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10698475" cx="7589525"/>
  <p:notesSz cx="6858000" cy="9144000"/>
  <p:embeddedFontLst>
    <p:embeddedFont>
      <p:font typeface="Patrick Hand"/>
      <p:regular r:id="rId22"/>
    </p:embeddedFont>
    <p:embeddedFont>
      <p:font typeface="Mada Medium"/>
      <p:regular r:id="rId23"/>
      <p:bold r:id="rId24"/>
    </p:embeddedFont>
    <p:embeddedFont>
      <p:font typeface="Mada"/>
      <p:regular r:id="rId25"/>
      <p:bold r:id="rId26"/>
    </p:embeddedFont>
    <p:embeddedFont>
      <p:font typeface="Life Savers"/>
      <p:regular r:id="rId27"/>
      <p:bold r:id="rId28"/>
    </p:embeddedFont>
    <p:embeddedFont>
      <p:font typeface="Lora"/>
      <p:regular r:id="rId29"/>
      <p:bold r:id="rId30"/>
      <p:italic r:id="rId31"/>
      <p:boldItalic r:id="rId32"/>
    </p:embeddedFont>
    <p:embeddedFont>
      <p:font typeface="Life Savers ExtraBold"/>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guide id="3" orient="horz" pos="907">
          <p15:clr>
            <a:srgbClr val="9AA0A6"/>
          </p15:clr>
        </p15:guide>
        <p15:guide id="4" orient="horz" pos="3231">
          <p15:clr>
            <a:srgbClr val="9AA0A6"/>
          </p15:clr>
        </p15:guide>
        <p15:guide id="5" orient="horz" pos="1984">
          <p15:clr>
            <a:srgbClr val="9AA0A6"/>
          </p15:clr>
        </p15:guide>
        <p15:guide id="6" orient="horz" pos="511">
          <p15:clr>
            <a:srgbClr val="9AA0A6"/>
          </p15:clr>
        </p15:guide>
        <p15:guide id="7" orient="horz" pos="817">
          <p15:clr>
            <a:srgbClr val="9AA0A6"/>
          </p15:clr>
        </p15:guide>
        <p15:guide id="8" orient="horz" pos="2559">
          <p15:clr>
            <a:srgbClr val="9AA0A6"/>
          </p15:clr>
        </p15:guide>
        <p15:guide id="9" orient="horz" pos="872">
          <p15:clr>
            <a:srgbClr val="9AA0A6"/>
          </p15:clr>
        </p15:guide>
        <p15:guide id="10" orient="horz" pos="1087">
          <p15:clr>
            <a:srgbClr val="9AA0A6"/>
          </p15:clr>
        </p15:guide>
        <p15:guide id="11" orient="horz" pos="3101">
          <p15:clr>
            <a:srgbClr val="9AA0A6"/>
          </p15:clr>
        </p15:guide>
        <p15:guide id="12" orient="horz" pos="2555">
          <p15:clr>
            <a:srgbClr val="9AA0A6"/>
          </p15:clr>
        </p15:guide>
        <p15:guide id="13" orient="horz" pos="257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57A94D-D80E-4CA8-A8A9-F544DB065472}">
  <a:tblStyle styleId="{5657A94D-D80E-4CA8-A8A9-F544DB06547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26E1507-32AB-44B7-B0C3-411C776E467F}"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 pos="907" orient="horz"/>
        <p:guide pos="3231" orient="horz"/>
        <p:guide pos="1984" orient="horz"/>
        <p:guide pos="511" orient="horz"/>
        <p:guide pos="817" orient="horz"/>
        <p:guide pos="2559" orient="horz"/>
        <p:guide pos="872" orient="horz"/>
        <p:guide pos="1087" orient="horz"/>
        <p:guide pos="3101" orient="horz"/>
        <p:guide pos="2555" orient="horz"/>
        <p:guide pos="257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atrickHand-regular.fntdata"/><Relationship Id="rId21" Type="http://schemas.openxmlformats.org/officeDocument/2006/relationships/slide" Target="slides/slide15.xml"/><Relationship Id="rId24" Type="http://schemas.openxmlformats.org/officeDocument/2006/relationships/font" Target="fonts/MadaMedium-bold.fntdata"/><Relationship Id="rId23" Type="http://schemas.openxmlformats.org/officeDocument/2006/relationships/font" Target="fonts/Mada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ada-bold.fntdata"/><Relationship Id="rId25" Type="http://schemas.openxmlformats.org/officeDocument/2006/relationships/font" Target="fonts/Mada-regular.fntdata"/><Relationship Id="rId28" Type="http://schemas.openxmlformats.org/officeDocument/2006/relationships/font" Target="fonts/LifeSavers-bold.fntdata"/><Relationship Id="rId27" Type="http://schemas.openxmlformats.org/officeDocument/2006/relationships/font" Target="fonts/LifeSaver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or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ora-italic.fntdata"/><Relationship Id="rId30" Type="http://schemas.openxmlformats.org/officeDocument/2006/relationships/font" Target="fonts/Lora-bold.fntdata"/><Relationship Id="rId11" Type="http://schemas.openxmlformats.org/officeDocument/2006/relationships/slide" Target="slides/slide5.xml"/><Relationship Id="rId33" Type="http://schemas.openxmlformats.org/officeDocument/2006/relationships/font" Target="fonts/LifeSaversExtraBold-bold.fntdata"/><Relationship Id="rId10" Type="http://schemas.openxmlformats.org/officeDocument/2006/relationships/slide" Target="slides/slide4.xml"/><Relationship Id="rId32" Type="http://schemas.openxmlformats.org/officeDocument/2006/relationships/font" Target="fonts/Lora-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414826b5ce16004_0: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414826b5ce1600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414826b5ce16004_27: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91" name="Google Shape;1091;g414826b5ce16004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7" name="Shape 2287"/>
        <p:cNvGrpSpPr/>
        <p:nvPr/>
      </p:nvGrpSpPr>
      <p:grpSpPr>
        <a:xfrm>
          <a:off x="0" y="0"/>
          <a:ext cx="0" cy="0"/>
          <a:chOff x="0" y="0"/>
          <a:chExt cx="0" cy="0"/>
        </a:xfrm>
      </p:grpSpPr>
      <p:sp>
        <p:nvSpPr>
          <p:cNvPr id="2288" name="Google Shape;2288;g414826b5ce16004_1224: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89" name="Google Shape;2289;g414826b5ce16004_1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8" name="Shape 2308"/>
        <p:cNvGrpSpPr/>
        <p:nvPr/>
      </p:nvGrpSpPr>
      <p:grpSpPr>
        <a:xfrm>
          <a:off x="0" y="0"/>
          <a:ext cx="0" cy="0"/>
          <a:chOff x="0" y="0"/>
          <a:chExt cx="0" cy="0"/>
        </a:xfrm>
      </p:grpSpPr>
      <p:sp>
        <p:nvSpPr>
          <p:cNvPr id="2309" name="Google Shape;2309;g9a07a7a2d12b1e6_5: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310" name="Google Shape;2310;g9a07a7a2d12b1e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1" name="Shape 2431"/>
        <p:cNvGrpSpPr/>
        <p:nvPr/>
      </p:nvGrpSpPr>
      <p:grpSpPr>
        <a:xfrm>
          <a:off x="0" y="0"/>
          <a:ext cx="0" cy="0"/>
          <a:chOff x="0" y="0"/>
          <a:chExt cx="0" cy="0"/>
        </a:xfrm>
      </p:grpSpPr>
      <p:sp>
        <p:nvSpPr>
          <p:cNvPr id="2432" name="Google Shape;2432;g9c66e39d31_0_5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33" name="Google Shape;2433;g9c66e39d3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8" name="Shape 2448"/>
        <p:cNvGrpSpPr/>
        <p:nvPr/>
      </p:nvGrpSpPr>
      <p:grpSpPr>
        <a:xfrm>
          <a:off x="0" y="0"/>
          <a:ext cx="0" cy="0"/>
          <a:chOff x="0" y="0"/>
          <a:chExt cx="0" cy="0"/>
        </a:xfrm>
      </p:grpSpPr>
      <p:sp>
        <p:nvSpPr>
          <p:cNvPr id="2449" name="Google Shape;2449;g820d8cd4f9_0_5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50" name="Google Shape;2450;g820d8cd4f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3880f47433d0122_0: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3880f47433d012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370bea42a8b13bd_736: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370bea42a8b13bd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370bea42a8b13bd_1544: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370bea42a8b13bd_1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7d13fa6a52d1054b_22: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7d13fa6a52d1054b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55f86b62f232fcf_11: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255f86b62f232fcf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3267ad6337b1dd09_12: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3267ad6337b1dd09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4f88529d1b640eb7_160: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4f88529d1b640eb7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2e6b151e76fe7971_23:notes"/>
          <p:cNvSpPr/>
          <p:nvPr>
            <p:ph idx="2" type="sldImg"/>
          </p:nvPr>
        </p:nvSpPr>
        <p:spPr>
          <a:xfrm>
            <a:off x="2213048"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2e6b151e76fe797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hyperlink" Target="https://docs.google.com/presentation/d/1TKjgKmuF8-7aGjiAgt-2f6dUWPkTI7rnH1d3RF0xuIw/edit?usp=sharing" TargetMode="External"/><Relationship Id="rId6" Type="http://schemas.openxmlformats.org/officeDocument/2006/relationships/image" Target="../media/image3.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cs.google.com/presentation/d/1Vrjo7faTQ5wyZgLVjgKEQnyb9mHaPPYaExEd438A2QE/edit?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hyperlink" Target="https://docs.google.com/forms/d/e/1FAIpQLSellgvn263ZGMVLfCNfffhfGB8DwE-fZDSLmWJlAtaqXm_24w/viewform?usp=sf_link" TargetMode="External"/><Relationship Id="rId5" Type="http://schemas.openxmlformats.org/officeDocument/2006/relationships/image" Target="../media/image8.png"/><Relationship Id="rId6"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5400000">
            <a:off x="2970450" y="-2685775"/>
            <a:ext cx="1317300" cy="73722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5400000">
            <a:off x="2650418" y="-2650200"/>
            <a:ext cx="1284900" cy="67377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2322171" y="345764"/>
            <a:ext cx="1261879" cy="827325"/>
          </a:xfrm>
          <a:prstGeom prst="rect">
            <a:avLst/>
          </a:prstGeom>
          <a:noFill/>
          <a:ln>
            <a:noFill/>
          </a:ln>
        </p:spPr>
      </p:pic>
      <p:sp>
        <p:nvSpPr>
          <p:cNvPr id="57" name="Google Shape;57;p13"/>
          <p:cNvSpPr txBox="1"/>
          <p:nvPr/>
        </p:nvSpPr>
        <p:spPr>
          <a:xfrm>
            <a:off x="238125" y="9324975"/>
            <a:ext cx="17145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29578"/>
                </a:solidFill>
                <a:latin typeface="Lora"/>
                <a:ea typeface="Lora"/>
                <a:cs typeface="Lora"/>
                <a:sym typeface="Lora"/>
              </a:rPr>
              <a:t>Colour Index</a:t>
            </a:r>
            <a:endParaRPr>
              <a:solidFill>
                <a:srgbClr val="E29578"/>
              </a:solidFill>
              <a:latin typeface="Lora"/>
              <a:ea typeface="Lora"/>
              <a:cs typeface="Lora"/>
              <a:sym typeface="Lora"/>
            </a:endParaRPr>
          </a:p>
        </p:txBody>
      </p:sp>
      <p:sp>
        <p:nvSpPr>
          <p:cNvPr id="58" name="Google Shape;58;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C9EEC"/>
              </a:buClr>
              <a:buSzPts val="1200"/>
              <a:buFont typeface="Mada"/>
              <a:buChar char="●"/>
            </a:pPr>
            <a:r>
              <a:rPr lang="en-GB" sz="1200">
                <a:solidFill>
                  <a:srgbClr val="6C9EEC"/>
                </a:solidFill>
                <a:latin typeface="Mada"/>
                <a:ea typeface="Mada"/>
                <a:cs typeface="Mada"/>
                <a:sym typeface="Mada"/>
              </a:rPr>
              <a:t>Males slides</a:t>
            </a:r>
            <a:endParaRPr sz="1200">
              <a:solidFill>
                <a:srgbClr val="6C9EEC"/>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59" name="Google Shape;59;p13"/>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Textbook</a:t>
            </a:r>
            <a:endParaRPr sz="1200">
              <a:solidFill>
                <a:srgbClr val="1C4588"/>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CEA320"/>
              </a:buClr>
              <a:buSzPts val="1200"/>
              <a:buFont typeface="Mada"/>
              <a:buChar char="●"/>
            </a:pPr>
            <a:r>
              <a:rPr lang="en-GB" sz="1200">
                <a:solidFill>
                  <a:srgbClr val="CEA320"/>
                </a:solidFill>
                <a:latin typeface="Mada"/>
                <a:ea typeface="Mada"/>
                <a:cs typeface="Mada"/>
                <a:sym typeface="Mada"/>
              </a:rPr>
              <a:t>Golden notes</a:t>
            </a:r>
            <a:endParaRPr sz="1200">
              <a:solidFill>
                <a:srgbClr val="CEA32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0" name="Google Shape;60;p13"/>
          <p:cNvCxnSpPr/>
          <p:nvPr/>
        </p:nvCxnSpPr>
        <p:spPr>
          <a:xfrm>
            <a:off x="1704975" y="9677400"/>
            <a:ext cx="0" cy="867000"/>
          </a:xfrm>
          <a:prstGeom prst="straightConnector1">
            <a:avLst/>
          </a:prstGeom>
          <a:noFill/>
          <a:ln cap="flat" cmpd="sng" w="9525">
            <a:solidFill>
              <a:srgbClr val="FFDDD2"/>
            </a:solidFill>
            <a:prstDash val="solid"/>
            <a:round/>
            <a:headEnd len="med" w="med" type="oval"/>
            <a:tailEnd len="med" w="med" type="oval"/>
          </a:ln>
        </p:spPr>
      </p:cxnSp>
      <p:cxnSp>
        <p:nvCxnSpPr>
          <p:cNvPr id="61" name="Google Shape;61;p13"/>
          <p:cNvCxnSpPr/>
          <p:nvPr/>
        </p:nvCxnSpPr>
        <p:spPr>
          <a:xfrm>
            <a:off x="923925" y="3590925"/>
            <a:ext cx="4800600" cy="0"/>
          </a:xfrm>
          <a:prstGeom prst="straightConnector1">
            <a:avLst/>
          </a:prstGeom>
          <a:noFill/>
          <a:ln cap="flat" cmpd="sng" w="19050">
            <a:solidFill>
              <a:srgbClr val="83C5BE"/>
            </a:solidFill>
            <a:prstDash val="solid"/>
            <a:round/>
            <a:headEnd len="med" w="med" type="oval"/>
            <a:tailEnd len="med" w="med" type="none"/>
          </a:ln>
        </p:spPr>
      </p:cxnSp>
      <p:pic>
        <p:nvPicPr>
          <p:cNvPr id="62" name="Google Shape;62;p13"/>
          <p:cNvPicPr preferRelativeResize="0"/>
          <p:nvPr/>
        </p:nvPicPr>
        <p:blipFill>
          <a:blip r:embed="rId4">
            <a:alphaModFix/>
          </a:blip>
          <a:stretch>
            <a:fillRect/>
          </a:stretch>
        </p:blipFill>
        <p:spPr>
          <a:xfrm>
            <a:off x="5696038" y="2354413"/>
            <a:ext cx="1271500" cy="1271500"/>
          </a:xfrm>
          <a:prstGeom prst="rect">
            <a:avLst/>
          </a:prstGeom>
          <a:noFill/>
          <a:ln>
            <a:noFill/>
          </a:ln>
        </p:spPr>
      </p:pic>
      <p:sp>
        <p:nvSpPr>
          <p:cNvPr id="63" name="Google Shape;63;p13"/>
          <p:cNvSpPr txBox="1"/>
          <p:nvPr/>
        </p:nvSpPr>
        <p:spPr>
          <a:xfrm>
            <a:off x="1276350" y="2236225"/>
            <a:ext cx="4557300" cy="131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006D77"/>
                </a:solidFill>
                <a:latin typeface="Lora"/>
                <a:ea typeface="Lora"/>
                <a:cs typeface="Lora"/>
                <a:sym typeface="Lora"/>
              </a:rPr>
              <a:t>Metabolic Response To Injury</a:t>
            </a:r>
            <a:endParaRPr sz="3600">
              <a:solidFill>
                <a:srgbClr val="006D77"/>
              </a:solidFill>
              <a:latin typeface="Lora"/>
              <a:ea typeface="Lora"/>
              <a:cs typeface="Lora"/>
              <a:sym typeface="Lora"/>
            </a:endParaRPr>
          </a:p>
        </p:txBody>
      </p:sp>
      <p:cxnSp>
        <p:nvCxnSpPr>
          <p:cNvPr id="64" name="Google Shape;64;p13"/>
          <p:cNvCxnSpPr/>
          <p:nvPr/>
        </p:nvCxnSpPr>
        <p:spPr>
          <a:xfrm>
            <a:off x="1171575" y="46101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65" name="Google Shape;65;p13"/>
          <p:cNvCxnSpPr/>
          <p:nvPr/>
        </p:nvCxnSpPr>
        <p:spPr>
          <a:xfrm rot="10800000">
            <a:off x="866775" y="5086350"/>
            <a:ext cx="5305500" cy="0"/>
          </a:xfrm>
          <a:prstGeom prst="straightConnector1">
            <a:avLst/>
          </a:prstGeom>
          <a:noFill/>
          <a:ln cap="flat" cmpd="sng" w="19050">
            <a:solidFill>
              <a:srgbClr val="FFDDD2"/>
            </a:solidFill>
            <a:prstDash val="solid"/>
            <a:round/>
            <a:headEnd len="med" w="med" type="none"/>
            <a:tailEnd len="med" w="med" type="oval"/>
          </a:ln>
        </p:spPr>
      </p:cxnSp>
      <p:sp>
        <p:nvSpPr>
          <p:cNvPr id="66" name="Google Shape;66;p13"/>
          <p:cNvSpPr txBox="1"/>
          <p:nvPr/>
        </p:nvSpPr>
        <p:spPr>
          <a:xfrm>
            <a:off x="1304925" y="4752975"/>
            <a:ext cx="21717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Objectives</a:t>
            </a:r>
            <a:endParaRPr sz="2400">
              <a:solidFill>
                <a:srgbClr val="E29578"/>
              </a:solidFill>
              <a:latin typeface="Lora"/>
              <a:ea typeface="Lora"/>
              <a:cs typeface="Lora"/>
              <a:sym typeface="Lora"/>
            </a:endParaRPr>
          </a:p>
        </p:txBody>
      </p:sp>
      <p:sp>
        <p:nvSpPr>
          <p:cNvPr id="67" name="Google Shape;67;p13"/>
          <p:cNvSpPr txBox="1"/>
          <p:nvPr/>
        </p:nvSpPr>
        <p:spPr>
          <a:xfrm>
            <a:off x="1276350" y="5349250"/>
            <a:ext cx="5734200" cy="2155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Factors mediating the metabolic response.</a:t>
            </a:r>
            <a:endParaRPr sz="12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5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Consequences of the metabolic response.</a:t>
            </a:r>
            <a:endParaRPr sz="12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5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The differences between metabolic responses to starvation and trauma.</a:t>
            </a:r>
            <a:endParaRPr sz="12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5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The effect of trauma on metabolic rate and substrate utilization.</a:t>
            </a:r>
            <a:endParaRPr sz="12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5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Modifying the metabolic response</a:t>
            </a:r>
            <a:endParaRPr sz="1200">
              <a:solidFill>
                <a:srgbClr val="E29578"/>
              </a:solidFill>
              <a:latin typeface="Mada"/>
              <a:ea typeface="Mada"/>
              <a:cs typeface="Mada"/>
              <a:sym typeface="Mada"/>
            </a:endParaRPr>
          </a:p>
        </p:txBody>
      </p:sp>
      <p:sp>
        <p:nvSpPr>
          <p:cNvPr id="68" name="Google Shape;68;p13"/>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5">
                  <a:extLst>
                    <a:ext uri="{A12FA001-AC4F-418D-AE19-62706E023703}">
                      <ahyp:hlinkClr val="tx"/>
                    </a:ext>
                  </a:extLst>
                </a:hlinkClick>
              </a:rPr>
              <a:t>Editing File</a:t>
            </a:r>
            <a:endParaRPr b="1" u="sng">
              <a:solidFill>
                <a:srgbClr val="E29578"/>
              </a:solidFill>
              <a:latin typeface="Lora"/>
              <a:ea typeface="Lora"/>
              <a:cs typeface="Lora"/>
              <a:sym typeface="Lora"/>
            </a:endParaRPr>
          </a:p>
        </p:txBody>
      </p:sp>
      <p:pic>
        <p:nvPicPr>
          <p:cNvPr id="71" name="Google Shape;71;p13"/>
          <p:cNvPicPr preferRelativeResize="0"/>
          <p:nvPr/>
        </p:nvPicPr>
        <p:blipFill rotWithShape="1">
          <a:blip r:embed="rId6">
            <a:alphaModFix/>
          </a:blip>
          <a:srcRect b="0" l="0" r="0" t="0"/>
          <a:stretch/>
        </p:blipFill>
        <p:spPr>
          <a:xfrm>
            <a:off x="4094025" y="-12575"/>
            <a:ext cx="1261875" cy="1261875"/>
          </a:xfrm>
          <a:prstGeom prst="rect">
            <a:avLst/>
          </a:prstGeom>
          <a:noFill/>
          <a:ln>
            <a:noFill/>
          </a:ln>
        </p:spPr>
      </p:pic>
      <p:sp>
        <p:nvSpPr>
          <p:cNvPr id="72" name="Google Shape;72;p13"/>
          <p:cNvSpPr/>
          <p:nvPr/>
        </p:nvSpPr>
        <p:spPr>
          <a:xfrm>
            <a:off x="1907810" y="10121875"/>
            <a:ext cx="238200" cy="1971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3"/>
          <p:cNvPicPr preferRelativeResize="0"/>
          <p:nvPr/>
        </p:nvPicPr>
        <p:blipFill>
          <a:blip r:embed="rId7">
            <a:alphaModFix/>
          </a:blip>
          <a:stretch>
            <a:fillRect/>
          </a:stretch>
        </p:blipFill>
        <p:spPr>
          <a:xfrm>
            <a:off x="409350" y="238544"/>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2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2"/>
          <p:cNvSpPr txBox="1"/>
          <p:nvPr/>
        </p:nvSpPr>
        <p:spPr>
          <a:xfrm>
            <a:off x="785871" y="1158677"/>
            <a:ext cx="51444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Energy Expenditure in Starvation:</a:t>
            </a:r>
            <a:endParaRPr b="1" sz="1800">
              <a:solidFill>
                <a:srgbClr val="006D77"/>
              </a:solidFill>
              <a:highlight>
                <a:srgbClr val="EDF9F9"/>
              </a:highlight>
              <a:latin typeface="Lora"/>
              <a:ea typeface="Lora"/>
              <a:cs typeface="Lora"/>
              <a:sym typeface="Lora"/>
            </a:endParaRPr>
          </a:p>
        </p:txBody>
      </p:sp>
      <p:grpSp>
        <p:nvGrpSpPr>
          <p:cNvPr id="1066" name="Google Shape;1066;p22"/>
          <p:cNvGrpSpPr/>
          <p:nvPr/>
        </p:nvGrpSpPr>
        <p:grpSpPr>
          <a:xfrm>
            <a:off x="328590" y="1132042"/>
            <a:ext cx="467181" cy="476434"/>
            <a:chOff x="2410712" y="2415450"/>
            <a:chExt cx="312600" cy="312600"/>
          </a:xfrm>
        </p:grpSpPr>
        <p:sp>
          <p:nvSpPr>
            <p:cNvPr id="1067" name="Google Shape;1067;p2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9" name="Google Shape;1069;p22"/>
          <p:cNvGrpSpPr/>
          <p:nvPr/>
        </p:nvGrpSpPr>
        <p:grpSpPr>
          <a:xfrm flipH="1">
            <a:off x="4171184" y="1851385"/>
            <a:ext cx="499741" cy="1357548"/>
            <a:chOff x="4136752" y="1733232"/>
            <a:chExt cx="723738" cy="1422708"/>
          </a:xfrm>
        </p:grpSpPr>
        <p:sp>
          <p:nvSpPr>
            <p:cNvPr id="1070" name="Google Shape;1070;p22"/>
            <p:cNvSpPr/>
            <p:nvPr/>
          </p:nvSpPr>
          <p:spPr>
            <a:xfrm>
              <a:off x="4149190" y="1733232"/>
              <a:ext cx="711300" cy="1422600"/>
            </a:xfrm>
            <a:prstGeom prst="chevron">
              <a:avLst>
                <a:gd fmla="val 52989" name="adj"/>
              </a:avLst>
            </a:prstGeom>
            <a:solidFill>
              <a:srgbClr val="FFDDD2"/>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1071" name="Google Shape;1071;p22"/>
            <p:cNvSpPr/>
            <p:nvPr/>
          </p:nvSpPr>
          <p:spPr>
            <a:xfrm rot="10800000">
              <a:off x="4136752" y="2819640"/>
              <a:ext cx="288000" cy="336300"/>
            </a:xfrm>
            <a:prstGeom prst="rect">
              <a:avLst/>
            </a:prstGeom>
            <a:solidFill>
              <a:srgbClr val="FFDDD2"/>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072" name="Google Shape;1072;p22"/>
            <p:cNvSpPr/>
            <p:nvPr/>
          </p:nvSpPr>
          <p:spPr>
            <a:xfrm rot="10800000">
              <a:off x="4136752" y="1733274"/>
              <a:ext cx="288000" cy="336300"/>
            </a:xfrm>
            <a:prstGeom prst="rect">
              <a:avLst/>
            </a:prstGeom>
            <a:solidFill>
              <a:srgbClr val="FFDDD2"/>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cxnSp>
        <p:nvCxnSpPr>
          <p:cNvPr id="1073" name="Google Shape;1073;p22"/>
          <p:cNvCxnSpPr/>
          <p:nvPr/>
        </p:nvCxnSpPr>
        <p:spPr>
          <a:xfrm flipH="1" rot="10800000">
            <a:off x="328600" y="1953177"/>
            <a:ext cx="3677400" cy="3300"/>
          </a:xfrm>
          <a:prstGeom prst="straightConnector1">
            <a:avLst/>
          </a:prstGeom>
          <a:noFill/>
          <a:ln cap="flat" cmpd="sng" w="38100">
            <a:solidFill>
              <a:srgbClr val="FFDDD2"/>
            </a:solidFill>
            <a:prstDash val="solid"/>
            <a:miter lim="800000"/>
            <a:headEnd len="med" w="med" type="oval"/>
            <a:tailEnd len="med" w="med" type="oval"/>
          </a:ln>
        </p:spPr>
      </p:cxnSp>
      <p:sp>
        <p:nvSpPr>
          <p:cNvPr id="1074" name="Google Shape;1074;p22"/>
          <p:cNvSpPr txBox="1"/>
          <p:nvPr/>
        </p:nvSpPr>
        <p:spPr>
          <a:xfrm>
            <a:off x="328600" y="2115802"/>
            <a:ext cx="3677400" cy="740700"/>
          </a:xfrm>
          <a:prstGeom prst="rect">
            <a:avLst/>
          </a:prstGeom>
          <a:noFill/>
          <a:ln>
            <a:noFill/>
          </a:ln>
        </p:spPr>
        <p:txBody>
          <a:bodyPr anchorCtr="0" anchor="t" bIns="91425" lIns="91425" spcFirstLastPara="1" rIns="91425" wrap="square" tIns="91425">
            <a:noAutofit/>
          </a:bodyPr>
          <a:lstStyle/>
          <a:p>
            <a:pPr indent="-158750" lvl="0" marL="179999" rtl="0" algn="l">
              <a:spcBef>
                <a:spcPts val="0"/>
              </a:spcBef>
              <a:spcAft>
                <a:spcPts val="0"/>
              </a:spcAft>
              <a:buClr>
                <a:schemeClr val="dk1"/>
              </a:buClr>
              <a:buSzPts val="1000"/>
              <a:buFont typeface="Mada"/>
              <a:buChar char="●"/>
            </a:pPr>
            <a:r>
              <a:rPr lang="en-GB" sz="1200">
                <a:solidFill>
                  <a:srgbClr val="6AA84F"/>
                </a:solidFill>
                <a:latin typeface="Mada"/>
                <a:ea typeface="Mada"/>
                <a:cs typeface="Mada"/>
                <a:sym typeface="Mada"/>
              </a:rPr>
              <a:t>the amount of nitrogen the patient loses in the urine is an indicator of how bad the injury is and how aggressive the patient’s response is</a:t>
            </a:r>
            <a:endParaRPr sz="1000">
              <a:solidFill>
                <a:schemeClr val="dk1"/>
              </a:solidFill>
              <a:latin typeface="Mada"/>
              <a:ea typeface="Mada"/>
              <a:cs typeface="Mada"/>
              <a:sym typeface="Mada"/>
            </a:endParaRPr>
          </a:p>
        </p:txBody>
      </p:sp>
      <p:cxnSp>
        <p:nvCxnSpPr>
          <p:cNvPr id="1075" name="Google Shape;1075;p22"/>
          <p:cNvCxnSpPr/>
          <p:nvPr/>
        </p:nvCxnSpPr>
        <p:spPr>
          <a:xfrm flipH="1" rot="10800000">
            <a:off x="328611" y="3103839"/>
            <a:ext cx="3677400" cy="3300"/>
          </a:xfrm>
          <a:prstGeom prst="straightConnector1">
            <a:avLst/>
          </a:prstGeom>
          <a:noFill/>
          <a:ln cap="flat" cmpd="sng" w="38100">
            <a:solidFill>
              <a:srgbClr val="FFDDD2"/>
            </a:solidFill>
            <a:prstDash val="solid"/>
            <a:miter lim="800000"/>
            <a:headEnd len="med" w="med" type="oval"/>
            <a:tailEnd len="med" w="med" type="oval"/>
          </a:ln>
        </p:spPr>
      </p:cxnSp>
      <p:pic>
        <p:nvPicPr>
          <p:cNvPr id="1076" name="Google Shape;1076;p22"/>
          <p:cNvPicPr preferRelativeResize="0"/>
          <p:nvPr/>
        </p:nvPicPr>
        <p:blipFill rotWithShape="1">
          <a:blip r:embed="rId3">
            <a:alphaModFix/>
          </a:blip>
          <a:srcRect b="1897" l="3453" r="2446" t="2727"/>
          <a:stretch/>
        </p:blipFill>
        <p:spPr>
          <a:xfrm>
            <a:off x="4937225" y="1759502"/>
            <a:ext cx="2445125" cy="1501725"/>
          </a:xfrm>
          <a:prstGeom prst="rect">
            <a:avLst/>
          </a:prstGeom>
          <a:noFill/>
          <a:ln cap="flat" cmpd="sng" w="9525">
            <a:solidFill>
              <a:srgbClr val="000000"/>
            </a:solidFill>
            <a:prstDash val="solid"/>
            <a:round/>
            <a:headEnd len="sm" w="sm" type="none"/>
            <a:tailEnd len="sm" w="sm" type="none"/>
          </a:ln>
        </p:spPr>
      </p:pic>
      <p:sp>
        <p:nvSpPr>
          <p:cNvPr id="1077" name="Google Shape;1077;p22"/>
          <p:cNvSpPr/>
          <p:nvPr/>
        </p:nvSpPr>
        <p:spPr>
          <a:xfrm>
            <a:off x="74475" y="9410725"/>
            <a:ext cx="7440600" cy="12054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8750" lvl="0" marL="179999" rtl="0" algn="l">
              <a:spcBef>
                <a:spcPts val="0"/>
              </a:spcBef>
              <a:spcAft>
                <a:spcPts val="0"/>
              </a:spcAft>
              <a:buSzPts val="1000"/>
              <a:buAutoNum type="arabicPeriod"/>
            </a:pPr>
            <a:r>
              <a:rPr lang="en-GB" sz="1000">
                <a:solidFill>
                  <a:srgbClr val="6AA84F"/>
                </a:solidFill>
              </a:rPr>
              <a:t>I</a:t>
            </a:r>
            <a:r>
              <a:rPr lang="en-GB" sz="1000">
                <a:solidFill>
                  <a:srgbClr val="6AA84F"/>
                </a:solidFill>
                <a:latin typeface="Mada"/>
                <a:ea typeface="Mada"/>
                <a:cs typeface="Mada"/>
                <a:sym typeface="Mada"/>
              </a:rPr>
              <a:t>nitially in the Ebb phase it decreases but later on as the patient enters the flow phase the metabolic rate increases.</a:t>
            </a:r>
            <a:endParaRPr sz="1000">
              <a:solidFill>
                <a:srgbClr val="6AA84F"/>
              </a:solidFill>
            </a:endParaRPr>
          </a:p>
          <a:p>
            <a:pPr indent="-158750" lvl="0" marL="179999" rtl="0" algn="l">
              <a:spcBef>
                <a:spcPts val="0"/>
              </a:spcBef>
              <a:spcAft>
                <a:spcPts val="0"/>
              </a:spcAft>
              <a:buSzPts val="1000"/>
              <a:buAutoNum type="arabicPeriod"/>
            </a:pPr>
            <a:r>
              <a:rPr lang="en-GB" sz="1000">
                <a:solidFill>
                  <a:srgbClr val="6AA84F"/>
                </a:solidFill>
                <a:latin typeface="Mada"/>
                <a:ea typeface="Mada"/>
                <a:cs typeface="Mada"/>
                <a:sym typeface="Mada"/>
              </a:rPr>
              <a:t>first the body will try to conserve them  but after 48 hours they get used immediately for repair and healing. Specially muscles as they’re easy to break but difficult to rebuild</a:t>
            </a:r>
            <a:endParaRPr sz="1000">
              <a:solidFill>
                <a:srgbClr val="6AA84F"/>
              </a:solidFill>
              <a:latin typeface="Mada"/>
              <a:ea typeface="Mada"/>
              <a:cs typeface="Mada"/>
              <a:sym typeface="Mada"/>
            </a:endParaRPr>
          </a:p>
          <a:p>
            <a:pPr indent="-158750" lvl="0" marL="179999" rtl="0" algn="l">
              <a:spcBef>
                <a:spcPts val="0"/>
              </a:spcBef>
              <a:spcAft>
                <a:spcPts val="0"/>
              </a:spcAft>
              <a:buSzPts val="1000"/>
              <a:buAutoNum type="arabicPeriod"/>
            </a:pPr>
            <a:r>
              <a:rPr lang="en-GB" sz="1000">
                <a:solidFill>
                  <a:srgbClr val="6AA84F"/>
                </a:solidFill>
                <a:latin typeface="Mada"/>
                <a:ea typeface="Mada"/>
                <a:cs typeface="Mada"/>
                <a:sym typeface="Mada"/>
              </a:rPr>
              <a:t>to achieve better outcomes after a surgery or a trauma we have to blunt the Ebb phase (to avoid hypovolemic shock, hypotension, and reduced tissue perfusion by giving the patient enough blood, stopping the bleeding and supplying the patient with enough oxygen) and support the flow phase by giving them extra nutrition</a:t>
            </a:r>
            <a:endParaRPr sz="1000">
              <a:solidFill>
                <a:srgbClr val="6AA84F"/>
              </a:solidFill>
              <a:latin typeface="Mada"/>
              <a:ea typeface="Mada"/>
              <a:cs typeface="Mada"/>
              <a:sym typeface="Mada"/>
            </a:endParaRPr>
          </a:p>
          <a:p>
            <a:pPr indent="-158750" lvl="0" marL="179999" rtl="0" algn="l">
              <a:spcBef>
                <a:spcPts val="0"/>
              </a:spcBef>
              <a:spcAft>
                <a:spcPts val="0"/>
              </a:spcAft>
              <a:buSzPts val="1000"/>
              <a:buAutoNum type="arabicPeriod"/>
            </a:pPr>
            <a:r>
              <a:rPr lang="en-GB" sz="1000">
                <a:solidFill>
                  <a:srgbClr val="6AA84F"/>
                </a:solidFill>
                <a:latin typeface="Mada"/>
                <a:ea typeface="Mada"/>
                <a:cs typeface="Mada"/>
                <a:sym typeface="Mada"/>
              </a:rPr>
              <a:t>if the starvation is persistent they get wasted.</a:t>
            </a:r>
            <a:endParaRPr sz="1000">
              <a:solidFill>
                <a:srgbClr val="6AA84F"/>
              </a:solidFill>
            </a:endParaRPr>
          </a:p>
        </p:txBody>
      </p:sp>
      <p:sp>
        <p:nvSpPr>
          <p:cNvPr id="1078" name="Google Shape;1078;p22"/>
          <p:cNvSpPr txBox="1"/>
          <p:nvPr/>
        </p:nvSpPr>
        <p:spPr>
          <a:xfrm>
            <a:off x="785884" y="3529096"/>
            <a:ext cx="51444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Comparing Starvation &amp; Injury:</a:t>
            </a:r>
            <a:endParaRPr b="1" sz="1800">
              <a:solidFill>
                <a:srgbClr val="006D77"/>
              </a:solidFill>
              <a:highlight>
                <a:srgbClr val="EDF9F9"/>
              </a:highlight>
              <a:latin typeface="Lora"/>
              <a:ea typeface="Lora"/>
              <a:cs typeface="Lora"/>
              <a:sym typeface="Lora"/>
            </a:endParaRPr>
          </a:p>
        </p:txBody>
      </p:sp>
      <p:grpSp>
        <p:nvGrpSpPr>
          <p:cNvPr id="1079" name="Google Shape;1079;p22"/>
          <p:cNvGrpSpPr/>
          <p:nvPr/>
        </p:nvGrpSpPr>
        <p:grpSpPr>
          <a:xfrm>
            <a:off x="328603" y="3502461"/>
            <a:ext cx="467181" cy="476434"/>
            <a:chOff x="2410712" y="2415450"/>
            <a:chExt cx="312600" cy="312600"/>
          </a:xfrm>
        </p:grpSpPr>
        <p:sp>
          <p:nvSpPr>
            <p:cNvPr id="1080" name="Google Shape;1080;p2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082" name="Google Shape;1082;p22"/>
          <p:cNvGraphicFramePr/>
          <p:nvPr/>
        </p:nvGraphicFramePr>
        <p:xfrm>
          <a:off x="587525" y="4513213"/>
          <a:ext cx="3000000" cy="3000000"/>
        </p:xfrm>
        <a:graphic>
          <a:graphicData uri="http://schemas.openxmlformats.org/drawingml/2006/table">
            <a:tbl>
              <a:tblPr>
                <a:noFill/>
                <a:tableStyleId>{526E1507-32AB-44B7-B0C3-411C776E467F}</a:tableStyleId>
              </a:tblPr>
              <a:tblGrid>
                <a:gridCol w="1918425"/>
                <a:gridCol w="2397075"/>
                <a:gridCol w="2157750"/>
              </a:tblGrid>
              <a:tr h="176500">
                <a:tc>
                  <a:txBody>
                    <a:bodyPr/>
                    <a:lstStyle/>
                    <a:p>
                      <a:pPr indent="0" lvl="0" marL="0" marR="0" rtl="0" algn="ctr">
                        <a:lnSpc>
                          <a:spcPct val="100000"/>
                        </a:lnSpc>
                        <a:spcBef>
                          <a:spcPts val="0"/>
                        </a:spcBef>
                        <a:spcAft>
                          <a:spcPts val="0"/>
                        </a:spcAft>
                        <a:buClr>
                          <a:srgbClr val="000000"/>
                        </a:buClr>
                        <a:buSzPts val="1300"/>
                        <a:buFont typeface="Arial"/>
                        <a:buNone/>
                      </a:pPr>
                      <a:r>
                        <a:t/>
                      </a:r>
                      <a:endParaRPr b="1" sz="1300" u="none" cap="none" strike="noStrike">
                        <a:latin typeface="Mada"/>
                        <a:ea typeface="Mada"/>
                        <a:cs typeface="Mada"/>
                        <a:sym typeface="Mada"/>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300">
                          <a:solidFill>
                            <a:srgbClr val="006D77"/>
                          </a:solidFill>
                          <a:latin typeface="Lora"/>
                          <a:ea typeface="Lora"/>
                          <a:cs typeface="Lora"/>
                          <a:sym typeface="Lora"/>
                        </a:rPr>
                        <a:t>Starvation</a:t>
                      </a:r>
                      <a:endParaRPr b="1" sz="1300" u="none" cap="none" strike="noStrike">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300">
                          <a:solidFill>
                            <a:srgbClr val="006D77"/>
                          </a:solidFill>
                          <a:latin typeface="Lora"/>
                          <a:ea typeface="Lora"/>
                          <a:cs typeface="Lora"/>
                          <a:sym typeface="Lora"/>
                        </a:rPr>
                        <a:t>Trauma or Disease</a:t>
                      </a:r>
                      <a:endParaRPr b="1" sz="1300" u="none" cap="none" strike="noStrike">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r>
              <a:tr h="176500">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Metabolic Rate</a:t>
                      </a:r>
                      <a:endParaRPr b="1" sz="13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300">
                          <a:solidFill>
                            <a:srgbClr val="222222"/>
                          </a:solidFill>
                          <a:latin typeface="Mada"/>
                          <a:ea typeface="Mada"/>
                          <a:cs typeface="Mada"/>
                          <a:sym typeface="Mada"/>
                        </a:rPr>
                        <a:t>↓</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300">
                          <a:solidFill>
                            <a:srgbClr val="222222"/>
                          </a:solidFill>
                          <a:latin typeface="Mada"/>
                          <a:ea typeface="Mada"/>
                          <a:cs typeface="Mada"/>
                          <a:sym typeface="Mada"/>
                        </a:rPr>
                        <a:t>↑↑</a:t>
                      </a:r>
                      <a:r>
                        <a:rPr baseline="30000" lang="en-GB" sz="1300">
                          <a:solidFill>
                            <a:srgbClr val="222222"/>
                          </a:solidFill>
                          <a:latin typeface="Mada"/>
                          <a:ea typeface="Mada"/>
                          <a:cs typeface="Mada"/>
                          <a:sym typeface="Mada"/>
                        </a:rPr>
                        <a:t>1</a:t>
                      </a:r>
                      <a:endParaRPr baseline="30000" sz="1000" u="none" cap="none" strike="noStrike">
                        <a:solidFill>
                          <a:srgbClr val="6AA84F"/>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76500">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Body Fuels</a:t>
                      </a:r>
                      <a:endParaRPr b="1" sz="13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300">
                          <a:latin typeface="Mada"/>
                          <a:ea typeface="Mada"/>
                          <a:cs typeface="Mada"/>
                          <a:sym typeface="Mada"/>
                        </a:rPr>
                        <a:t>Conserved</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300">
                          <a:latin typeface="Mada"/>
                          <a:ea typeface="Mada"/>
                          <a:cs typeface="Mada"/>
                          <a:sym typeface="Mada"/>
                        </a:rPr>
                        <a:t>Wasted</a:t>
                      </a:r>
                      <a:r>
                        <a:rPr baseline="30000" lang="en-GB" sz="1300">
                          <a:latin typeface="Mada"/>
                          <a:ea typeface="Mada"/>
                          <a:cs typeface="Mada"/>
                          <a:sym typeface="Mada"/>
                        </a:rPr>
                        <a:t>2</a:t>
                      </a:r>
                      <a:endParaRPr baseline="30000" sz="13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76500">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Body Proteins</a:t>
                      </a:r>
                      <a:endParaRPr b="1" sz="13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300">
                          <a:latin typeface="Mada"/>
                          <a:ea typeface="Mada"/>
                          <a:cs typeface="Mada"/>
                          <a:sym typeface="Mada"/>
                        </a:rPr>
                        <a:t>Conserved</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300">
                          <a:latin typeface="Mada"/>
                          <a:ea typeface="Mada"/>
                          <a:cs typeface="Mada"/>
                          <a:sym typeface="Mada"/>
                        </a:rPr>
                        <a:t>Wasted</a:t>
                      </a:r>
                      <a:r>
                        <a:rPr baseline="30000" lang="en-GB" sz="1300">
                          <a:latin typeface="Mada"/>
                          <a:ea typeface="Mada"/>
                          <a:cs typeface="Mada"/>
                          <a:sym typeface="Mada"/>
                        </a:rPr>
                        <a:t>2</a:t>
                      </a:r>
                      <a:endParaRPr baseline="30000" sz="13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76500">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Urinary Nitrogen</a:t>
                      </a:r>
                      <a:endParaRPr b="1" sz="13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300">
                          <a:solidFill>
                            <a:srgbClr val="222222"/>
                          </a:solidFill>
                          <a:latin typeface="Mada"/>
                          <a:ea typeface="Mada"/>
                          <a:cs typeface="Mada"/>
                          <a:sym typeface="Mada"/>
                        </a:rPr>
                        <a:t>↓</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1300">
                          <a:solidFill>
                            <a:srgbClr val="222222"/>
                          </a:solidFill>
                          <a:latin typeface="Mada"/>
                          <a:ea typeface="Mada"/>
                          <a:cs typeface="Mada"/>
                          <a:sym typeface="Mada"/>
                        </a:rPr>
                        <a:t>↑↑</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76500">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Weight Loss</a:t>
                      </a:r>
                      <a:endParaRPr b="1" sz="13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300">
                          <a:latin typeface="Mada"/>
                          <a:ea typeface="Mada"/>
                          <a:cs typeface="Mada"/>
                          <a:sym typeface="Mada"/>
                        </a:rPr>
                        <a:t>Slow</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300">
                          <a:latin typeface="Mada"/>
                          <a:ea typeface="Mada"/>
                          <a:cs typeface="Mada"/>
                          <a:sym typeface="Mada"/>
                        </a:rPr>
                        <a:t>Rapid</a:t>
                      </a:r>
                      <a:endParaRPr sz="13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1083" name="Google Shape;1083;p22"/>
          <p:cNvSpPr txBox="1"/>
          <p:nvPr/>
        </p:nvSpPr>
        <p:spPr>
          <a:xfrm>
            <a:off x="75" y="6928527"/>
            <a:ext cx="7589400" cy="2558400"/>
          </a:xfrm>
          <a:prstGeom prst="rect">
            <a:avLst/>
          </a:prstGeom>
          <a:noFill/>
          <a:ln>
            <a:noFill/>
          </a:ln>
        </p:spPr>
        <p:txBody>
          <a:bodyPr anchorCtr="0" anchor="t" bIns="91425" lIns="91425" spcFirstLastPara="1" rIns="91425" wrap="square" tIns="91425">
            <a:noAutofit/>
          </a:bodyPr>
          <a:lstStyle/>
          <a:p>
            <a:pPr indent="-177800" lvl="0" marL="269999" rtl="0" algn="l">
              <a:lnSpc>
                <a:spcPct val="115000"/>
              </a:lnSpc>
              <a:spcBef>
                <a:spcPts val="400"/>
              </a:spcBef>
              <a:spcAft>
                <a:spcPts val="0"/>
              </a:spcAft>
              <a:buClr>
                <a:schemeClr val="dk1"/>
              </a:buClr>
              <a:buSzPts val="1300"/>
              <a:buFont typeface="Mada"/>
              <a:buChar char="●"/>
            </a:pPr>
            <a:r>
              <a:rPr b="1" lang="en-GB" sz="1300">
                <a:solidFill>
                  <a:schemeClr val="dk1"/>
                </a:solidFill>
                <a:latin typeface="Mada"/>
                <a:ea typeface="Mada"/>
                <a:cs typeface="Mada"/>
                <a:sym typeface="Mada"/>
              </a:rPr>
              <a:t>The metabolic response to starvation can be contrasted to trauma or disease:</a:t>
            </a:r>
            <a:endParaRPr b="1" sz="1300">
              <a:solidFill>
                <a:schemeClr val="dk1"/>
              </a:solidFill>
              <a:latin typeface="Mada"/>
              <a:ea typeface="Mada"/>
              <a:cs typeface="Mada"/>
              <a:sym typeface="Mada"/>
            </a:endParaRPr>
          </a:p>
          <a:p>
            <a:pPr indent="-187325" lvl="1" marL="450000" rtl="0" algn="l">
              <a:lnSpc>
                <a:spcPct val="115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Metabolic rate drops during starvation, while in trauma patients it rises in proportion to the trauma severity</a:t>
            </a:r>
            <a:r>
              <a:rPr baseline="30000" lang="en-GB" sz="1300">
                <a:solidFill>
                  <a:schemeClr val="dk1"/>
                </a:solidFill>
                <a:latin typeface="Mada"/>
                <a:ea typeface="Mada"/>
                <a:cs typeface="Mada"/>
                <a:sym typeface="Mada"/>
              </a:rPr>
              <a:t>3</a:t>
            </a:r>
            <a:r>
              <a:rPr lang="en-GB" sz="13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187325" lvl="1" marL="450000" rtl="0" algn="l">
              <a:lnSpc>
                <a:spcPct val="115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Body fuels and body proteins are conserved during starvation</a:t>
            </a:r>
            <a:r>
              <a:rPr baseline="30000" lang="en-GB" sz="1300">
                <a:solidFill>
                  <a:schemeClr val="dk1"/>
                </a:solidFill>
                <a:latin typeface="Mada"/>
                <a:ea typeface="Mada"/>
                <a:cs typeface="Mada"/>
                <a:sym typeface="Mada"/>
              </a:rPr>
              <a:t>4</a:t>
            </a:r>
            <a:r>
              <a:rPr lang="en-GB" sz="1300">
                <a:solidFill>
                  <a:schemeClr val="dk1"/>
                </a:solidFill>
                <a:latin typeface="Mada"/>
                <a:ea typeface="Mada"/>
                <a:cs typeface="Mada"/>
                <a:sym typeface="Mada"/>
              </a:rPr>
              <a:t>, but are wasted during trauma. </a:t>
            </a:r>
            <a:endParaRPr sz="1300">
              <a:solidFill>
                <a:schemeClr val="dk1"/>
              </a:solidFill>
              <a:latin typeface="Mada"/>
              <a:ea typeface="Mada"/>
              <a:cs typeface="Mada"/>
              <a:sym typeface="Mada"/>
            </a:endParaRPr>
          </a:p>
          <a:p>
            <a:pPr indent="-187325" lvl="1" marL="450000" rtl="0" algn="l">
              <a:lnSpc>
                <a:spcPct val="115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Urinary nitrogen values fall with inadequate protein and calorie intake, but increase in response to metabolic stress.</a:t>
            </a:r>
            <a:endParaRPr sz="1300">
              <a:solidFill>
                <a:schemeClr val="dk1"/>
              </a:solidFill>
              <a:latin typeface="Mada"/>
              <a:ea typeface="Mada"/>
              <a:cs typeface="Mada"/>
              <a:sym typeface="Mada"/>
            </a:endParaRPr>
          </a:p>
          <a:p>
            <a:pPr indent="-187325" lvl="1" marL="450000" rtl="0" algn="l">
              <a:lnSpc>
                <a:spcPct val="115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Weight loss is slow in underfed patients but rapid in trauma patients.</a:t>
            </a:r>
            <a:endParaRPr sz="1300">
              <a:solidFill>
                <a:schemeClr val="dk1"/>
              </a:solidFill>
              <a:latin typeface="Mada"/>
              <a:ea typeface="Mada"/>
              <a:cs typeface="Mada"/>
              <a:sym typeface="Mada"/>
            </a:endParaRPr>
          </a:p>
          <a:p>
            <a:pPr indent="-187325" lvl="1" marL="450000" rtl="0" algn="l">
              <a:lnSpc>
                <a:spcPct val="115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Changes in body composition with trauma usually occur two to three times faster than during starvation.</a:t>
            </a:r>
            <a:endParaRPr sz="1300">
              <a:solidFill>
                <a:schemeClr val="dk1"/>
              </a:solidFill>
              <a:latin typeface="Mada"/>
              <a:ea typeface="Mada"/>
              <a:cs typeface="Mada"/>
              <a:sym typeface="Mada"/>
            </a:endParaRPr>
          </a:p>
        </p:txBody>
      </p:sp>
      <p:sp>
        <p:nvSpPr>
          <p:cNvPr id="1084" name="Google Shape;1084;p22"/>
          <p:cNvSpPr txBox="1"/>
          <p:nvPr/>
        </p:nvSpPr>
        <p:spPr>
          <a:xfrm>
            <a:off x="50" y="4005500"/>
            <a:ext cx="7656000" cy="476400"/>
          </a:xfrm>
          <a:prstGeom prst="rect">
            <a:avLst/>
          </a:prstGeom>
          <a:noFill/>
          <a:ln>
            <a:noFill/>
          </a:ln>
        </p:spPr>
        <p:txBody>
          <a:bodyPr anchorCtr="0" anchor="t" bIns="91425" lIns="91425" spcFirstLastPara="1" rIns="91425" wrap="square" tIns="91425">
            <a:noAutofit/>
          </a:bodyPr>
          <a:lstStyle/>
          <a:p>
            <a:pPr indent="-177800" lvl="0" marL="269999" rtl="0" algn="l">
              <a:lnSpc>
                <a:spcPct val="130000"/>
              </a:lnSpc>
              <a:spcBef>
                <a:spcPts val="400"/>
              </a:spcBef>
              <a:spcAft>
                <a:spcPts val="0"/>
              </a:spcAft>
              <a:buClr>
                <a:schemeClr val="dk1"/>
              </a:buClr>
              <a:buSzPts val="1300"/>
              <a:buFont typeface="Mada"/>
              <a:buChar char="●"/>
            </a:pPr>
            <a:r>
              <a:rPr b="1" lang="en-GB" sz="1300">
                <a:solidFill>
                  <a:schemeClr val="dk1"/>
                </a:solidFill>
                <a:latin typeface="Mada"/>
                <a:ea typeface="Mada"/>
                <a:cs typeface="Mada"/>
                <a:sym typeface="Mada"/>
              </a:rPr>
              <a:t>The body adapts to starvation, but not in the presence of critical injury or disease.</a:t>
            </a:r>
            <a:endParaRPr b="1"/>
          </a:p>
        </p:txBody>
      </p:sp>
      <p:sp>
        <p:nvSpPr>
          <p:cNvPr id="1085" name="Google Shape;1085;p22"/>
          <p:cNvSpPr txBox="1"/>
          <p:nvPr/>
        </p:nvSpPr>
        <p:spPr>
          <a:xfrm>
            <a:off x="74475" y="10988525"/>
            <a:ext cx="7774500" cy="47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E29578"/>
              </a:buClr>
              <a:buSzPts val="1800"/>
              <a:buFont typeface="Mada"/>
              <a:buChar char="●"/>
            </a:pPr>
            <a:r>
              <a:rPr lang="en-GB" sz="1800">
                <a:solidFill>
                  <a:srgbClr val="E29578"/>
                </a:solidFill>
                <a:latin typeface="Mada"/>
                <a:ea typeface="Mada"/>
                <a:cs typeface="Mada"/>
                <a:sym typeface="Mada"/>
              </a:rPr>
              <a:t>The differences between metabolic responses to starvation and trauma.</a:t>
            </a:r>
            <a:endParaRPr/>
          </a:p>
        </p:txBody>
      </p:sp>
      <p:sp>
        <p:nvSpPr>
          <p:cNvPr id="1086" name="Google Shape;1086;p22"/>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Starvation &amp; Injury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1087" name="Google Shape;1087;p22"/>
          <p:cNvCxnSpPr/>
          <p:nvPr/>
        </p:nvCxnSpPr>
        <p:spPr>
          <a:xfrm>
            <a:off x="2762875" y="9061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1088" name="Google Shape;1088;p22"/>
          <p:cNvSpPr/>
          <p:nvPr/>
        </p:nvSpPr>
        <p:spPr>
          <a:xfrm>
            <a:off x="1323047" y="4442372"/>
            <a:ext cx="434700" cy="379500"/>
          </a:xfrm>
          <a:prstGeom prst="star5">
            <a:avLst>
              <a:gd fmla="val 16861"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23"/>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The effect of Injury</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1094" name="Google Shape;1094;p23"/>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3"/>
          <p:cNvSpPr txBox="1"/>
          <p:nvPr/>
        </p:nvSpPr>
        <p:spPr>
          <a:xfrm>
            <a:off x="868400" y="1131277"/>
            <a:ext cx="51444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Metabolic Changes after Injury:</a:t>
            </a:r>
            <a:endParaRPr b="1" sz="1800">
              <a:solidFill>
                <a:srgbClr val="006D77"/>
              </a:solidFill>
              <a:highlight>
                <a:srgbClr val="EDF9F9"/>
              </a:highlight>
              <a:latin typeface="Lora"/>
              <a:ea typeface="Lora"/>
              <a:cs typeface="Lora"/>
              <a:sym typeface="Lora"/>
            </a:endParaRPr>
          </a:p>
        </p:txBody>
      </p:sp>
      <p:grpSp>
        <p:nvGrpSpPr>
          <p:cNvPr id="1096" name="Google Shape;1096;p23"/>
          <p:cNvGrpSpPr/>
          <p:nvPr/>
        </p:nvGrpSpPr>
        <p:grpSpPr>
          <a:xfrm>
            <a:off x="411119" y="1104641"/>
            <a:ext cx="467181" cy="476434"/>
            <a:chOff x="2410712" y="2415450"/>
            <a:chExt cx="312600" cy="312600"/>
          </a:xfrm>
        </p:grpSpPr>
        <p:sp>
          <p:nvSpPr>
            <p:cNvPr id="1097" name="Google Shape;1097;p2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9" name="Google Shape;1099;p23"/>
          <p:cNvSpPr txBox="1"/>
          <p:nvPr/>
        </p:nvSpPr>
        <p:spPr>
          <a:xfrm>
            <a:off x="-64825" y="3331663"/>
            <a:ext cx="7589400" cy="788700"/>
          </a:xfrm>
          <a:prstGeom prst="rect">
            <a:avLst/>
          </a:prstGeom>
          <a:noFill/>
          <a:ln>
            <a:noFill/>
          </a:ln>
        </p:spPr>
        <p:txBody>
          <a:bodyPr anchorCtr="0" anchor="t" bIns="91425" lIns="91425" spcFirstLastPara="1" rIns="91425" wrap="square" tIns="91425">
            <a:noAutofit/>
          </a:bodyPr>
          <a:lstStyle/>
          <a:p>
            <a:pPr indent="-177800" lvl="0" marL="360000" rtl="0" algn="l">
              <a:lnSpc>
                <a:spcPct val="115000"/>
              </a:lnSpc>
              <a:spcBef>
                <a:spcPts val="400"/>
              </a:spcBef>
              <a:spcAft>
                <a:spcPts val="0"/>
              </a:spcAft>
              <a:buSzPts val="1300"/>
              <a:buFont typeface="Mada"/>
              <a:buChar char="●"/>
            </a:pPr>
            <a:r>
              <a:rPr lang="en-GB" sz="1200">
                <a:latin typeface="Mada"/>
                <a:ea typeface="Mada"/>
                <a:cs typeface="Mada"/>
                <a:sym typeface="Mada"/>
              </a:rPr>
              <a:t>Endocrine response in the form of increased catecholamines, glucocorticoids and glycogen, leads to mobilization of tissue energy reserves. These calorie sources include fatty acids and glycerol from lipid reserves, glucose from hepatic glycogen (muscle glycogen can only provide glucose for the involved muscle) and gluconeogenic precursors (eg, amino acids) from muscle.</a:t>
            </a:r>
            <a:endParaRPr sz="1200">
              <a:latin typeface="Mada"/>
              <a:ea typeface="Mada"/>
              <a:cs typeface="Mada"/>
              <a:sym typeface="Mada"/>
            </a:endParaRPr>
          </a:p>
        </p:txBody>
      </p:sp>
      <p:sp>
        <p:nvSpPr>
          <p:cNvPr id="1100" name="Google Shape;1100;p23"/>
          <p:cNvSpPr txBox="1"/>
          <p:nvPr/>
        </p:nvSpPr>
        <p:spPr>
          <a:xfrm>
            <a:off x="-64825" y="4373088"/>
            <a:ext cx="4217700" cy="1721400"/>
          </a:xfrm>
          <a:prstGeom prst="rect">
            <a:avLst/>
          </a:prstGeom>
          <a:noFill/>
          <a:ln>
            <a:noFill/>
          </a:ln>
        </p:spPr>
        <p:txBody>
          <a:bodyPr anchorCtr="0" anchor="t" bIns="91425" lIns="91425" spcFirstLastPara="1" rIns="91425" wrap="square" tIns="91425">
            <a:noAutofit/>
          </a:bodyPr>
          <a:lstStyle/>
          <a:p>
            <a:pPr indent="-177800" lvl="0" marL="360000" rtl="0" algn="l">
              <a:lnSpc>
                <a:spcPct val="115000"/>
              </a:lnSpc>
              <a:spcBef>
                <a:spcPts val="400"/>
              </a:spcBef>
              <a:spcAft>
                <a:spcPts val="0"/>
              </a:spcAft>
              <a:buClr>
                <a:schemeClr val="dk1"/>
              </a:buClr>
              <a:buSzPts val="1300"/>
              <a:buFont typeface="Mada"/>
              <a:buChar char="●"/>
            </a:pPr>
            <a:r>
              <a:rPr lang="en-GB" sz="1300">
                <a:solidFill>
                  <a:schemeClr val="dk1"/>
                </a:solidFill>
                <a:latin typeface="Mada"/>
                <a:ea typeface="Mada"/>
                <a:cs typeface="Mada"/>
                <a:sym typeface="Mada"/>
              </a:rPr>
              <a:t>The response to trauma includes a breakdown of muscle tissue. This mechanism provides amino acids for gluconeogenesis and for synthesis of proteins involved in immunologic response and tissue repair. However, this process can lead to a loss of body mass, most notably body protein.</a:t>
            </a:r>
            <a:endParaRPr sz="1300">
              <a:solidFill>
                <a:schemeClr val="dk1"/>
              </a:solidFill>
              <a:latin typeface="Mada"/>
              <a:ea typeface="Mada"/>
              <a:cs typeface="Mada"/>
              <a:sym typeface="Mada"/>
            </a:endParaRPr>
          </a:p>
        </p:txBody>
      </p:sp>
      <p:pic>
        <p:nvPicPr>
          <p:cNvPr id="1101" name="Google Shape;1101;p23"/>
          <p:cNvPicPr preferRelativeResize="0"/>
          <p:nvPr/>
        </p:nvPicPr>
        <p:blipFill>
          <a:blip r:embed="rId3">
            <a:alphaModFix/>
          </a:blip>
          <a:stretch>
            <a:fillRect/>
          </a:stretch>
        </p:blipFill>
        <p:spPr>
          <a:xfrm>
            <a:off x="4152879" y="4415088"/>
            <a:ext cx="3220746" cy="1637400"/>
          </a:xfrm>
          <a:prstGeom prst="rect">
            <a:avLst/>
          </a:prstGeom>
          <a:noFill/>
          <a:ln cap="flat" cmpd="sng" w="9525">
            <a:solidFill>
              <a:srgbClr val="000000"/>
            </a:solidFill>
            <a:prstDash val="solid"/>
            <a:round/>
            <a:headEnd len="sm" w="sm" type="none"/>
            <a:tailEnd len="sm" w="sm" type="none"/>
          </a:ln>
        </p:spPr>
      </p:pic>
      <p:grpSp>
        <p:nvGrpSpPr>
          <p:cNvPr id="1102" name="Google Shape;1102;p23"/>
          <p:cNvGrpSpPr/>
          <p:nvPr/>
        </p:nvGrpSpPr>
        <p:grpSpPr>
          <a:xfrm rot="549065">
            <a:off x="3591348" y="2760682"/>
            <a:ext cx="1463699" cy="601104"/>
            <a:chOff x="5284275" y="2151275"/>
            <a:chExt cx="327450" cy="251075"/>
          </a:xfrm>
        </p:grpSpPr>
        <p:sp>
          <p:nvSpPr>
            <p:cNvPr id="1103" name="Google Shape;1103;p23"/>
            <p:cNvSpPr/>
            <p:nvPr/>
          </p:nvSpPr>
          <p:spPr>
            <a:xfrm>
              <a:off x="5472850" y="2346025"/>
              <a:ext cx="175" cy="250"/>
            </a:xfrm>
            <a:custGeom>
              <a:rect b="b" l="l" r="r" t="t"/>
              <a:pathLst>
                <a:path extrusionOk="0" h="10" w="7">
                  <a:moveTo>
                    <a:pt x="2" y="1"/>
                  </a:moveTo>
                  <a:cubicBezTo>
                    <a:pt x="0" y="1"/>
                    <a:pt x="0" y="4"/>
                    <a:pt x="6" y="10"/>
                  </a:cubicBezTo>
                  <a:cubicBezTo>
                    <a:pt x="6" y="4"/>
                    <a:pt x="3" y="1"/>
                    <a:pt x="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3"/>
            <p:cNvSpPr/>
            <p:nvPr/>
          </p:nvSpPr>
          <p:spPr>
            <a:xfrm>
              <a:off x="5472700" y="2333150"/>
              <a:ext cx="325" cy="625"/>
            </a:xfrm>
            <a:custGeom>
              <a:rect b="b" l="l" r="r" t="t"/>
              <a:pathLst>
                <a:path extrusionOk="0" h="25" w="13">
                  <a:moveTo>
                    <a:pt x="12" y="1"/>
                  </a:moveTo>
                  <a:cubicBezTo>
                    <a:pt x="12" y="1"/>
                    <a:pt x="12" y="1"/>
                    <a:pt x="0" y="13"/>
                  </a:cubicBezTo>
                  <a:lnTo>
                    <a:pt x="12" y="25"/>
                  </a:lnTo>
                  <a:cubicBezTo>
                    <a:pt x="12" y="13"/>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3"/>
            <p:cNvSpPr/>
            <p:nvPr/>
          </p:nvSpPr>
          <p:spPr>
            <a:xfrm>
              <a:off x="5467350" y="2352800"/>
              <a:ext cx="900" cy="150"/>
            </a:xfrm>
            <a:custGeom>
              <a:rect b="b" l="l" r="r" t="t"/>
              <a:pathLst>
                <a:path extrusionOk="0" h="6" w="36">
                  <a:moveTo>
                    <a:pt x="0" y="1"/>
                  </a:moveTo>
                  <a:cubicBezTo>
                    <a:pt x="8" y="1"/>
                    <a:pt x="16" y="6"/>
                    <a:pt x="24" y="6"/>
                  </a:cubicBezTo>
                  <a:cubicBezTo>
                    <a:pt x="28" y="6"/>
                    <a:pt x="32" y="4"/>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3"/>
            <p:cNvSpPr/>
            <p:nvPr/>
          </p:nvSpPr>
          <p:spPr>
            <a:xfrm>
              <a:off x="5405725" y="2295050"/>
              <a:ext cx="25" cy="625"/>
            </a:xfrm>
            <a:custGeom>
              <a:rect b="b" l="l" r="r" t="t"/>
              <a:pathLst>
                <a:path extrusionOk="0" h="25" w="1">
                  <a:moveTo>
                    <a:pt x="0" y="25"/>
                  </a:moveTo>
                  <a:cubicBezTo>
                    <a:pt x="0" y="13"/>
                    <a:pt x="0" y="13"/>
                    <a:pt x="0" y="1"/>
                  </a:cubicBezTo>
                  <a:cubicBezTo>
                    <a:pt x="0" y="1"/>
                    <a:pt x="0" y="1"/>
                    <a:pt x="0" y="1"/>
                  </a:cubicBezTo>
                  <a:lnTo>
                    <a:pt x="0" y="2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3"/>
            <p:cNvSpPr/>
            <p:nvPr/>
          </p:nvSpPr>
          <p:spPr>
            <a:xfrm>
              <a:off x="5460800" y="2322150"/>
              <a:ext cx="600" cy="325"/>
            </a:xfrm>
            <a:custGeom>
              <a:rect b="b" l="l" r="r" t="t"/>
              <a:pathLst>
                <a:path extrusionOk="0" h="13" w="24">
                  <a:moveTo>
                    <a:pt x="0" y="0"/>
                  </a:moveTo>
                  <a:cubicBezTo>
                    <a:pt x="8" y="8"/>
                    <a:pt x="15" y="10"/>
                    <a:pt x="20" y="11"/>
                  </a:cubicBezTo>
                  <a:lnTo>
                    <a:pt x="20" y="11"/>
                  </a:lnTo>
                  <a:cubicBezTo>
                    <a:pt x="12" y="9"/>
                    <a:pt x="10" y="0"/>
                    <a:pt x="0" y="0"/>
                  </a:cubicBezTo>
                  <a:close/>
                  <a:moveTo>
                    <a:pt x="20" y="11"/>
                  </a:moveTo>
                  <a:cubicBezTo>
                    <a:pt x="21" y="12"/>
                    <a:pt x="22" y="12"/>
                    <a:pt x="24" y="12"/>
                  </a:cubicBezTo>
                  <a:cubicBezTo>
                    <a:pt x="24" y="12"/>
                    <a:pt x="22" y="12"/>
                    <a:pt x="20" y="1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3"/>
            <p:cNvSpPr/>
            <p:nvPr/>
          </p:nvSpPr>
          <p:spPr>
            <a:xfrm>
              <a:off x="5444425" y="2330775"/>
              <a:ext cx="625" cy="925"/>
            </a:xfrm>
            <a:custGeom>
              <a:rect b="b" l="l" r="r" t="t"/>
              <a:pathLst>
                <a:path extrusionOk="0" h="37" w="25">
                  <a:moveTo>
                    <a:pt x="12" y="0"/>
                  </a:moveTo>
                  <a:cubicBezTo>
                    <a:pt x="0" y="12"/>
                    <a:pt x="0" y="24"/>
                    <a:pt x="12" y="36"/>
                  </a:cubicBezTo>
                  <a:cubicBezTo>
                    <a:pt x="12" y="24"/>
                    <a:pt x="24"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3"/>
            <p:cNvSpPr/>
            <p:nvPr/>
          </p:nvSpPr>
          <p:spPr>
            <a:xfrm>
              <a:off x="5444425" y="2337625"/>
              <a:ext cx="325" cy="250"/>
            </a:xfrm>
            <a:custGeom>
              <a:rect b="b" l="l" r="r" t="t"/>
              <a:pathLst>
                <a:path extrusionOk="0" h="10" w="13">
                  <a:moveTo>
                    <a:pt x="0" y="0"/>
                  </a:moveTo>
                  <a:cubicBezTo>
                    <a:pt x="0" y="6"/>
                    <a:pt x="0" y="9"/>
                    <a:pt x="2" y="9"/>
                  </a:cubicBezTo>
                  <a:cubicBezTo>
                    <a:pt x="3" y="9"/>
                    <a:pt x="6" y="6"/>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3"/>
            <p:cNvSpPr/>
            <p:nvPr/>
          </p:nvSpPr>
          <p:spPr>
            <a:xfrm>
              <a:off x="5445300" y="2342375"/>
              <a:ext cx="25" cy="25"/>
            </a:xfrm>
            <a:custGeom>
              <a:rect b="b" l="l" r="r" t="t"/>
              <a:pathLst>
                <a:path extrusionOk="0" h="1" w="1">
                  <a:moveTo>
                    <a:pt x="1" y="1"/>
                  </a:moveTo>
                  <a:lnTo>
                    <a:pt x="1" y="1"/>
                  </a:ln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3"/>
            <p:cNvSpPr/>
            <p:nvPr/>
          </p:nvSpPr>
          <p:spPr>
            <a:xfrm>
              <a:off x="5442325" y="2331675"/>
              <a:ext cx="3600" cy="3000"/>
            </a:xfrm>
            <a:custGeom>
              <a:rect b="b" l="l" r="r" t="t"/>
              <a:pathLst>
                <a:path extrusionOk="0" h="120" w="144">
                  <a:moveTo>
                    <a:pt x="96" y="0"/>
                  </a:moveTo>
                  <a:cubicBezTo>
                    <a:pt x="72" y="12"/>
                    <a:pt x="1" y="24"/>
                    <a:pt x="72" y="60"/>
                  </a:cubicBezTo>
                  <a:lnTo>
                    <a:pt x="84" y="48"/>
                  </a:lnTo>
                  <a:lnTo>
                    <a:pt x="84" y="48"/>
                  </a:lnTo>
                  <a:cubicBezTo>
                    <a:pt x="60" y="72"/>
                    <a:pt x="96" y="95"/>
                    <a:pt x="96" y="119"/>
                  </a:cubicBezTo>
                  <a:cubicBezTo>
                    <a:pt x="108" y="119"/>
                    <a:pt x="108" y="107"/>
                    <a:pt x="108" y="107"/>
                  </a:cubicBezTo>
                  <a:cubicBezTo>
                    <a:pt x="120" y="95"/>
                    <a:pt x="120" y="84"/>
                    <a:pt x="120" y="60"/>
                  </a:cubicBezTo>
                  <a:cubicBezTo>
                    <a:pt x="144" y="36"/>
                    <a:pt x="108" y="24"/>
                    <a:pt x="9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3"/>
            <p:cNvSpPr/>
            <p:nvPr/>
          </p:nvSpPr>
          <p:spPr>
            <a:xfrm>
              <a:off x="5457525" y="2348500"/>
              <a:ext cx="225" cy="150"/>
            </a:xfrm>
            <a:custGeom>
              <a:rect b="b" l="l" r="r" t="t"/>
              <a:pathLst>
                <a:path extrusionOk="0" h="6" w="9">
                  <a:moveTo>
                    <a:pt x="3" y="1"/>
                  </a:moveTo>
                  <a:cubicBezTo>
                    <a:pt x="1" y="1"/>
                    <a:pt x="0" y="2"/>
                    <a:pt x="0" y="6"/>
                  </a:cubicBezTo>
                  <a:cubicBezTo>
                    <a:pt x="8" y="6"/>
                    <a:pt x="5"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3"/>
            <p:cNvSpPr/>
            <p:nvPr/>
          </p:nvSpPr>
          <p:spPr>
            <a:xfrm>
              <a:off x="5321200" y="2315900"/>
              <a:ext cx="1575" cy="1500"/>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3"/>
            <p:cNvSpPr/>
            <p:nvPr/>
          </p:nvSpPr>
          <p:spPr>
            <a:xfrm>
              <a:off x="5399175" y="2292675"/>
              <a:ext cx="1500" cy="2700"/>
            </a:xfrm>
            <a:custGeom>
              <a:rect b="b" l="l" r="r" t="t"/>
              <a:pathLst>
                <a:path extrusionOk="0" h="108" w="60">
                  <a:moveTo>
                    <a:pt x="24" y="0"/>
                  </a:moveTo>
                  <a:cubicBezTo>
                    <a:pt x="0" y="24"/>
                    <a:pt x="48" y="72"/>
                    <a:pt x="0" y="108"/>
                  </a:cubicBezTo>
                  <a:lnTo>
                    <a:pt x="36" y="108"/>
                  </a:lnTo>
                  <a:cubicBezTo>
                    <a:pt x="12" y="84"/>
                    <a:pt x="36" y="60"/>
                    <a:pt x="48" y="24"/>
                  </a:cubicBezTo>
                  <a:lnTo>
                    <a:pt x="60" y="36"/>
                  </a:lnTo>
                  <a:cubicBezTo>
                    <a:pt x="48" y="12"/>
                    <a:pt x="48"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3"/>
            <p:cNvSpPr/>
            <p:nvPr/>
          </p:nvSpPr>
          <p:spPr>
            <a:xfrm>
              <a:off x="5400075" y="2295350"/>
              <a:ext cx="600" cy="625"/>
            </a:xfrm>
            <a:custGeom>
              <a:rect b="b" l="l" r="r" t="t"/>
              <a:pathLst>
                <a:path extrusionOk="0" h="25" w="24">
                  <a:moveTo>
                    <a:pt x="0" y="1"/>
                  </a:moveTo>
                  <a:lnTo>
                    <a:pt x="0" y="13"/>
                  </a:lnTo>
                  <a:cubicBezTo>
                    <a:pt x="0" y="13"/>
                    <a:pt x="0" y="13"/>
                    <a:pt x="12" y="24"/>
                  </a:cubicBezTo>
                  <a:lnTo>
                    <a:pt x="24" y="24"/>
                  </a:lnTo>
                  <a:cubicBezTo>
                    <a:pt x="24" y="13"/>
                    <a:pt x="12" y="13"/>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3"/>
            <p:cNvSpPr/>
            <p:nvPr/>
          </p:nvSpPr>
          <p:spPr>
            <a:xfrm>
              <a:off x="5334275" y="2310100"/>
              <a:ext cx="625" cy="150"/>
            </a:xfrm>
            <a:custGeom>
              <a:rect b="b" l="l" r="r" t="t"/>
              <a:pathLst>
                <a:path extrusionOk="0" h="6" w="25">
                  <a:moveTo>
                    <a:pt x="13" y="1"/>
                  </a:moveTo>
                  <a:cubicBezTo>
                    <a:pt x="6" y="1"/>
                    <a:pt x="1" y="6"/>
                    <a:pt x="1" y="6"/>
                  </a:cubicBezTo>
                  <a:lnTo>
                    <a:pt x="25" y="6"/>
                  </a:lnTo>
                  <a:cubicBezTo>
                    <a:pt x="21" y="2"/>
                    <a:pt x="17"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3"/>
            <p:cNvSpPr/>
            <p:nvPr/>
          </p:nvSpPr>
          <p:spPr>
            <a:xfrm>
              <a:off x="5471500" y="2311800"/>
              <a:ext cx="925" cy="250"/>
            </a:xfrm>
            <a:custGeom>
              <a:rect b="b" l="l" r="r" t="t"/>
              <a:pathLst>
                <a:path extrusionOk="0" h="10" w="37">
                  <a:moveTo>
                    <a:pt x="19" y="0"/>
                  </a:moveTo>
                  <a:cubicBezTo>
                    <a:pt x="13" y="0"/>
                    <a:pt x="7" y="3"/>
                    <a:pt x="1" y="9"/>
                  </a:cubicBezTo>
                  <a:lnTo>
                    <a:pt x="36" y="9"/>
                  </a:lnTo>
                  <a:cubicBezTo>
                    <a:pt x="30" y="3"/>
                    <a:pt x="25" y="0"/>
                    <a:pt x="1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3"/>
            <p:cNvSpPr/>
            <p:nvPr/>
          </p:nvSpPr>
          <p:spPr>
            <a:xfrm>
              <a:off x="5410475" y="2294450"/>
              <a:ext cx="925" cy="25"/>
            </a:xfrm>
            <a:custGeom>
              <a:rect b="b" l="l" r="r" t="t"/>
              <a:pathLst>
                <a:path extrusionOk="0" h="1" w="37">
                  <a:moveTo>
                    <a:pt x="1" y="1"/>
                  </a:moveTo>
                  <a:cubicBezTo>
                    <a:pt x="13" y="1"/>
                    <a:pt x="13" y="1"/>
                    <a:pt x="25" y="1"/>
                  </a:cubicBezTo>
                  <a:cubicBezTo>
                    <a:pt x="25" y="1"/>
                    <a:pt x="25" y="1"/>
                    <a:pt x="3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3"/>
            <p:cNvSpPr/>
            <p:nvPr/>
          </p:nvSpPr>
          <p:spPr>
            <a:xfrm>
              <a:off x="5378350" y="2308075"/>
              <a:ext cx="1500" cy="1075"/>
            </a:xfrm>
            <a:custGeom>
              <a:rect b="b" l="l" r="r" t="t"/>
              <a:pathLst>
                <a:path extrusionOk="0" h="43" w="60">
                  <a:moveTo>
                    <a:pt x="55" y="0"/>
                  </a:moveTo>
                  <a:cubicBezTo>
                    <a:pt x="49" y="0"/>
                    <a:pt x="39" y="17"/>
                    <a:pt x="22" y="17"/>
                  </a:cubicBezTo>
                  <a:cubicBezTo>
                    <a:pt x="19" y="17"/>
                    <a:pt x="15" y="17"/>
                    <a:pt x="12" y="15"/>
                  </a:cubicBezTo>
                  <a:lnTo>
                    <a:pt x="0" y="39"/>
                  </a:lnTo>
                  <a:cubicBezTo>
                    <a:pt x="5" y="42"/>
                    <a:pt x="9" y="43"/>
                    <a:pt x="13" y="43"/>
                  </a:cubicBezTo>
                  <a:cubicBezTo>
                    <a:pt x="29" y="43"/>
                    <a:pt x="41" y="27"/>
                    <a:pt x="60" y="27"/>
                  </a:cubicBezTo>
                  <a:cubicBezTo>
                    <a:pt x="60" y="7"/>
                    <a:pt x="58" y="0"/>
                    <a:pt x="5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3"/>
            <p:cNvSpPr/>
            <p:nvPr/>
          </p:nvSpPr>
          <p:spPr>
            <a:xfrm>
              <a:off x="5320900" y="2316775"/>
              <a:ext cx="325" cy="25"/>
            </a:xfrm>
            <a:custGeom>
              <a:rect b="b" l="l" r="r" t="t"/>
              <a:pathLst>
                <a:path extrusionOk="0" h="1" w="13">
                  <a:moveTo>
                    <a:pt x="0" y="1"/>
                  </a:moveTo>
                  <a:lnTo>
                    <a:pt x="0" y="1"/>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3"/>
            <p:cNvSpPr/>
            <p:nvPr/>
          </p:nvSpPr>
          <p:spPr>
            <a:xfrm>
              <a:off x="5403925" y="2295600"/>
              <a:ext cx="2725" cy="375"/>
            </a:xfrm>
            <a:custGeom>
              <a:rect b="b" l="l" r="r" t="t"/>
              <a:pathLst>
                <a:path extrusionOk="0" h="15" w="109">
                  <a:moveTo>
                    <a:pt x="19" y="1"/>
                  </a:moveTo>
                  <a:cubicBezTo>
                    <a:pt x="11" y="1"/>
                    <a:pt x="4" y="4"/>
                    <a:pt x="1" y="14"/>
                  </a:cubicBezTo>
                  <a:lnTo>
                    <a:pt x="108" y="14"/>
                  </a:lnTo>
                  <a:lnTo>
                    <a:pt x="72" y="3"/>
                  </a:lnTo>
                  <a:cubicBezTo>
                    <a:pt x="70" y="8"/>
                    <a:pt x="66" y="9"/>
                    <a:pt x="60" y="9"/>
                  </a:cubicBezTo>
                  <a:cubicBezTo>
                    <a:pt x="49" y="9"/>
                    <a:pt x="32" y="1"/>
                    <a:pt x="1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3"/>
            <p:cNvSpPr/>
            <p:nvPr/>
          </p:nvSpPr>
          <p:spPr>
            <a:xfrm>
              <a:off x="5287850" y="2289400"/>
              <a:ext cx="198275" cy="72050"/>
            </a:xfrm>
            <a:custGeom>
              <a:rect b="b" l="l" r="r" t="t"/>
              <a:pathLst>
                <a:path extrusionOk="0" h="2882" w="7931">
                  <a:moveTo>
                    <a:pt x="2672" y="1078"/>
                  </a:moveTo>
                  <a:lnTo>
                    <a:pt x="2668" y="1084"/>
                  </a:lnTo>
                  <a:cubicBezTo>
                    <a:pt x="2674" y="1084"/>
                    <a:pt x="2673" y="1081"/>
                    <a:pt x="2672" y="1078"/>
                  </a:cubicBezTo>
                  <a:close/>
                  <a:moveTo>
                    <a:pt x="6597" y="1132"/>
                  </a:moveTo>
                  <a:cubicBezTo>
                    <a:pt x="6597" y="1132"/>
                    <a:pt x="6597" y="1132"/>
                    <a:pt x="6597" y="1132"/>
                  </a:cubicBezTo>
                  <a:cubicBezTo>
                    <a:pt x="6597" y="1132"/>
                    <a:pt x="6597" y="1132"/>
                    <a:pt x="6597" y="1132"/>
                  </a:cubicBezTo>
                  <a:close/>
                  <a:moveTo>
                    <a:pt x="2370" y="1108"/>
                  </a:moveTo>
                  <a:lnTo>
                    <a:pt x="2334" y="1155"/>
                  </a:lnTo>
                  <a:cubicBezTo>
                    <a:pt x="2358" y="1132"/>
                    <a:pt x="2370" y="1132"/>
                    <a:pt x="2394" y="1120"/>
                  </a:cubicBezTo>
                  <a:cubicBezTo>
                    <a:pt x="2388" y="1117"/>
                    <a:pt x="2385" y="1116"/>
                    <a:pt x="2382" y="1116"/>
                  </a:cubicBezTo>
                  <a:cubicBezTo>
                    <a:pt x="2378" y="1116"/>
                    <a:pt x="2377" y="1119"/>
                    <a:pt x="2376" y="1119"/>
                  </a:cubicBezTo>
                  <a:cubicBezTo>
                    <a:pt x="2375" y="1119"/>
                    <a:pt x="2374" y="1117"/>
                    <a:pt x="2370" y="1108"/>
                  </a:cubicBezTo>
                  <a:close/>
                  <a:moveTo>
                    <a:pt x="703" y="1596"/>
                  </a:moveTo>
                  <a:lnTo>
                    <a:pt x="703" y="1596"/>
                  </a:lnTo>
                  <a:cubicBezTo>
                    <a:pt x="703" y="1599"/>
                    <a:pt x="704" y="1601"/>
                    <a:pt x="705" y="1603"/>
                  </a:cubicBezTo>
                  <a:lnTo>
                    <a:pt x="705" y="1603"/>
                  </a:lnTo>
                  <a:cubicBezTo>
                    <a:pt x="704" y="1601"/>
                    <a:pt x="704" y="1598"/>
                    <a:pt x="703" y="1596"/>
                  </a:cubicBezTo>
                  <a:close/>
                  <a:moveTo>
                    <a:pt x="6585" y="2072"/>
                  </a:moveTo>
                  <a:cubicBezTo>
                    <a:pt x="6585" y="2072"/>
                    <a:pt x="6585" y="2072"/>
                    <a:pt x="6585" y="2072"/>
                  </a:cubicBezTo>
                  <a:lnTo>
                    <a:pt x="6585" y="2072"/>
                  </a:lnTo>
                  <a:close/>
                  <a:moveTo>
                    <a:pt x="7084" y="2535"/>
                  </a:moveTo>
                  <a:lnTo>
                    <a:pt x="7084" y="2535"/>
                  </a:lnTo>
                  <a:cubicBezTo>
                    <a:pt x="7084" y="2536"/>
                    <a:pt x="7084" y="2536"/>
                    <a:pt x="7084" y="2537"/>
                  </a:cubicBezTo>
                  <a:lnTo>
                    <a:pt x="7084" y="2537"/>
                  </a:lnTo>
                  <a:cubicBezTo>
                    <a:pt x="7084" y="2537"/>
                    <a:pt x="7084" y="2537"/>
                    <a:pt x="7085" y="2537"/>
                  </a:cubicBezTo>
                  <a:lnTo>
                    <a:pt x="7084" y="2535"/>
                  </a:lnTo>
                  <a:close/>
                  <a:moveTo>
                    <a:pt x="7001" y="2537"/>
                  </a:moveTo>
                  <a:lnTo>
                    <a:pt x="7001" y="2548"/>
                  </a:lnTo>
                  <a:lnTo>
                    <a:pt x="7013" y="2548"/>
                  </a:lnTo>
                  <a:cubicBezTo>
                    <a:pt x="7013" y="2548"/>
                    <a:pt x="7013" y="2548"/>
                    <a:pt x="7001" y="2537"/>
                  </a:cubicBezTo>
                  <a:close/>
                  <a:moveTo>
                    <a:pt x="6537" y="1084"/>
                  </a:moveTo>
                  <a:cubicBezTo>
                    <a:pt x="6549" y="1084"/>
                    <a:pt x="6573" y="1096"/>
                    <a:pt x="6585" y="1108"/>
                  </a:cubicBezTo>
                  <a:cubicBezTo>
                    <a:pt x="6585" y="1120"/>
                    <a:pt x="6597" y="1132"/>
                    <a:pt x="6597" y="1132"/>
                  </a:cubicBezTo>
                  <a:cubicBezTo>
                    <a:pt x="6597" y="1132"/>
                    <a:pt x="6597" y="1120"/>
                    <a:pt x="6597" y="1108"/>
                  </a:cubicBezTo>
                  <a:cubicBezTo>
                    <a:pt x="6609" y="1120"/>
                    <a:pt x="6620" y="1132"/>
                    <a:pt x="6632" y="1132"/>
                  </a:cubicBezTo>
                  <a:cubicBezTo>
                    <a:pt x="6620" y="1155"/>
                    <a:pt x="6609" y="1167"/>
                    <a:pt x="6609" y="1203"/>
                  </a:cubicBezTo>
                  <a:lnTo>
                    <a:pt x="6656" y="1167"/>
                  </a:lnTo>
                  <a:lnTo>
                    <a:pt x="6656" y="1179"/>
                  </a:lnTo>
                  <a:lnTo>
                    <a:pt x="6692" y="1167"/>
                  </a:lnTo>
                  <a:cubicBezTo>
                    <a:pt x="6751" y="1203"/>
                    <a:pt x="6811" y="1239"/>
                    <a:pt x="6870" y="1286"/>
                  </a:cubicBezTo>
                  <a:cubicBezTo>
                    <a:pt x="6875" y="1287"/>
                    <a:pt x="6879" y="1288"/>
                    <a:pt x="6882" y="1288"/>
                  </a:cubicBezTo>
                  <a:cubicBezTo>
                    <a:pt x="6915" y="1288"/>
                    <a:pt x="6921" y="1249"/>
                    <a:pt x="6954" y="1249"/>
                  </a:cubicBezTo>
                  <a:cubicBezTo>
                    <a:pt x="6957" y="1249"/>
                    <a:pt x="6961" y="1250"/>
                    <a:pt x="6966" y="1251"/>
                  </a:cubicBezTo>
                  <a:cubicBezTo>
                    <a:pt x="6978" y="1263"/>
                    <a:pt x="7013" y="1274"/>
                    <a:pt x="6990" y="1298"/>
                  </a:cubicBezTo>
                  <a:cubicBezTo>
                    <a:pt x="6986" y="1297"/>
                    <a:pt x="6983" y="1296"/>
                    <a:pt x="6980" y="1296"/>
                  </a:cubicBezTo>
                  <a:cubicBezTo>
                    <a:pt x="6962" y="1296"/>
                    <a:pt x="6952" y="1322"/>
                    <a:pt x="6942" y="1322"/>
                  </a:cubicBezTo>
                  <a:cubicBezTo>
                    <a:pt x="6990" y="1358"/>
                    <a:pt x="7013" y="1417"/>
                    <a:pt x="7073" y="1429"/>
                  </a:cubicBezTo>
                  <a:lnTo>
                    <a:pt x="7073" y="1370"/>
                  </a:lnTo>
                  <a:cubicBezTo>
                    <a:pt x="7085" y="1382"/>
                    <a:pt x="7109" y="1405"/>
                    <a:pt x="7120" y="1417"/>
                  </a:cubicBezTo>
                  <a:cubicBezTo>
                    <a:pt x="7097" y="1429"/>
                    <a:pt x="7085" y="1465"/>
                    <a:pt x="7073" y="1465"/>
                  </a:cubicBezTo>
                  <a:cubicBezTo>
                    <a:pt x="7204" y="1465"/>
                    <a:pt x="7097" y="1536"/>
                    <a:pt x="7168" y="1572"/>
                  </a:cubicBezTo>
                  <a:cubicBezTo>
                    <a:pt x="7186" y="1563"/>
                    <a:pt x="7207" y="1559"/>
                    <a:pt x="7229" y="1559"/>
                  </a:cubicBezTo>
                  <a:cubicBezTo>
                    <a:pt x="7292" y="1559"/>
                    <a:pt x="7365" y="1590"/>
                    <a:pt x="7418" y="1608"/>
                  </a:cubicBezTo>
                  <a:cubicBezTo>
                    <a:pt x="7430" y="1632"/>
                    <a:pt x="7430" y="1644"/>
                    <a:pt x="7418" y="1655"/>
                  </a:cubicBezTo>
                  <a:cubicBezTo>
                    <a:pt x="7415" y="1642"/>
                    <a:pt x="7410" y="1638"/>
                    <a:pt x="7404" y="1638"/>
                  </a:cubicBezTo>
                  <a:cubicBezTo>
                    <a:pt x="7394" y="1638"/>
                    <a:pt x="7381" y="1649"/>
                    <a:pt x="7368" y="1649"/>
                  </a:cubicBezTo>
                  <a:cubicBezTo>
                    <a:pt x="7361" y="1649"/>
                    <a:pt x="7353" y="1645"/>
                    <a:pt x="7347" y="1632"/>
                  </a:cubicBezTo>
                  <a:lnTo>
                    <a:pt x="7347" y="1632"/>
                  </a:lnTo>
                  <a:cubicBezTo>
                    <a:pt x="7359" y="1679"/>
                    <a:pt x="7406" y="1703"/>
                    <a:pt x="7406" y="1751"/>
                  </a:cubicBezTo>
                  <a:cubicBezTo>
                    <a:pt x="7413" y="1737"/>
                    <a:pt x="7424" y="1731"/>
                    <a:pt x="7437" y="1731"/>
                  </a:cubicBezTo>
                  <a:cubicBezTo>
                    <a:pt x="7446" y="1731"/>
                    <a:pt x="7456" y="1734"/>
                    <a:pt x="7466" y="1739"/>
                  </a:cubicBezTo>
                  <a:cubicBezTo>
                    <a:pt x="7466" y="1763"/>
                    <a:pt x="7430" y="1786"/>
                    <a:pt x="7430" y="1810"/>
                  </a:cubicBezTo>
                  <a:cubicBezTo>
                    <a:pt x="7418" y="1798"/>
                    <a:pt x="7406" y="1798"/>
                    <a:pt x="7394" y="1786"/>
                  </a:cubicBezTo>
                  <a:lnTo>
                    <a:pt x="7394" y="1786"/>
                  </a:lnTo>
                  <a:cubicBezTo>
                    <a:pt x="7382" y="1822"/>
                    <a:pt x="7418" y="1822"/>
                    <a:pt x="7430" y="1834"/>
                  </a:cubicBezTo>
                  <a:cubicBezTo>
                    <a:pt x="7406" y="1858"/>
                    <a:pt x="7406" y="1882"/>
                    <a:pt x="7371" y="1882"/>
                  </a:cubicBezTo>
                  <a:cubicBezTo>
                    <a:pt x="7418" y="1905"/>
                    <a:pt x="7394" y="1929"/>
                    <a:pt x="7418" y="1965"/>
                  </a:cubicBezTo>
                  <a:cubicBezTo>
                    <a:pt x="7430" y="1949"/>
                    <a:pt x="7439" y="1944"/>
                    <a:pt x="7447" y="1944"/>
                  </a:cubicBezTo>
                  <a:cubicBezTo>
                    <a:pt x="7463" y="1944"/>
                    <a:pt x="7474" y="1965"/>
                    <a:pt x="7490" y="1965"/>
                  </a:cubicBezTo>
                  <a:cubicBezTo>
                    <a:pt x="7478" y="1953"/>
                    <a:pt x="7478" y="1929"/>
                    <a:pt x="7466" y="1917"/>
                  </a:cubicBezTo>
                  <a:cubicBezTo>
                    <a:pt x="7462" y="1937"/>
                    <a:pt x="7461" y="1944"/>
                    <a:pt x="7459" y="1944"/>
                  </a:cubicBezTo>
                  <a:cubicBezTo>
                    <a:pt x="7455" y="1944"/>
                    <a:pt x="7450" y="1904"/>
                    <a:pt x="7416" y="1904"/>
                  </a:cubicBezTo>
                  <a:cubicBezTo>
                    <a:pt x="7413" y="1904"/>
                    <a:pt x="7410" y="1905"/>
                    <a:pt x="7406" y="1905"/>
                  </a:cubicBezTo>
                  <a:cubicBezTo>
                    <a:pt x="7411" y="1898"/>
                    <a:pt x="7419" y="1895"/>
                    <a:pt x="7427" y="1895"/>
                  </a:cubicBezTo>
                  <a:cubicBezTo>
                    <a:pt x="7447" y="1895"/>
                    <a:pt x="7472" y="1911"/>
                    <a:pt x="7484" y="1911"/>
                  </a:cubicBezTo>
                  <a:cubicBezTo>
                    <a:pt x="7490" y="1911"/>
                    <a:pt x="7493" y="1906"/>
                    <a:pt x="7490" y="1894"/>
                  </a:cubicBezTo>
                  <a:lnTo>
                    <a:pt x="7490" y="1894"/>
                  </a:lnTo>
                  <a:cubicBezTo>
                    <a:pt x="7525" y="1953"/>
                    <a:pt x="7501" y="1965"/>
                    <a:pt x="7537" y="2036"/>
                  </a:cubicBezTo>
                  <a:cubicBezTo>
                    <a:pt x="7537" y="2022"/>
                    <a:pt x="7541" y="2017"/>
                    <a:pt x="7546" y="2017"/>
                  </a:cubicBezTo>
                  <a:cubicBezTo>
                    <a:pt x="7555" y="2017"/>
                    <a:pt x="7569" y="2030"/>
                    <a:pt x="7583" y="2030"/>
                  </a:cubicBezTo>
                  <a:cubicBezTo>
                    <a:pt x="7588" y="2030"/>
                    <a:pt x="7592" y="2029"/>
                    <a:pt x="7597" y="2025"/>
                  </a:cubicBezTo>
                  <a:lnTo>
                    <a:pt x="7597" y="2025"/>
                  </a:lnTo>
                  <a:cubicBezTo>
                    <a:pt x="7592" y="2049"/>
                    <a:pt x="7587" y="2055"/>
                    <a:pt x="7581" y="2055"/>
                  </a:cubicBezTo>
                  <a:cubicBezTo>
                    <a:pt x="7573" y="2055"/>
                    <a:pt x="7563" y="2046"/>
                    <a:pt x="7549" y="2046"/>
                  </a:cubicBezTo>
                  <a:cubicBezTo>
                    <a:pt x="7545" y="2046"/>
                    <a:pt x="7541" y="2047"/>
                    <a:pt x="7537" y="2048"/>
                  </a:cubicBezTo>
                  <a:cubicBezTo>
                    <a:pt x="7537" y="2084"/>
                    <a:pt x="7501" y="2084"/>
                    <a:pt x="7537" y="2120"/>
                  </a:cubicBezTo>
                  <a:cubicBezTo>
                    <a:pt x="7527" y="2134"/>
                    <a:pt x="7519" y="2139"/>
                    <a:pt x="7513" y="2139"/>
                  </a:cubicBezTo>
                  <a:cubicBezTo>
                    <a:pt x="7500" y="2139"/>
                    <a:pt x="7493" y="2118"/>
                    <a:pt x="7475" y="2118"/>
                  </a:cubicBezTo>
                  <a:cubicBezTo>
                    <a:pt x="7472" y="2118"/>
                    <a:pt x="7469" y="2119"/>
                    <a:pt x="7466" y="2120"/>
                  </a:cubicBezTo>
                  <a:cubicBezTo>
                    <a:pt x="7443" y="2109"/>
                    <a:pt x="7528" y="2012"/>
                    <a:pt x="7435" y="2012"/>
                  </a:cubicBezTo>
                  <a:cubicBezTo>
                    <a:pt x="7430" y="2012"/>
                    <a:pt x="7424" y="2012"/>
                    <a:pt x="7418" y="2013"/>
                  </a:cubicBezTo>
                  <a:cubicBezTo>
                    <a:pt x="7418" y="1989"/>
                    <a:pt x="7371" y="1965"/>
                    <a:pt x="7371" y="1941"/>
                  </a:cubicBezTo>
                  <a:cubicBezTo>
                    <a:pt x="7359" y="1965"/>
                    <a:pt x="7323" y="1989"/>
                    <a:pt x="7347" y="2025"/>
                  </a:cubicBezTo>
                  <a:lnTo>
                    <a:pt x="7406" y="2025"/>
                  </a:lnTo>
                  <a:cubicBezTo>
                    <a:pt x="7406" y="2048"/>
                    <a:pt x="7454" y="2072"/>
                    <a:pt x="7442" y="2084"/>
                  </a:cubicBezTo>
                  <a:cubicBezTo>
                    <a:pt x="7439" y="2081"/>
                    <a:pt x="7434" y="2079"/>
                    <a:pt x="7428" y="2079"/>
                  </a:cubicBezTo>
                  <a:cubicBezTo>
                    <a:pt x="7413" y="2079"/>
                    <a:pt x="7394" y="2090"/>
                    <a:pt x="7394" y="2108"/>
                  </a:cubicBezTo>
                  <a:cubicBezTo>
                    <a:pt x="7406" y="2096"/>
                    <a:pt x="7406" y="2096"/>
                    <a:pt x="7418" y="2096"/>
                  </a:cubicBezTo>
                  <a:cubicBezTo>
                    <a:pt x="7418" y="2132"/>
                    <a:pt x="7454" y="2156"/>
                    <a:pt x="7454" y="2203"/>
                  </a:cubicBezTo>
                  <a:cubicBezTo>
                    <a:pt x="7478" y="2167"/>
                    <a:pt x="7501" y="2167"/>
                    <a:pt x="7537" y="2132"/>
                  </a:cubicBezTo>
                  <a:cubicBezTo>
                    <a:pt x="7585" y="2156"/>
                    <a:pt x="7537" y="2167"/>
                    <a:pt x="7537" y="2191"/>
                  </a:cubicBezTo>
                  <a:cubicBezTo>
                    <a:pt x="7525" y="2179"/>
                    <a:pt x="7537" y="2179"/>
                    <a:pt x="7525" y="2179"/>
                  </a:cubicBezTo>
                  <a:cubicBezTo>
                    <a:pt x="7525" y="2191"/>
                    <a:pt x="7525" y="2203"/>
                    <a:pt x="7537" y="2215"/>
                  </a:cubicBezTo>
                  <a:cubicBezTo>
                    <a:pt x="7525" y="2227"/>
                    <a:pt x="7515" y="2232"/>
                    <a:pt x="7506" y="2232"/>
                  </a:cubicBezTo>
                  <a:cubicBezTo>
                    <a:pt x="7486" y="2232"/>
                    <a:pt x="7472" y="2210"/>
                    <a:pt x="7449" y="2210"/>
                  </a:cubicBezTo>
                  <a:cubicBezTo>
                    <a:pt x="7444" y="2210"/>
                    <a:pt x="7437" y="2211"/>
                    <a:pt x="7430" y="2215"/>
                  </a:cubicBezTo>
                  <a:cubicBezTo>
                    <a:pt x="7394" y="2227"/>
                    <a:pt x="7442" y="2263"/>
                    <a:pt x="7406" y="2275"/>
                  </a:cubicBezTo>
                  <a:lnTo>
                    <a:pt x="7418" y="2275"/>
                  </a:lnTo>
                  <a:lnTo>
                    <a:pt x="7418" y="2286"/>
                  </a:lnTo>
                  <a:cubicBezTo>
                    <a:pt x="7406" y="2310"/>
                    <a:pt x="7394" y="2322"/>
                    <a:pt x="7406" y="2358"/>
                  </a:cubicBezTo>
                  <a:cubicBezTo>
                    <a:pt x="7404" y="2356"/>
                    <a:pt x="7403" y="2355"/>
                    <a:pt x="7402" y="2355"/>
                  </a:cubicBezTo>
                  <a:lnTo>
                    <a:pt x="7402" y="2355"/>
                  </a:lnTo>
                  <a:cubicBezTo>
                    <a:pt x="7398" y="2355"/>
                    <a:pt x="7406" y="2374"/>
                    <a:pt x="7406" y="2394"/>
                  </a:cubicBezTo>
                  <a:cubicBezTo>
                    <a:pt x="7406" y="2404"/>
                    <a:pt x="7406" y="2447"/>
                    <a:pt x="7371" y="2447"/>
                  </a:cubicBezTo>
                  <a:cubicBezTo>
                    <a:pt x="7365" y="2447"/>
                    <a:pt x="7356" y="2445"/>
                    <a:pt x="7347" y="2441"/>
                  </a:cubicBezTo>
                  <a:cubicBezTo>
                    <a:pt x="7337" y="2446"/>
                    <a:pt x="7325" y="2449"/>
                    <a:pt x="7314" y="2449"/>
                  </a:cubicBezTo>
                  <a:cubicBezTo>
                    <a:pt x="7299" y="2449"/>
                    <a:pt x="7287" y="2443"/>
                    <a:pt x="7287" y="2429"/>
                  </a:cubicBezTo>
                  <a:cubicBezTo>
                    <a:pt x="7275" y="2441"/>
                    <a:pt x="7251" y="2441"/>
                    <a:pt x="7240" y="2441"/>
                  </a:cubicBezTo>
                  <a:lnTo>
                    <a:pt x="7228" y="2394"/>
                  </a:lnTo>
                  <a:cubicBezTo>
                    <a:pt x="7192" y="2417"/>
                    <a:pt x="7204" y="2453"/>
                    <a:pt x="7192" y="2501"/>
                  </a:cubicBezTo>
                  <a:cubicBezTo>
                    <a:pt x="7181" y="2493"/>
                    <a:pt x="7169" y="2491"/>
                    <a:pt x="7156" y="2491"/>
                  </a:cubicBezTo>
                  <a:cubicBezTo>
                    <a:pt x="7129" y="2491"/>
                    <a:pt x="7101" y="2504"/>
                    <a:pt x="7085" y="2513"/>
                  </a:cubicBezTo>
                  <a:lnTo>
                    <a:pt x="7061" y="2513"/>
                  </a:lnTo>
                  <a:lnTo>
                    <a:pt x="7084" y="2535"/>
                  </a:lnTo>
                  <a:lnTo>
                    <a:pt x="7084" y="2535"/>
                  </a:lnTo>
                  <a:cubicBezTo>
                    <a:pt x="7084" y="2531"/>
                    <a:pt x="7085" y="2527"/>
                    <a:pt x="7085" y="2525"/>
                  </a:cubicBezTo>
                  <a:lnTo>
                    <a:pt x="7085" y="2525"/>
                  </a:lnTo>
                  <a:cubicBezTo>
                    <a:pt x="7103" y="2531"/>
                    <a:pt x="7118" y="2531"/>
                    <a:pt x="7132" y="2531"/>
                  </a:cubicBezTo>
                  <a:cubicBezTo>
                    <a:pt x="7147" y="2531"/>
                    <a:pt x="7162" y="2531"/>
                    <a:pt x="7180" y="2537"/>
                  </a:cubicBezTo>
                  <a:cubicBezTo>
                    <a:pt x="7180" y="2525"/>
                    <a:pt x="7168" y="2513"/>
                    <a:pt x="7168" y="2501"/>
                  </a:cubicBezTo>
                  <a:lnTo>
                    <a:pt x="7168" y="2501"/>
                  </a:lnTo>
                  <a:cubicBezTo>
                    <a:pt x="7180" y="2501"/>
                    <a:pt x="7204" y="2513"/>
                    <a:pt x="7216" y="2537"/>
                  </a:cubicBezTo>
                  <a:cubicBezTo>
                    <a:pt x="7216" y="2560"/>
                    <a:pt x="7180" y="2560"/>
                    <a:pt x="7156" y="2560"/>
                  </a:cubicBezTo>
                  <a:cubicBezTo>
                    <a:pt x="7131" y="2552"/>
                    <a:pt x="7118" y="2543"/>
                    <a:pt x="7116" y="2543"/>
                  </a:cubicBezTo>
                  <a:lnTo>
                    <a:pt x="7116" y="2543"/>
                  </a:lnTo>
                  <a:cubicBezTo>
                    <a:pt x="7116" y="2543"/>
                    <a:pt x="7117" y="2545"/>
                    <a:pt x="7120" y="2548"/>
                  </a:cubicBezTo>
                  <a:cubicBezTo>
                    <a:pt x="7109" y="2554"/>
                    <a:pt x="7101" y="2556"/>
                    <a:pt x="7095" y="2556"/>
                  </a:cubicBezTo>
                  <a:cubicBezTo>
                    <a:pt x="7084" y="2556"/>
                    <a:pt x="7083" y="2546"/>
                    <a:pt x="7084" y="2537"/>
                  </a:cubicBezTo>
                  <a:lnTo>
                    <a:pt x="7084" y="2537"/>
                  </a:lnTo>
                  <a:cubicBezTo>
                    <a:pt x="7047" y="2537"/>
                    <a:pt x="7039" y="2552"/>
                    <a:pt x="7025" y="2552"/>
                  </a:cubicBezTo>
                  <a:cubicBezTo>
                    <a:pt x="7022" y="2552"/>
                    <a:pt x="7018" y="2551"/>
                    <a:pt x="7013" y="2548"/>
                  </a:cubicBezTo>
                  <a:lnTo>
                    <a:pt x="7013" y="2548"/>
                  </a:lnTo>
                  <a:cubicBezTo>
                    <a:pt x="7019" y="2554"/>
                    <a:pt x="7022" y="2557"/>
                    <a:pt x="7021" y="2557"/>
                  </a:cubicBezTo>
                  <a:cubicBezTo>
                    <a:pt x="7019" y="2557"/>
                    <a:pt x="7013" y="2554"/>
                    <a:pt x="7001" y="2548"/>
                  </a:cubicBezTo>
                  <a:cubicBezTo>
                    <a:pt x="7001" y="2548"/>
                    <a:pt x="7001" y="2548"/>
                    <a:pt x="6990" y="2537"/>
                  </a:cubicBezTo>
                  <a:lnTo>
                    <a:pt x="7001" y="2537"/>
                  </a:lnTo>
                  <a:lnTo>
                    <a:pt x="7001" y="2525"/>
                  </a:lnTo>
                  <a:cubicBezTo>
                    <a:pt x="6998" y="2510"/>
                    <a:pt x="6992" y="2506"/>
                    <a:pt x="6985" y="2506"/>
                  </a:cubicBezTo>
                  <a:cubicBezTo>
                    <a:pt x="6972" y="2506"/>
                    <a:pt x="6955" y="2519"/>
                    <a:pt x="6937" y="2519"/>
                  </a:cubicBezTo>
                  <a:cubicBezTo>
                    <a:pt x="6931" y="2519"/>
                    <a:pt x="6924" y="2517"/>
                    <a:pt x="6918" y="2513"/>
                  </a:cubicBezTo>
                  <a:lnTo>
                    <a:pt x="6930" y="2513"/>
                  </a:lnTo>
                  <a:cubicBezTo>
                    <a:pt x="6920" y="2493"/>
                    <a:pt x="6926" y="2443"/>
                    <a:pt x="6916" y="2443"/>
                  </a:cubicBezTo>
                  <a:cubicBezTo>
                    <a:pt x="6914" y="2443"/>
                    <a:pt x="6911" y="2446"/>
                    <a:pt x="6906" y="2453"/>
                  </a:cubicBezTo>
                  <a:cubicBezTo>
                    <a:pt x="6906" y="2449"/>
                    <a:pt x="6905" y="2448"/>
                    <a:pt x="6903" y="2448"/>
                  </a:cubicBezTo>
                  <a:cubicBezTo>
                    <a:pt x="6898" y="2448"/>
                    <a:pt x="6890" y="2453"/>
                    <a:pt x="6882" y="2453"/>
                  </a:cubicBezTo>
                  <a:cubicBezTo>
                    <a:pt x="6875" y="2460"/>
                    <a:pt x="6864" y="2463"/>
                    <a:pt x="6858" y="2464"/>
                  </a:cubicBezTo>
                  <a:lnTo>
                    <a:pt x="6858" y="2464"/>
                  </a:lnTo>
                  <a:cubicBezTo>
                    <a:pt x="6846" y="2441"/>
                    <a:pt x="6823" y="2441"/>
                    <a:pt x="6811" y="2417"/>
                  </a:cubicBezTo>
                  <a:cubicBezTo>
                    <a:pt x="6811" y="2417"/>
                    <a:pt x="6799" y="2406"/>
                    <a:pt x="6787" y="2406"/>
                  </a:cubicBezTo>
                  <a:cubicBezTo>
                    <a:pt x="6763" y="2406"/>
                    <a:pt x="6751" y="2406"/>
                    <a:pt x="6787" y="2394"/>
                  </a:cubicBezTo>
                  <a:lnTo>
                    <a:pt x="6787" y="2382"/>
                  </a:lnTo>
                  <a:cubicBezTo>
                    <a:pt x="6775" y="2382"/>
                    <a:pt x="6787" y="2370"/>
                    <a:pt x="6787" y="2370"/>
                  </a:cubicBezTo>
                  <a:cubicBezTo>
                    <a:pt x="6787" y="2275"/>
                    <a:pt x="6692" y="2310"/>
                    <a:pt x="6704" y="2227"/>
                  </a:cubicBezTo>
                  <a:cubicBezTo>
                    <a:pt x="6668" y="2227"/>
                    <a:pt x="6668" y="2263"/>
                    <a:pt x="6656" y="2275"/>
                  </a:cubicBezTo>
                  <a:cubicBezTo>
                    <a:pt x="6632" y="2275"/>
                    <a:pt x="6585" y="2251"/>
                    <a:pt x="6561" y="2239"/>
                  </a:cubicBezTo>
                  <a:cubicBezTo>
                    <a:pt x="6573" y="2191"/>
                    <a:pt x="6573" y="2084"/>
                    <a:pt x="6644" y="2072"/>
                  </a:cubicBezTo>
                  <a:cubicBezTo>
                    <a:pt x="6641" y="2061"/>
                    <a:pt x="6638" y="2057"/>
                    <a:pt x="6634" y="2057"/>
                  </a:cubicBezTo>
                  <a:cubicBezTo>
                    <a:pt x="6624" y="2057"/>
                    <a:pt x="6609" y="2088"/>
                    <a:pt x="6594" y="2088"/>
                  </a:cubicBezTo>
                  <a:cubicBezTo>
                    <a:pt x="6591" y="2088"/>
                    <a:pt x="6588" y="2087"/>
                    <a:pt x="6585" y="2084"/>
                  </a:cubicBezTo>
                  <a:lnTo>
                    <a:pt x="6585" y="2072"/>
                  </a:lnTo>
                  <a:cubicBezTo>
                    <a:pt x="6585" y="2096"/>
                    <a:pt x="6573" y="2120"/>
                    <a:pt x="6549" y="2144"/>
                  </a:cubicBezTo>
                  <a:cubicBezTo>
                    <a:pt x="6545" y="2147"/>
                    <a:pt x="6541" y="2149"/>
                    <a:pt x="6537" y="2149"/>
                  </a:cubicBezTo>
                  <a:cubicBezTo>
                    <a:pt x="6514" y="2149"/>
                    <a:pt x="6489" y="2106"/>
                    <a:pt x="6489" y="2096"/>
                  </a:cubicBezTo>
                  <a:lnTo>
                    <a:pt x="6549" y="2084"/>
                  </a:lnTo>
                  <a:cubicBezTo>
                    <a:pt x="6513" y="2036"/>
                    <a:pt x="6442" y="2072"/>
                    <a:pt x="6382" y="2036"/>
                  </a:cubicBezTo>
                  <a:cubicBezTo>
                    <a:pt x="6394" y="1989"/>
                    <a:pt x="6442" y="2001"/>
                    <a:pt x="6478" y="1989"/>
                  </a:cubicBezTo>
                  <a:lnTo>
                    <a:pt x="6466" y="1941"/>
                  </a:lnTo>
                  <a:lnTo>
                    <a:pt x="6501" y="1941"/>
                  </a:lnTo>
                  <a:cubicBezTo>
                    <a:pt x="6489" y="1905"/>
                    <a:pt x="6454" y="1905"/>
                    <a:pt x="6466" y="1858"/>
                  </a:cubicBezTo>
                  <a:lnTo>
                    <a:pt x="6466" y="1858"/>
                  </a:lnTo>
                  <a:cubicBezTo>
                    <a:pt x="6470" y="1861"/>
                    <a:pt x="6473" y="1862"/>
                    <a:pt x="6477" y="1862"/>
                  </a:cubicBezTo>
                  <a:cubicBezTo>
                    <a:pt x="6496" y="1862"/>
                    <a:pt x="6503" y="1820"/>
                    <a:pt x="6525" y="1820"/>
                  </a:cubicBezTo>
                  <a:cubicBezTo>
                    <a:pt x="6531" y="1820"/>
                    <a:pt x="6539" y="1824"/>
                    <a:pt x="6549" y="1834"/>
                  </a:cubicBezTo>
                  <a:cubicBezTo>
                    <a:pt x="6561" y="1810"/>
                    <a:pt x="6489" y="1798"/>
                    <a:pt x="6537" y="1786"/>
                  </a:cubicBezTo>
                  <a:cubicBezTo>
                    <a:pt x="6532" y="1785"/>
                    <a:pt x="6528" y="1784"/>
                    <a:pt x="6525" y="1784"/>
                  </a:cubicBezTo>
                  <a:cubicBezTo>
                    <a:pt x="6504" y="1784"/>
                    <a:pt x="6512" y="1812"/>
                    <a:pt x="6501" y="1822"/>
                  </a:cubicBezTo>
                  <a:cubicBezTo>
                    <a:pt x="6498" y="1823"/>
                    <a:pt x="6495" y="1823"/>
                    <a:pt x="6492" y="1823"/>
                  </a:cubicBezTo>
                  <a:cubicBezTo>
                    <a:pt x="6457" y="1823"/>
                    <a:pt x="6477" y="1761"/>
                    <a:pt x="6466" y="1739"/>
                  </a:cubicBezTo>
                  <a:cubicBezTo>
                    <a:pt x="6478" y="1739"/>
                    <a:pt x="6486" y="1742"/>
                    <a:pt x="6494" y="1742"/>
                  </a:cubicBezTo>
                  <a:cubicBezTo>
                    <a:pt x="6501" y="1742"/>
                    <a:pt x="6507" y="1739"/>
                    <a:pt x="6513" y="1727"/>
                  </a:cubicBezTo>
                  <a:cubicBezTo>
                    <a:pt x="6501" y="1715"/>
                    <a:pt x="6478" y="1691"/>
                    <a:pt x="6513" y="1667"/>
                  </a:cubicBezTo>
                  <a:cubicBezTo>
                    <a:pt x="6478" y="1667"/>
                    <a:pt x="6513" y="1632"/>
                    <a:pt x="6513" y="1608"/>
                  </a:cubicBezTo>
                  <a:lnTo>
                    <a:pt x="6513" y="1608"/>
                  </a:lnTo>
                  <a:cubicBezTo>
                    <a:pt x="6504" y="1626"/>
                    <a:pt x="6488" y="1651"/>
                    <a:pt x="6465" y="1651"/>
                  </a:cubicBezTo>
                  <a:cubicBezTo>
                    <a:pt x="6458" y="1651"/>
                    <a:pt x="6450" y="1649"/>
                    <a:pt x="6442" y="1644"/>
                  </a:cubicBezTo>
                  <a:cubicBezTo>
                    <a:pt x="6430" y="1620"/>
                    <a:pt x="6430" y="1608"/>
                    <a:pt x="6442" y="1560"/>
                  </a:cubicBezTo>
                  <a:lnTo>
                    <a:pt x="6442" y="1560"/>
                  </a:lnTo>
                  <a:lnTo>
                    <a:pt x="6418" y="1596"/>
                  </a:lnTo>
                  <a:cubicBezTo>
                    <a:pt x="6382" y="1548"/>
                    <a:pt x="6466" y="1536"/>
                    <a:pt x="6466" y="1489"/>
                  </a:cubicBezTo>
                  <a:cubicBezTo>
                    <a:pt x="6478" y="1513"/>
                    <a:pt x="6478" y="1524"/>
                    <a:pt x="6501" y="1548"/>
                  </a:cubicBezTo>
                  <a:cubicBezTo>
                    <a:pt x="6489" y="1524"/>
                    <a:pt x="6478" y="1477"/>
                    <a:pt x="6466" y="1429"/>
                  </a:cubicBezTo>
                  <a:lnTo>
                    <a:pt x="6537" y="1405"/>
                  </a:lnTo>
                  <a:cubicBezTo>
                    <a:pt x="6513" y="1394"/>
                    <a:pt x="6549" y="1358"/>
                    <a:pt x="6513" y="1346"/>
                  </a:cubicBezTo>
                  <a:cubicBezTo>
                    <a:pt x="6521" y="1340"/>
                    <a:pt x="6526" y="1338"/>
                    <a:pt x="6531" y="1338"/>
                  </a:cubicBezTo>
                  <a:cubicBezTo>
                    <a:pt x="6555" y="1338"/>
                    <a:pt x="6541" y="1407"/>
                    <a:pt x="6561" y="1417"/>
                  </a:cubicBezTo>
                  <a:cubicBezTo>
                    <a:pt x="6609" y="1370"/>
                    <a:pt x="6525" y="1346"/>
                    <a:pt x="6597" y="1310"/>
                  </a:cubicBezTo>
                  <a:lnTo>
                    <a:pt x="6597" y="1310"/>
                  </a:lnTo>
                  <a:lnTo>
                    <a:pt x="6620" y="1334"/>
                  </a:lnTo>
                  <a:cubicBezTo>
                    <a:pt x="6632" y="1322"/>
                    <a:pt x="6632" y="1274"/>
                    <a:pt x="6644" y="1274"/>
                  </a:cubicBezTo>
                  <a:lnTo>
                    <a:pt x="6644" y="1274"/>
                  </a:lnTo>
                  <a:cubicBezTo>
                    <a:pt x="6632" y="1274"/>
                    <a:pt x="6632" y="1286"/>
                    <a:pt x="6632" y="1298"/>
                  </a:cubicBezTo>
                  <a:cubicBezTo>
                    <a:pt x="6573" y="1263"/>
                    <a:pt x="6620" y="1191"/>
                    <a:pt x="6549" y="1167"/>
                  </a:cubicBezTo>
                  <a:lnTo>
                    <a:pt x="6537" y="1191"/>
                  </a:lnTo>
                  <a:cubicBezTo>
                    <a:pt x="6537" y="1155"/>
                    <a:pt x="6513" y="1108"/>
                    <a:pt x="6537" y="1084"/>
                  </a:cubicBezTo>
                  <a:close/>
                  <a:moveTo>
                    <a:pt x="7621" y="2560"/>
                  </a:moveTo>
                  <a:cubicBezTo>
                    <a:pt x="7632" y="2583"/>
                    <a:pt x="7612" y="2594"/>
                    <a:pt x="7599" y="2606"/>
                  </a:cubicBezTo>
                  <a:lnTo>
                    <a:pt x="7599" y="2606"/>
                  </a:lnTo>
                  <a:cubicBezTo>
                    <a:pt x="7605" y="2588"/>
                    <a:pt x="7612" y="2572"/>
                    <a:pt x="7621" y="2560"/>
                  </a:cubicBezTo>
                  <a:close/>
                  <a:moveTo>
                    <a:pt x="7515" y="2750"/>
                  </a:moveTo>
                  <a:lnTo>
                    <a:pt x="7515" y="2750"/>
                  </a:lnTo>
                  <a:cubicBezTo>
                    <a:pt x="7514" y="2750"/>
                    <a:pt x="7514" y="2751"/>
                    <a:pt x="7513" y="2751"/>
                  </a:cubicBezTo>
                  <a:cubicBezTo>
                    <a:pt x="7515" y="2752"/>
                    <a:pt x="7515" y="2753"/>
                    <a:pt x="7516" y="2753"/>
                  </a:cubicBezTo>
                  <a:cubicBezTo>
                    <a:pt x="7516" y="2753"/>
                    <a:pt x="7516" y="2752"/>
                    <a:pt x="7515" y="2750"/>
                  </a:cubicBezTo>
                  <a:close/>
                  <a:moveTo>
                    <a:pt x="7162" y="2818"/>
                  </a:moveTo>
                  <a:cubicBezTo>
                    <a:pt x="7163" y="2819"/>
                    <a:pt x="7165" y="2821"/>
                    <a:pt x="7168" y="2822"/>
                  </a:cubicBezTo>
                  <a:cubicBezTo>
                    <a:pt x="7166" y="2821"/>
                    <a:pt x="7163" y="2819"/>
                    <a:pt x="7162" y="2818"/>
                  </a:cubicBezTo>
                  <a:close/>
                  <a:moveTo>
                    <a:pt x="4906" y="0"/>
                  </a:moveTo>
                  <a:cubicBezTo>
                    <a:pt x="4873" y="33"/>
                    <a:pt x="4870" y="97"/>
                    <a:pt x="4804" y="97"/>
                  </a:cubicBezTo>
                  <a:cubicBezTo>
                    <a:pt x="4799" y="97"/>
                    <a:pt x="4793" y="97"/>
                    <a:pt x="4787" y="96"/>
                  </a:cubicBezTo>
                  <a:lnTo>
                    <a:pt x="4823" y="48"/>
                  </a:lnTo>
                  <a:cubicBezTo>
                    <a:pt x="4817" y="47"/>
                    <a:pt x="4812" y="47"/>
                    <a:pt x="4808" y="47"/>
                  </a:cubicBezTo>
                  <a:cubicBezTo>
                    <a:pt x="4745" y="47"/>
                    <a:pt x="4781" y="120"/>
                    <a:pt x="4704" y="120"/>
                  </a:cubicBezTo>
                  <a:cubicBezTo>
                    <a:pt x="4739" y="120"/>
                    <a:pt x="4680" y="167"/>
                    <a:pt x="4739" y="167"/>
                  </a:cubicBezTo>
                  <a:cubicBezTo>
                    <a:pt x="4717" y="182"/>
                    <a:pt x="4691" y="192"/>
                    <a:pt x="4662" y="192"/>
                  </a:cubicBezTo>
                  <a:cubicBezTo>
                    <a:pt x="4645" y="192"/>
                    <a:pt x="4626" y="188"/>
                    <a:pt x="4608" y="179"/>
                  </a:cubicBezTo>
                  <a:cubicBezTo>
                    <a:pt x="4596" y="191"/>
                    <a:pt x="4608" y="203"/>
                    <a:pt x="4608" y="215"/>
                  </a:cubicBezTo>
                  <a:cubicBezTo>
                    <a:pt x="4619" y="222"/>
                    <a:pt x="4628" y="225"/>
                    <a:pt x="4636" y="225"/>
                  </a:cubicBezTo>
                  <a:cubicBezTo>
                    <a:pt x="4656" y="225"/>
                    <a:pt x="4672" y="210"/>
                    <a:pt x="4689" y="210"/>
                  </a:cubicBezTo>
                  <a:cubicBezTo>
                    <a:pt x="4697" y="210"/>
                    <a:pt x="4706" y="214"/>
                    <a:pt x="4715" y="227"/>
                  </a:cubicBezTo>
                  <a:lnTo>
                    <a:pt x="4751" y="179"/>
                  </a:lnTo>
                  <a:cubicBezTo>
                    <a:pt x="4799" y="191"/>
                    <a:pt x="4799" y="239"/>
                    <a:pt x="4775" y="262"/>
                  </a:cubicBezTo>
                  <a:cubicBezTo>
                    <a:pt x="4783" y="262"/>
                    <a:pt x="4791" y="257"/>
                    <a:pt x="4795" y="257"/>
                  </a:cubicBezTo>
                  <a:cubicBezTo>
                    <a:pt x="4797" y="257"/>
                    <a:pt x="4799" y="258"/>
                    <a:pt x="4799" y="262"/>
                  </a:cubicBezTo>
                  <a:cubicBezTo>
                    <a:pt x="4802" y="286"/>
                    <a:pt x="4800" y="293"/>
                    <a:pt x="4794" y="293"/>
                  </a:cubicBezTo>
                  <a:cubicBezTo>
                    <a:pt x="4786" y="293"/>
                    <a:pt x="4769" y="274"/>
                    <a:pt x="4756" y="274"/>
                  </a:cubicBezTo>
                  <a:cubicBezTo>
                    <a:pt x="4748" y="274"/>
                    <a:pt x="4742" y="280"/>
                    <a:pt x="4739" y="298"/>
                  </a:cubicBezTo>
                  <a:lnTo>
                    <a:pt x="4763" y="298"/>
                  </a:lnTo>
                  <a:cubicBezTo>
                    <a:pt x="4771" y="330"/>
                    <a:pt x="4742" y="340"/>
                    <a:pt x="4707" y="340"/>
                  </a:cubicBezTo>
                  <a:cubicBezTo>
                    <a:pt x="4690" y="340"/>
                    <a:pt x="4672" y="338"/>
                    <a:pt x="4656" y="334"/>
                  </a:cubicBezTo>
                  <a:cubicBezTo>
                    <a:pt x="4620" y="310"/>
                    <a:pt x="4573" y="310"/>
                    <a:pt x="4573" y="274"/>
                  </a:cubicBezTo>
                  <a:lnTo>
                    <a:pt x="4632" y="251"/>
                  </a:lnTo>
                  <a:cubicBezTo>
                    <a:pt x="4625" y="246"/>
                    <a:pt x="4618" y="244"/>
                    <a:pt x="4611" y="244"/>
                  </a:cubicBezTo>
                  <a:cubicBezTo>
                    <a:pt x="4582" y="244"/>
                    <a:pt x="4553" y="274"/>
                    <a:pt x="4525" y="274"/>
                  </a:cubicBezTo>
                  <a:cubicBezTo>
                    <a:pt x="4525" y="262"/>
                    <a:pt x="4513" y="262"/>
                    <a:pt x="4513" y="262"/>
                  </a:cubicBezTo>
                  <a:cubicBezTo>
                    <a:pt x="4513" y="262"/>
                    <a:pt x="4513" y="274"/>
                    <a:pt x="4513" y="274"/>
                  </a:cubicBezTo>
                  <a:cubicBezTo>
                    <a:pt x="4513" y="274"/>
                    <a:pt x="4501" y="262"/>
                    <a:pt x="4501" y="262"/>
                  </a:cubicBezTo>
                  <a:cubicBezTo>
                    <a:pt x="4473" y="262"/>
                    <a:pt x="4436" y="278"/>
                    <a:pt x="4411" y="278"/>
                  </a:cubicBezTo>
                  <a:cubicBezTo>
                    <a:pt x="4404" y="278"/>
                    <a:pt x="4399" y="277"/>
                    <a:pt x="4394" y="274"/>
                  </a:cubicBezTo>
                  <a:lnTo>
                    <a:pt x="4394" y="274"/>
                  </a:lnTo>
                  <a:lnTo>
                    <a:pt x="4406" y="310"/>
                  </a:lnTo>
                  <a:lnTo>
                    <a:pt x="4406" y="286"/>
                  </a:lnTo>
                  <a:cubicBezTo>
                    <a:pt x="4430" y="286"/>
                    <a:pt x="4465" y="310"/>
                    <a:pt x="4453" y="334"/>
                  </a:cubicBezTo>
                  <a:cubicBezTo>
                    <a:pt x="4444" y="338"/>
                    <a:pt x="4435" y="339"/>
                    <a:pt x="4427" y="339"/>
                  </a:cubicBezTo>
                  <a:cubicBezTo>
                    <a:pt x="4387" y="339"/>
                    <a:pt x="4368" y="294"/>
                    <a:pt x="4358" y="274"/>
                  </a:cubicBezTo>
                  <a:cubicBezTo>
                    <a:pt x="4363" y="248"/>
                    <a:pt x="4375" y="243"/>
                    <a:pt x="4389" y="243"/>
                  </a:cubicBezTo>
                  <a:cubicBezTo>
                    <a:pt x="4400" y="243"/>
                    <a:pt x="4411" y="246"/>
                    <a:pt x="4421" y="246"/>
                  </a:cubicBezTo>
                  <a:cubicBezTo>
                    <a:pt x="4429" y="246"/>
                    <a:pt x="4436" y="244"/>
                    <a:pt x="4442" y="239"/>
                  </a:cubicBezTo>
                  <a:cubicBezTo>
                    <a:pt x="4433" y="221"/>
                    <a:pt x="4422" y="216"/>
                    <a:pt x="4409" y="216"/>
                  </a:cubicBezTo>
                  <a:cubicBezTo>
                    <a:pt x="4395" y="216"/>
                    <a:pt x="4377" y="222"/>
                    <a:pt x="4354" y="222"/>
                  </a:cubicBezTo>
                  <a:cubicBezTo>
                    <a:pt x="4341" y="222"/>
                    <a:pt x="4327" y="220"/>
                    <a:pt x="4311" y="215"/>
                  </a:cubicBezTo>
                  <a:cubicBezTo>
                    <a:pt x="4323" y="185"/>
                    <a:pt x="4343" y="185"/>
                    <a:pt x="4363" y="185"/>
                  </a:cubicBezTo>
                  <a:cubicBezTo>
                    <a:pt x="4382" y="185"/>
                    <a:pt x="4400" y="185"/>
                    <a:pt x="4406" y="155"/>
                  </a:cubicBezTo>
                  <a:cubicBezTo>
                    <a:pt x="4355" y="155"/>
                    <a:pt x="4339" y="181"/>
                    <a:pt x="4305" y="181"/>
                  </a:cubicBezTo>
                  <a:cubicBezTo>
                    <a:pt x="4300" y="181"/>
                    <a:pt x="4294" y="181"/>
                    <a:pt x="4287" y="179"/>
                  </a:cubicBezTo>
                  <a:cubicBezTo>
                    <a:pt x="4287" y="155"/>
                    <a:pt x="4334" y="143"/>
                    <a:pt x="4334" y="120"/>
                  </a:cubicBezTo>
                  <a:lnTo>
                    <a:pt x="4299" y="108"/>
                  </a:lnTo>
                  <a:cubicBezTo>
                    <a:pt x="4382" y="96"/>
                    <a:pt x="4275" y="36"/>
                    <a:pt x="4346" y="12"/>
                  </a:cubicBezTo>
                  <a:cubicBezTo>
                    <a:pt x="4341" y="9"/>
                    <a:pt x="4336" y="7"/>
                    <a:pt x="4332" y="7"/>
                  </a:cubicBezTo>
                  <a:cubicBezTo>
                    <a:pt x="4311" y="7"/>
                    <a:pt x="4297" y="41"/>
                    <a:pt x="4270" y="41"/>
                  </a:cubicBezTo>
                  <a:cubicBezTo>
                    <a:pt x="4264" y="41"/>
                    <a:pt x="4258" y="40"/>
                    <a:pt x="4251" y="36"/>
                  </a:cubicBezTo>
                  <a:lnTo>
                    <a:pt x="4251" y="36"/>
                  </a:lnTo>
                  <a:cubicBezTo>
                    <a:pt x="4263" y="60"/>
                    <a:pt x="4311" y="96"/>
                    <a:pt x="4263" y="120"/>
                  </a:cubicBezTo>
                  <a:lnTo>
                    <a:pt x="4215" y="108"/>
                  </a:lnTo>
                  <a:cubicBezTo>
                    <a:pt x="4192" y="84"/>
                    <a:pt x="4263" y="48"/>
                    <a:pt x="4227" y="24"/>
                  </a:cubicBezTo>
                  <a:lnTo>
                    <a:pt x="4227" y="24"/>
                  </a:lnTo>
                  <a:lnTo>
                    <a:pt x="4168" y="48"/>
                  </a:lnTo>
                  <a:cubicBezTo>
                    <a:pt x="4180" y="72"/>
                    <a:pt x="4203" y="72"/>
                    <a:pt x="4192" y="96"/>
                  </a:cubicBezTo>
                  <a:cubicBezTo>
                    <a:pt x="4189" y="95"/>
                    <a:pt x="4187" y="95"/>
                    <a:pt x="4185" y="95"/>
                  </a:cubicBezTo>
                  <a:cubicBezTo>
                    <a:pt x="4154" y="95"/>
                    <a:pt x="4142" y="170"/>
                    <a:pt x="4120" y="203"/>
                  </a:cubicBezTo>
                  <a:cubicBezTo>
                    <a:pt x="4084" y="203"/>
                    <a:pt x="4072" y="203"/>
                    <a:pt x="4049" y="179"/>
                  </a:cubicBezTo>
                  <a:cubicBezTo>
                    <a:pt x="3989" y="239"/>
                    <a:pt x="3906" y="262"/>
                    <a:pt x="3846" y="310"/>
                  </a:cubicBezTo>
                  <a:cubicBezTo>
                    <a:pt x="3882" y="274"/>
                    <a:pt x="3834" y="262"/>
                    <a:pt x="3811" y="239"/>
                  </a:cubicBezTo>
                  <a:cubicBezTo>
                    <a:pt x="3858" y="227"/>
                    <a:pt x="3846" y="167"/>
                    <a:pt x="3834" y="131"/>
                  </a:cubicBezTo>
                  <a:lnTo>
                    <a:pt x="3834" y="131"/>
                  </a:lnTo>
                  <a:cubicBezTo>
                    <a:pt x="3811" y="143"/>
                    <a:pt x="3799" y="203"/>
                    <a:pt x="3811" y="215"/>
                  </a:cubicBezTo>
                  <a:cubicBezTo>
                    <a:pt x="3806" y="214"/>
                    <a:pt x="3802" y="213"/>
                    <a:pt x="3799" y="213"/>
                  </a:cubicBezTo>
                  <a:cubicBezTo>
                    <a:pt x="3773" y="213"/>
                    <a:pt x="3778" y="244"/>
                    <a:pt x="3758" y="244"/>
                  </a:cubicBezTo>
                  <a:cubicBezTo>
                    <a:pt x="3753" y="244"/>
                    <a:pt x="3747" y="243"/>
                    <a:pt x="3739" y="239"/>
                  </a:cubicBezTo>
                  <a:cubicBezTo>
                    <a:pt x="3703" y="227"/>
                    <a:pt x="3739" y="179"/>
                    <a:pt x="3727" y="167"/>
                  </a:cubicBezTo>
                  <a:lnTo>
                    <a:pt x="3727" y="167"/>
                  </a:lnTo>
                  <a:cubicBezTo>
                    <a:pt x="3668" y="179"/>
                    <a:pt x="3727" y="227"/>
                    <a:pt x="3668" y="227"/>
                  </a:cubicBezTo>
                  <a:cubicBezTo>
                    <a:pt x="3668" y="227"/>
                    <a:pt x="3668" y="227"/>
                    <a:pt x="3668" y="215"/>
                  </a:cubicBezTo>
                  <a:cubicBezTo>
                    <a:pt x="3632" y="215"/>
                    <a:pt x="3596" y="239"/>
                    <a:pt x="3596" y="262"/>
                  </a:cubicBezTo>
                  <a:cubicBezTo>
                    <a:pt x="3584" y="247"/>
                    <a:pt x="3571" y="242"/>
                    <a:pt x="3559" y="242"/>
                  </a:cubicBezTo>
                  <a:cubicBezTo>
                    <a:pt x="3539" y="242"/>
                    <a:pt x="3522" y="255"/>
                    <a:pt x="3509" y="255"/>
                  </a:cubicBezTo>
                  <a:cubicBezTo>
                    <a:pt x="3500" y="255"/>
                    <a:pt x="3493" y="248"/>
                    <a:pt x="3489" y="227"/>
                  </a:cubicBezTo>
                  <a:lnTo>
                    <a:pt x="3489" y="227"/>
                  </a:lnTo>
                  <a:cubicBezTo>
                    <a:pt x="3418" y="274"/>
                    <a:pt x="3513" y="262"/>
                    <a:pt x="3501" y="286"/>
                  </a:cubicBezTo>
                  <a:cubicBezTo>
                    <a:pt x="3486" y="309"/>
                    <a:pt x="3456" y="317"/>
                    <a:pt x="3431" y="317"/>
                  </a:cubicBezTo>
                  <a:cubicBezTo>
                    <a:pt x="3416" y="317"/>
                    <a:pt x="3403" y="314"/>
                    <a:pt x="3394" y="310"/>
                  </a:cubicBezTo>
                  <a:cubicBezTo>
                    <a:pt x="3418" y="310"/>
                    <a:pt x="3430" y="286"/>
                    <a:pt x="3441" y="286"/>
                  </a:cubicBezTo>
                  <a:lnTo>
                    <a:pt x="3418" y="251"/>
                  </a:lnTo>
                  <a:cubicBezTo>
                    <a:pt x="3413" y="250"/>
                    <a:pt x="3409" y="250"/>
                    <a:pt x="3405" y="250"/>
                  </a:cubicBezTo>
                  <a:cubicBezTo>
                    <a:pt x="3320" y="250"/>
                    <a:pt x="3372" y="358"/>
                    <a:pt x="3298" y="358"/>
                  </a:cubicBezTo>
                  <a:cubicBezTo>
                    <a:pt x="3295" y="358"/>
                    <a:pt x="3291" y="358"/>
                    <a:pt x="3287" y="358"/>
                  </a:cubicBezTo>
                  <a:cubicBezTo>
                    <a:pt x="3322" y="322"/>
                    <a:pt x="3287" y="322"/>
                    <a:pt x="3299" y="274"/>
                  </a:cubicBezTo>
                  <a:lnTo>
                    <a:pt x="3299" y="274"/>
                  </a:lnTo>
                  <a:cubicBezTo>
                    <a:pt x="3287" y="298"/>
                    <a:pt x="3215" y="298"/>
                    <a:pt x="3275" y="322"/>
                  </a:cubicBezTo>
                  <a:cubicBezTo>
                    <a:pt x="3239" y="334"/>
                    <a:pt x="3203" y="334"/>
                    <a:pt x="3180" y="334"/>
                  </a:cubicBezTo>
                  <a:cubicBezTo>
                    <a:pt x="3156" y="358"/>
                    <a:pt x="3132" y="381"/>
                    <a:pt x="3120" y="417"/>
                  </a:cubicBezTo>
                  <a:cubicBezTo>
                    <a:pt x="3072" y="417"/>
                    <a:pt x="3025" y="405"/>
                    <a:pt x="3001" y="393"/>
                  </a:cubicBezTo>
                  <a:cubicBezTo>
                    <a:pt x="2906" y="453"/>
                    <a:pt x="2799" y="441"/>
                    <a:pt x="2703" y="512"/>
                  </a:cubicBezTo>
                  <a:lnTo>
                    <a:pt x="2715" y="512"/>
                  </a:lnTo>
                  <a:cubicBezTo>
                    <a:pt x="2632" y="536"/>
                    <a:pt x="2775" y="560"/>
                    <a:pt x="2691" y="584"/>
                  </a:cubicBezTo>
                  <a:cubicBezTo>
                    <a:pt x="2686" y="558"/>
                    <a:pt x="2672" y="552"/>
                    <a:pt x="2654" y="552"/>
                  </a:cubicBezTo>
                  <a:cubicBezTo>
                    <a:pt x="2641" y="552"/>
                    <a:pt x="2627" y="555"/>
                    <a:pt x="2613" y="555"/>
                  </a:cubicBezTo>
                  <a:cubicBezTo>
                    <a:pt x="2602" y="555"/>
                    <a:pt x="2593" y="554"/>
                    <a:pt x="2584" y="548"/>
                  </a:cubicBezTo>
                  <a:cubicBezTo>
                    <a:pt x="2477" y="572"/>
                    <a:pt x="2429" y="667"/>
                    <a:pt x="2322" y="667"/>
                  </a:cubicBezTo>
                  <a:cubicBezTo>
                    <a:pt x="2322" y="667"/>
                    <a:pt x="2322" y="643"/>
                    <a:pt x="2334" y="632"/>
                  </a:cubicBezTo>
                  <a:lnTo>
                    <a:pt x="2334" y="632"/>
                  </a:lnTo>
                  <a:cubicBezTo>
                    <a:pt x="2251" y="655"/>
                    <a:pt x="2203" y="691"/>
                    <a:pt x="2144" y="715"/>
                  </a:cubicBezTo>
                  <a:lnTo>
                    <a:pt x="2144" y="703"/>
                  </a:lnTo>
                  <a:cubicBezTo>
                    <a:pt x="2025" y="715"/>
                    <a:pt x="1953" y="810"/>
                    <a:pt x="1858" y="882"/>
                  </a:cubicBezTo>
                  <a:cubicBezTo>
                    <a:pt x="1858" y="870"/>
                    <a:pt x="1858" y="846"/>
                    <a:pt x="1858" y="834"/>
                  </a:cubicBezTo>
                  <a:cubicBezTo>
                    <a:pt x="1798" y="858"/>
                    <a:pt x="1715" y="893"/>
                    <a:pt x="1703" y="953"/>
                  </a:cubicBezTo>
                  <a:cubicBezTo>
                    <a:pt x="1694" y="952"/>
                    <a:pt x="1686" y="951"/>
                    <a:pt x="1680" y="951"/>
                  </a:cubicBezTo>
                  <a:cubicBezTo>
                    <a:pt x="1629" y="951"/>
                    <a:pt x="1657" y="989"/>
                    <a:pt x="1572" y="989"/>
                  </a:cubicBezTo>
                  <a:cubicBezTo>
                    <a:pt x="1560" y="977"/>
                    <a:pt x="1572" y="977"/>
                    <a:pt x="1572" y="965"/>
                  </a:cubicBezTo>
                  <a:lnTo>
                    <a:pt x="1572" y="965"/>
                  </a:lnTo>
                  <a:cubicBezTo>
                    <a:pt x="1525" y="977"/>
                    <a:pt x="1501" y="1001"/>
                    <a:pt x="1465" y="1013"/>
                  </a:cubicBezTo>
                  <a:cubicBezTo>
                    <a:pt x="1394" y="1096"/>
                    <a:pt x="1417" y="1167"/>
                    <a:pt x="1310" y="1203"/>
                  </a:cubicBezTo>
                  <a:cubicBezTo>
                    <a:pt x="1263" y="1143"/>
                    <a:pt x="1358" y="1155"/>
                    <a:pt x="1322" y="1096"/>
                  </a:cubicBezTo>
                  <a:lnTo>
                    <a:pt x="1322" y="1096"/>
                  </a:lnTo>
                  <a:cubicBezTo>
                    <a:pt x="1310" y="1120"/>
                    <a:pt x="1310" y="1143"/>
                    <a:pt x="1275" y="1143"/>
                  </a:cubicBezTo>
                  <a:cubicBezTo>
                    <a:pt x="1275" y="1108"/>
                    <a:pt x="1263" y="1132"/>
                    <a:pt x="1263" y="1096"/>
                  </a:cubicBezTo>
                  <a:cubicBezTo>
                    <a:pt x="1227" y="1096"/>
                    <a:pt x="1227" y="1215"/>
                    <a:pt x="1215" y="1215"/>
                  </a:cubicBezTo>
                  <a:cubicBezTo>
                    <a:pt x="1221" y="1221"/>
                    <a:pt x="1227" y="1224"/>
                    <a:pt x="1233" y="1224"/>
                  </a:cubicBezTo>
                  <a:cubicBezTo>
                    <a:pt x="1239" y="1224"/>
                    <a:pt x="1245" y="1221"/>
                    <a:pt x="1251" y="1215"/>
                  </a:cubicBezTo>
                  <a:lnTo>
                    <a:pt x="1251" y="1215"/>
                  </a:lnTo>
                  <a:cubicBezTo>
                    <a:pt x="1251" y="1263"/>
                    <a:pt x="1167" y="1274"/>
                    <a:pt x="1132" y="1322"/>
                  </a:cubicBezTo>
                  <a:cubicBezTo>
                    <a:pt x="1138" y="1316"/>
                    <a:pt x="1152" y="1310"/>
                    <a:pt x="1167" y="1310"/>
                  </a:cubicBezTo>
                  <a:cubicBezTo>
                    <a:pt x="1182" y="1310"/>
                    <a:pt x="1197" y="1316"/>
                    <a:pt x="1203" y="1334"/>
                  </a:cubicBezTo>
                  <a:cubicBezTo>
                    <a:pt x="1132" y="1358"/>
                    <a:pt x="1144" y="1441"/>
                    <a:pt x="1120" y="1489"/>
                  </a:cubicBezTo>
                  <a:cubicBezTo>
                    <a:pt x="1116" y="1489"/>
                    <a:pt x="1112" y="1490"/>
                    <a:pt x="1109" y="1490"/>
                  </a:cubicBezTo>
                  <a:cubicBezTo>
                    <a:pt x="1058" y="1490"/>
                    <a:pt x="1129" y="1403"/>
                    <a:pt x="1084" y="1370"/>
                  </a:cubicBezTo>
                  <a:cubicBezTo>
                    <a:pt x="1072" y="1358"/>
                    <a:pt x="1024" y="1334"/>
                    <a:pt x="1036" y="1310"/>
                  </a:cubicBezTo>
                  <a:lnTo>
                    <a:pt x="1036" y="1310"/>
                  </a:lnTo>
                  <a:cubicBezTo>
                    <a:pt x="977" y="1334"/>
                    <a:pt x="965" y="1394"/>
                    <a:pt x="929" y="1429"/>
                  </a:cubicBezTo>
                  <a:lnTo>
                    <a:pt x="917" y="1417"/>
                  </a:lnTo>
                  <a:cubicBezTo>
                    <a:pt x="858" y="1465"/>
                    <a:pt x="834" y="1560"/>
                    <a:pt x="763" y="1572"/>
                  </a:cubicBezTo>
                  <a:lnTo>
                    <a:pt x="798" y="1572"/>
                  </a:lnTo>
                  <a:cubicBezTo>
                    <a:pt x="798" y="1584"/>
                    <a:pt x="763" y="1596"/>
                    <a:pt x="763" y="1632"/>
                  </a:cubicBezTo>
                  <a:cubicBezTo>
                    <a:pt x="752" y="1621"/>
                    <a:pt x="713" y="1620"/>
                    <a:pt x="705" y="1603"/>
                  </a:cubicBezTo>
                  <a:lnTo>
                    <a:pt x="705" y="1603"/>
                  </a:lnTo>
                  <a:cubicBezTo>
                    <a:pt x="719" y="1682"/>
                    <a:pt x="596" y="1729"/>
                    <a:pt x="608" y="1810"/>
                  </a:cubicBezTo>
                  <a:cubicBezTo>
                    <a:pt x="572" y="1810"/>
                    <a:pt x="572" y="1775"/>
                    <a:pt x="560" y="1751"/>
                  </a:cubicBezTo>
                  <a:cubicBezTo>
                    <a:pt x="608" y="1739"/>
                    <a:pt x="632" y="1739"/>
                    <a:pt x="632" y="1703"/>
                  </a:cubicBezTo>
                  <a:lnTo>
                    <a:pt x="632" y="1703"/>
                  </a:lnTo>
                  <a:cubicBezTo>
                    <a:pt x="616" y="1713"/>
                    <a:pt x="601" y="1717"/>
                    <a:pt x="589" y="1717"/>
                  </a:cubicBezTo>
                  <a:cubicBezTo>
                    <a:pt x="572" y="1717"/>
                    <a:pt x="560" y="1710"/>
                    <a:pt x="560" y="1703"/>
                  </a:cubicBezTo>
                  <a:cubicBezTo>
                    <a:pt x="560" y="1763"/>
                    <a:pt x="489" y="1834"/>
                    <a:pt x="501" y="1894"/>
                  </a:cubicBezTo>
                  <a:cubicBezTo>
                    <a:pt x="465" y="1882"/>
                    <a:pt x="441" y="1894"/>
                    <a:pt x="417" y="1846"/>
                  </a:cubicBezTo>
                  <a:lnTo>
                    <a:pt x="417" y="1846"/>
                  </a:lnTo>
                  <a:cubicBezTo>
                    <a:pt x="334" y="1941"/>
                    <a:pt x="548" y="1917"/>
                    <a:pt x="441" y="2001"/>
                  </a:cubicBezTo>
                  <a:cubicBezTo>
                    <a:pt x="372" y="2001"/>
                    <a:pt x="425" y="1944"/>
                    <a:pt x="399" y="1944"/>
                  </a:cubicBezTo>
                  <a:cubicBezTo>
                    <a:pt x="393" y="1944"/>
                    <a:pt x="384" y="1947"/>
                    <a:pt x="370" y="1953"/>
                  </a:cubicBezTo>
                  <a:lnTo>
                    <a:pt x="382" y="1941"/>
                  </a:lnTo>
                  <a:cubicBezTo>
                    <a:pt x="365" y="1934"/>
                    <a:pt x="355" y="1931"/>
                    <a:pt x="347" y="1931"/>
                  </a:cubicBezTo>
                  <a:cubicBezTo>
                    <a:pt x="306" y="1931"/>
                    <a:pt x="385" y="2032"/>
                    <a:pt x="334" y="2072"/>
                  </a:cubicBezTo>
                  <a:cubicBezTo>
                    <a:pt x="298" y="2025"/>
                    <a:pt x="346" y="2001"/>
                    <a:pt x="286" y="2001"/>
                  </a:cubicBezTo>
                  <a:cubicBezTo>
                    <a:pt x="239" y="2048"/>
                    <a:pt x="274" y="2132"/>
                    <a:pt x="215" y="2156"/>
                  </a:cubicBezTo>
                  <a:lnTo>
                    <a:pt x="203" y="2132"/>
                  </a:lnTo>
                  <a:cubicBezTo>
                    <a:pt x="179" y="2156"/>
                    <a:pt x="108" y="2191"/>
                    <a:pt x="72" y="2227"/>
                  </a:cubicBezTo>
                  <a:cubicBezTo>
                    <a:pt x="72" y="2215"/>
                    <a:pt x="72" y="2215"/>
                    <a:pt x="72" y="2203"/>
                  </a:cubicBezTo>
                  <a:cubicBezTo>
                    <a:pt x="1" y="2227"/>
                    <a:pt x="72" y="2251"/>
                    <a:pt x="1" y="2251"/>
                  </a:cubicBezTo>
                  <a:lnTo>
                    <a:pt x="1" y="2286"/>
                  </a:lnTo>
                  <a:cubicBezTo>
                    <a:pt x="36" y="2286"/>
                    <a:pt x="96" y="2275"/>
                    <a:pt x="108" y="2215"/>
                  </a:cubicBezTo>
                  <a:lnTo>
                    <a:pt x="108" y="2215"/>
                  </a:lnTo>
                  <a:cubicBezTo>
                    <a:pt x="96" y="2275"/>
                    <a:pt x="203" y="2251"/>
                    <a:pt x="215" y="2298"/>
                  </a:cubicBezTo>
                  <a:lnTo>
                    <a:pt x="215" y="2275"/>
                  </a:lnTo>
                  <a:cubicBezTo>
                    <a:pt x="225" y="2275"/>
                    <a:pt x="234" y="2276"/>
                    <a:pt x="244" y="2276"/>
                  </a:cubicBezTo>
                  <a:cubicBezTo>
                    <a:pt x="362" y="2276"/>
                    <a:pt x="463" y="2211"/>
                    <a:pt x="584" y="2167"/>
                  </a:cubicBezTo>
                  <a:cubicBezTo>
                    <a:pt x="608" y="2072"/>
                    <a:pt x="703" y="2108"/>
                    <a:pt x="751" y="2025"/>
                  </a:cubicBezTo>
                  <a:cubicBezTo>
                    <a:pt x="727" y="1965"/>
                    <a:pt x="751" y="2013"/>
                    <a:pt x="810" y="1953"/>
                  </a:cubicBezTo>
                  <a:lnTo>
                    <a:pt x="810" y="1953"/>
                  </a:lnTo>
                  <a:cubicBezTo>
                    <a:pt x="786" y="1989"/>
                    <a:pt x="834" y="2001"/>
                    <a:pt x="858" y="2001"/>
                  </a:cubicBezTo>
                  <a:cubicBezTo>
                    <a:pt x="858" y="1977"/>
                    <a:pt x="870" y="1953"/>
                    <a:pt x="882" y="1941"/>
                  </a:cubicBezTo>
                  <a:cubicBezTo>
                    <a:pt x="889" y="1945"/>
                    <a:pt x="904" y="1947"/>
                    <a:pt x="922" y="1947"/>
                  </a:cubicBezTo>
                  <a:cubicBezTo>
                    <a:pt x="963" y="1947"/>
                    <a:pt x="1016" y="1935"/>
                    <a:pt x="1024" y="1894"/>
                  </a:cubicBezTo>
                  <a:cubicBezTo>
                    <a:pt x="1031" y="1892"/>
                    <a:pt x="1036" y="1891"/>
                    <a:pt x="1039" y="1891"/>
                  </a:cubicBezTo>
                  <a:cubicBezTo>
                    <a:pt x="1060" y="1891"/>
                    <a:pt x="1024" y="1919"/>
                    <a:pt x="1024" y="1929"/>
                  </a:cubicBezTo>
                  <a:cubicBezTo>
                    <a:pt x="1030" y="1933"/>
                    <a:pt x="1035" y="1935"/>
                    <a:pt x="1038" y="1935"/>
                  </a:cubicBezTo>
                  <a:cubicBezTo>
                    <a:pt x="1054" y="1935"/>
                    <a:pt x="1040" y="1894"/>
                    <a:pt x="1060" y="1894"/>
                  </a:cubicBezTo>
                  <a:cubicBezTo>
                    <a:pt x="1060" y="1894"/>
                    <a:pt x="1060" y="1905"/>
                    <a:pt x="1060" y="1905"/>
                  </a:cubicBezTo>
                  <a:cubicBezTo>
                    <a:pt x="1120" y="1870"/>
                    <a:pt x="1167" y="1858"/>
                    <a:pt x="1227" y="1834"/>
                  </a:cubicBezTo>
                  <a:cubicBezTo>
                    <a:pt x="1191" y="1775"/>
                    <a:pt x="1275" y="1775"/>
                    <a:pt x="1286" y="1739"/>
                  </a:cubicBezTo>
                  <a:cubicBezTo>
                    <a:pt x="1286" y="1747"/>
                    <a:pt x="1292" y="1749"/>
                    <a:pt x="1300" y="1749"/>
                  </a:cubicBezTo>
                  <a:cubicBezTo>
                    <a:pt x="1316" y="1749"/>
                    <a:pt x="1342" y="1739"/>
                    <a:pt x="1358" y="1739"/>
                  </a:cubicBezTo>
                  <a:lnTo>
                    <a:pt x="1358" y="1667"/>
                  </a:lnTo>
                  <a:cubicBezTo>
                    <a:pt x="1364" y="1644"/>
                    <a:pt x="1379" y="1644"/>
                    <a:pt x="1397" y="1644"/>
                  </a:cubicBezTo>
                  <a:cubicBezTo>
                    <a:pt x="1414" y="1644"/>
                    <a:pt x="1435" y="1644"/>
                    <a:pt x="1453" y="1620"/>
                  </a:cubicBezTo>
                  <a:lnTo>
                    <a:pt x="1429" y="1620"/>
                  </a:lnTo>
                  <a:cubicBezTo>
                    <a:pt x="1447" y="1593"/>
                    <a:pt x="1505" y="1580"/>
                    <a:pt x="1558" y="1580"/>
                  </a:cubicBezTo>
                  <a:cubicBezTo>
                    <a:pt x="1576" y="1580"/>
                    <a:pt x="1593" y="1581"/>
                    <a:pt x="1608" y="1584"/>
                  </a:cubicBezTo>
                  <a:cubicBezTo>
                    <a:pt x="1822" y="1298"/>
                    <a:pt x="2072" y="1394"/>
                    <a:pt x="2358" y="1215"/>
                  </a:cubicBezTo>
                  <a:cubicBezTo>
                    <a:pt x="2370" y="1179"/>
                    <a:pt x="2334" y="1191"/>
                    <a:pt x="2334" y="1155"/>
                  </a:cubicBezTo>
                  <a:cubicBezTo>
                    <a:pt x="2334" y="1143"/>
                    <a:pt x="2334" y="1143"/>
                    <a:pt x="2334" y="1132"/>
                  </a:cubicBezTo>
                  <a:cubicBezTo>
                    <a:pt x="2322" y="1143"/>
                    <a:pt x="2310" y="1167"/>
                    <a:pt x="2287" y="1179"/>
                  </a:cubicBezTo>
                  <a:cubicBezTo>
                    <a:pt x="2310" y="1143"/>
                    <a:pt x="2287" y="1096"/>
                    <a:pt x="2334" y="1096"/>
                  </a:cubicBezTo>
                  <a:cubicBezTo>
                    <a:pt x="2334" y="1108"/>
                    <a:pt x="2334" y="1108"/>
                    <a:pt x="2322" y="1120"/>
                  </a:cubicBezTo>
                  <a:cubicBezTo>
                    <a:pt x="2358" y="1108"/>
                    <a:pt x="2346" y="1084"/>
                    <a:pt x="2382" y="1084"/>
                  </a:cubicBezTo>
                  <a:cubicBezTo>
                    <a:pt x="2398" y="1084"/>
                    <a:pt x="2398" y="1079"/>
                    <a:pt x="2399" y="1079"/>
                  </a:cubicBezTo>
                  <a:cubicBezTo>
                    <a:pt x="2400" y="1079"/>
                    <a:pt x="2402" y="1080"/>
                    <a:pt x="2406" y="1084"/>
                  </a:cubicBezTo>
                  <a:lnTo>
                    <a:pt x="2513" y="1072"/>
                  </a:lnTo>
                  <a:cubicBezTo>
                    <a:pt x="2520" y="1029"/>
                    <a:pt x="2553" y="1021"/>
                    <a:pt x="2580" y="1021"/>
                  </a:cubicBezTo>
                  <a:cubicBezTo>
                    <a:pt x="2599" y="1021"/>
                    <a:pt x="2615" y="1024"/>
                    <a:pt x="2620" y="1024"/>
                  </a:cubicBezTo>
                  <a:cubicBezTo>
                    <a:pt x="2632" y="1072"/>
                    <a:pt x="2572" y="1060"/>
                    <a:pt x="2560" y="1108"/>
                  </a:cubicBezTo>
                  <a:lnTo>
                    <a:pt x="2608" y="1132"/>
                  </a:lnTo>
                  <a:lnTo>
                    <a:pt x="2608" y="1132"/>
                  </a:lnTo>
                  <a:lnTo>
                    <a:pt x="2596" y="1096"/>
                  </a:lnTo>
                  <a:lnTo>
                    <a:pt x="2644" y="1084"/>
                  </a:lnTo>
                  <a:lnTo>
                    <a:pt x="2644" y="1096"/>
                  </a:lnTo>
                  <a:cubicBezTo>
                    <a:pt x="2644" y="1078"/>
                    <a:pt x="2644" y="1067"/>
                    <a:pt x="2653" y="1067"/>
                  </a:cubicBezTo>
                  <a:cubicBezTo>
                    <a:pt x="2656" y="1067"/>
                    <a:pt x="2661" y="1069"/>
                    <a:pt x="2668" y="1072"/>
                  </a:cubicBezTo>
                  <a:cubicBezTo>
                    <a:pt x="2668" y="1072"/>
                    <a:pt x="2670" y="1075"/>
                    <a:pt x="2672" y="1078"/>
                  </a:cubicBezTo>
                  <a:lnTo>
                    <a:pt x="2672" y="1078"/>
                  </a:lnTo>
                  <a:lnTo>
                    <a:pt x="2691" y="1048"/>
                  </a:lnTo>
                  <a:cubicBezTo>
                    <a:pt x="2691" y="1072"/>
                    <a:pt x="2700" y="1072"/>
                    <a:pt x="2711" y="1072"/>
                  </a:cubicBezTo>
                  <a:cubicBezTo>
                    <a:pt x="2721" y="1072"/>
                    <a:pt x="2733" y="1072"/>
                    <a:pt x="2739" y="1096"/>
                  </a:cubicBezTo>
                  <a:cubicBezTo>
                    <a:pt x="2849" y="1063"/>
                    <a:pt x="2857" y="999"/>
                    <a:pt x="2943" y="999"/>
                  </a:cubicBezTo>
                  <a:cubicBezTo>
                    <a:pt x="2950" y="999"/>
                    <a:pt x="2957" y="1000"/>
                    <a:pt x="2965" y="1001"/>
                  </a:cubicBezTo>
                  <a:cubicBezTo>
                    <a:pt x="2941" y="989"/>
                    <a:pt x="2977" y="929"/>
                    <a:pt x="3001" y="917"/>
                  </a:cubicBezTo>
                  <a:cubicBezTo>
                    <a:pt x="3025" y="929"/>
                    <a:pt x="3037" y="929"/>
                    <a:pt x="3025" y="953"/>
                  </a:cubicBezTo>
                  <a:lnTo>
                    <a:pt x="3060" y="917"/>
                  </a:lnTo>
                  <a:cubicBezTo>
                    <a:pt x="3081" y="931"/>
                    <a:pt x="3097" y="936"/>
                    <a:pt x="3113" y="936"/>
                  </a:cubicBezTo>
                  <a:cubicBezTo>
                    <a:pt x="3150" y="936"/>
                    <a:pt x="3180" y="905"/>
                    <a:pt x="3239" y="905"/>
                  </a:cubicBezTo>
                  <a:lnTo>
                    <a:pt x="3239" y="929"/>
                  </a:lnTo>
                  <a:cubicBezTo>
                    <a:pt x="3263" y="893"/>
                    <a:pt x="3275" y="870"/>
                    <a:pt x="3322" y="870"/>
                  </a:cubicBezTo>
                  <a:lnTo>
                    <a:pt x="3322" y="905"/>
                  </a:lnTo>
                  <a:cubicBezTo>
                    <a:pt x="3326" y="906"/>
                    <a:pt x="3328" y="906"/>
                    <a:pt x="3331" y="906"/>
                  </a:cubicBezTo>
                  <a:cubicBezTo>
                    <a:pt x="3375" y="906"/>
                    <a:pt x="3342" y="821"/>
                    <a:pt x="3385" y="821"/>
                  </a:cubicBezTo>
                  <a:cubicBezTo>
                    <a:pt x="3388" y="821"/>
                    <a:pt x="3391" y="821"/>
                    <a:pt x="3394" y="822"/>
                  </a:cubicBezTo>
                  <a:cubicBezTo>
                    <a:pt x="3382" y="786"/>
                    <a:pt x="3346" y="774"/>
                    <a:pt x="3334" y="739"/>
                  </a:cubicBezTo>
                  <a:lnTo>
                    <a:pt x="3334" y="739"/>
                  </a:lnTo>
                  <a:cubicBezTo>
                    <a:pt x="3345" y="755"/>
                    <a:pt x="3363" y="761"/>
                    <a:pt x="3377" y="761"/>
                  </a:cubicBezTo>
                  <a:cubicBezTo>
                    <a:pt x="3395" y="761"/>
                    <a:pt x="3407" y="752"/>
                    <a:pt x="3394" y="739"/>
                  </a:cubicBezTo>
                  <a:cubicBezTo>
                    <a:pt x="3413" y="725"/>
                    <a:pt x="3422" y="720"/>
                    <a:pt x="3427" y="720"/>
                  </a:cubicBezTo>
                  <a:cubicBezTo>
                    <a:pt x="3436" y="720"/>
                    <a:pt x="3434" y="731"/>
                    <a:pt x="3441" y="739"/>
                  </a:cubicBezTo>
                  <a:lnTo>
                    <a:pt x="3465" y="703"/>
                  </a:lnTo>
                  <a:cubicBezTo>
                    <a:pt x="3468" y="702"/>
                    <a:pt x="3471" y="701"/>
                    <a:pt x="3474" y="701"/>
                  </a:cubicBezTo>
                  <a:cubicBezTo>
                    <a:pt x="3499" y="701"/>
                    <a:pt x="3488" y="753"/>
                    <a:pt x="3477" y="774"/>
                  </a:cubicBezTo>
                  <a:cubicBezTo>
                    <a:pt x="3493" y="743"/>
                    <a:pt x="3519" y="743"/>
                    <a:pt x="3549" y="743"/>
                  </a:cubicBezTo>
                  <a:cubicBezTo>
                    <a:pt x="3564" y="743"/>
                    <a:pt x="3580" y="743"/>
                    <a:pt x="3596" y="739"/>
                  </a:cubicBezTo>
                  <a:lnTo>
                    <a:pt x="3596" y="739"/>
                  </a:lnTo>
                  <a:lnTo>
                    <a:pt x="3584" y="762"/>
                  </a:lnTo>
                  <a:lnTo>
                    <a:pt x="3632" y="762"/>
                  </a:lnTo>
                  <a:cubicBezTo>
                    <a:pt x="3650" y="726"/>
                    <a:pt x="3682" y="711"/>
                    <a:pt x="3718" y="711"/>
                  </a:cubicBezTo>
                  <a:cubicBezTo>
                    <a:pt x="3729" y="711"/>
                    <a:pt x="3740" y="712"/>
                    <a:pt x="3751" y="715"/>
                  </a:cubicBezTo>
                  <a:lnTo>
                    <a:pt x="3739" y="774"/>
                  </a:lnTo>
                  <a:cubicBezTo>
                    <a:pt x="3744" y="776"/>
                    <a:pt x="3748" y="777"/>
                    <a:pt x="3751" y="777"/>
                  </a:cubicBezTo>
                  <a:cubicBezTo>
                    <a:pt x="3769" y="777"/>
                    <a:pt x="3751" y="749"/>
                    <a:pt x="3751" y="739"/>
                  </a:cubicBezTo>
                  <a:cubicBezTo>
                    <a:pt x="3765" y="728"/>
                    <a:pt x="3777" y="724"/>
                    <a:pt x="3786" y="724"/>
                  </a:cubicBezTo>
                  <a:cubicBezTo>
                    <a:pt x="3808" y="724"/>
                    <a:pt x="3821" y="746"/>
                    <a:pt x="3846" y="762"/>
                  </a:cubicBezTo>
                  <a:cubicBezTo>
                    <a:pt x="3863" y="746"/>
                    <a:pt x="3881" y="740"/>
                    <a:pt x="3900" y="740"/>
                  </a:cubicBezTo>
                  <a:cubicBezTo>
                    <a:pt x="3937" y="740"/>
                    <a:pt x="3977" y="763"/>
                    <a:pt x="4013" y="763"/>
                  </a:cubicBezTo>
                  <a:cubicBezTo>
                    <a:pt x="4035" y="763"/>
                    <a:pt x="4055" y="754"/>
                    <a:pt x="4072" y="727"/>
                  </a:cubicBezTo>
                  <a:lnTo>
                    <a:pt x="4084" y="751"/>
                  </a:lnTo>
                  <a:cubicBezTo>
                    <a:pt x="4168" y="679"/>
                    <a:pt x="4287" y="762"/>
                    <a:pt x="4346" y="655"/>
                  </a:cubicBezTo>
                  <a:cubicBezTo>
                    <a:pt x="4371" y="678"/>
                    <a:pt x="4389" y="686"/>
                    <a:pt x="4402" y="686"/>
                  </a:cubicBezTo>
                  <a:cubicBezTo>
                    <a:pt x="4440" y="686"/>
                    <a:pt x="4442" y="618"/>
                    <a:pt x="4478" y="618"/>
                  </a:cubicBezTo>
                  <a:cubicBezTo>
                    <a:pt x="4490" y="618"/>
                    <a:pt x="4504" y="625"/>
                    <a:pt x="4525" y="643"/>
                  </a:cubicBezTo>
                  <a:lnTo>
                    <a:pt x="4513" y="632"/>
                  </a:lnTo>
                  <a:cubicBezTo>
                    <a:pt x="4536" y="631"/>
                    <a:pt x="4559" y="630"/>
                    <a:pt x="4582" y="630"/>
                  </a:cubicBezTo>
                  <a:cubicBezTo>
                    <a:pt x="4906" y="630"/>
                    <a:pt x="5236" y="703"/>
                    <a:pt x="5525" y="703"/>
                  </a:cubicBezTo>
                  <a:lnTo>
                    <a:pt x="5525" y="727"/>
                  </a:lnTo>
                  <a:cubicBezTo>
                    <a:pt x="5858" y="810"/>
                    <a:pt x="6180" y="905"/>
                    <a:pt x="6478" y="1048"/>
                  </a:cubicBezTo>
                  <a:cubicBezTo>
                    <a:pt x="6466" y="1072"/>
                    <a:pt x="6466" y="1084"/>
                    <a:pt x="6489" y="1084"/>
                  </a:cubicBezTo>
                  <a:lnTo>
                    <a:pt x="6501" y="1072"/>
                  </a:lnTo>
                  <a:cubicBezTo>
                    <a:pt x="6513" y="1084"/>
                    <a:pt x="6513" y="1108"/>
                    <a:pt x="6513" y="1120"/>
                  </a:cubicBezTo>
                  <a:cubicBezTo>
                    <a:pt x="6509" y="1132"/>
                    <a:pt x="6504" y="1136"/>
                    <a:pt x="6498" y="1136"/>
                  </a:cubicBezTo>
                  <a:cubicBezTo>
                    <a:pt x="6487" y="1136"/>
                    <a:pt x="6474" y="1120"/>
                    <a:pt x="6466" y="1120"/>
                  </a:cubicBezTo>
                  <a:lnTo>
                    <a:pt x="6466" y="1120"/>
                  </a:lnTo>
                  <a:cubicBezTo>
                    <a:pt x="6430" y="1179"/>
                    <a:pt x="6525" y="1155"/>
                    <a:pt x="6501" y="1215"/>
                  </a:cubicBezTo>
                  <a:lnTo>
                    <a:pt x="6489" y="1215"/>
                  </a:lnTo>
                  <a:cubicBezTo>
                    <a:pt x="6489" y="1251"/>
                    <a:pt x="6478" y="1298"/>
                    <a:pt x="6513" y="1322"/>
                  </a:cubicBezTo>
                  <a:cubicBezTo>
                    <a:pt x="6466" y="1334"/>
                    <a:pt x="6513" y="1394"/>
                    <a:pt x="6478" y="1405"/>
                  </a:cubicBezTo>
                  <a:cubicBezTo>
                    <a:pt x="6370" y="1382"/>
                    <a:pt x="6513" y="1310"/>
                    <a:pt x="6478" y="1263"/>
                  </a:cubicBezTo>
                  <a:lnTo>
                    <a:pt x="6478" y="1263"/>
                  </a:lnTo>
                  <a:cubicBezTo>
                    <a:pt x="6472" y="1266"/>
                    <a:pt x="6467" y="1268"/>
                    <a:pt x="6462" y="1268"/>
                  </a:cubicBezTo>
                  <a:cubicBezTo>
                    <a:pt x="6438" y="1268"/>
                    <a:pt x="6428" y="1223"/>
                    <a:pt x="6418" y="1203"/>
                  </a:cubicBezTo>
                  <a:lnTo>
                    <a:pt x="6418" y="1203"/>
                  </a:lnTo>
                  <a:cubicBezTo>
                    <a:pt x="6418" y="1239"/>
                    <a:pt x="6418" y="1274"/>
                    <a:pt x="6430" y="1322"/>
                  </a:cubicBezTo>
                  <a:cubicBezTo>
                    <a:pt x="6406" y="1322"/>
                    <a:pt x="6347" y="1334"/>
                    <a:pt x="6382" y="1370"/>
                  </a:cubicBezTo>
                  <a:lnTo>
                    <a:pt x="6382" y="1358"/>
                  </a:lnTo>
                  <a:cubicBezTo>
                    <a:pt x="6382" y="1405"/>
                    <a:pt x="6430" y="1405"/>
                    <a:pt x="6406" y="1429"/>
                  </a:cubicBezTo>
                  <a:cubicBezTo>
                    <a:pt x="6404" y="1432"/>
                    <a:pt x="6401" y="1433"/>
                    <a:pt x="6399" y="1433"/>
                  </a:cubicBezTo>
                  <a:cubicBezTo>
                    <a:pt x="6389" y="1433"/>
                    <a:pt x="6380" y="1417"/>
                    <a:pt x="6370" y="1417"/>
                  </a:cubicBezTo>
                  <a:lnTo>
                    <a:pt x="6370" y="1417"/>
                  </a:lnTo>
                  <a:cubicBezTo>
                    <a:pt x="6358" y="1453"/>
                    <a:pt x="6394" y="1453"/>
                    <a:pt x="6394" y="1477"/>
                  </a:cubicBezTo>
                  <a:cubicBezTo>
                    <a:pt x="6389" y="1482"/>
                    <a:pt x="6385" y="1484"/>
                    <a:pt x="6380" y="1484"/>
                  </a:cubicBezTo>
                  <a:cubicBezTo>
                    <a:pt x="6369" y="1484"/>
                    <a:pt x="6360" y="1470"/>
                    <a:pt x="6348" y="1470"/>
                  </a:cubicBezTo>
                  <a:cubicBezTo>
                    <a:pt x="6344" y="1470"/>
                    <a:pt x="6340" y="1472"/>
                    <a:pt x="6335" y="1477"/>
                  </a:cubicBezTo>
                  <a:cubicBezTo>
                    <a:pt x="6370" y="1524"/>
                    <a:pt x="6311" y="1536"/>
                    <a:pt x="6311" y="1572"/>
                  </a:cubicBezTo>
                  <a:cubicBezTo>
                    <a:pt x="6313" y="1572"/>
                    <a:pt x="6315" y="1571"/>
                    <a:pt x="6317" y="1571"/>
                  </a:cubicBezTo>
                  <a:cubicBezTo>
                    <a:pt x="6361" y="1571"/>
                    <a:pt x="6370" y="1669"/>
                    <a:pt x="6405" y="1669"/>
                  </a:cubicBezTo>
                  <a:cubicBezTo>
                    <a:pt x="6412" y="1669"/>
                    <a:pt x="6420" y="1665"/>
                    <a:pt x="6430" y="1655"/>
                  </a:cubicBezTo>
                  <a:cubicBezTo>
                    <a:pt x="6442" y="1679"/>
                    <a:pt x="6454" y="1703"/>
                    <a:pt x="6466" y="1727"/>
                  </a:cubicBezTo>
                  <a:cubicBezTo>
                    <a:pt x="6461" y="1730"/>
                    <a:pt x="6456" y="1731"/>
                    <a:pt x="6452" y="1731"/>
                  </a:cubicBezTo>
                  <a:cubicBezTo>
                    <a:pt x="6420" y="1731"/>
                    <a:pt x="6383" y="1678"/>
                    <a:pt x="6344" y="1678"/>
                  </a:cubicBezTo>
                  <a:cubicBezTo>
                    <a:pt x="6341" y="1678"/>
                    <a:pt x="6338" y="1678"/>
                    <a:pt x="6335" y="1679"/>
                  </a:cubicBezTo>
                  <a:cubicBezTo>
                    <a:pt x="6335" y="1667"/>
                    <a:pt x="6335" y="1644"/>
                    <a:pt x="6347" y="1620"/>
                  </a:cubicBezTo>
                  <a:cubicBezTo>
                    <a:pt x="6263" y="1620"/>
                    <a:pt x="6370" y="1763"/>
                    <a:pt x="6287" y="1798"/>
                  </a:cubicBezTo>
                  <a:cubicBezTo>
                    <a:pt x="6287" y="1834"/>
                    <a:pt x="6299" y="1822"/>
                    <a:pt x="6263" y="1894"/>
                  </a:cubicBezTo>
                  <a:lnTo>
                    <a:pt x="6335" y="1882"/>
                  </a:lnTo>
                  <a:lnTo>
                    <a:pt x="6335" y="1882"/>
                  </a:lnTo>
                  <a:cubicBezTo>
                    <a:pt x="6311" y="1917"/>
                    <a:pt x="6287" y="1929"/>
                    <a:pt x="6275" y="1929"/>
                  </a:cubicBezTo>
                  <a:cubicBezTo>
                    <a:pt x="6275" y="1953"/>
                    <a:pt x="6275" y="1977"/>
                    <a:pt x="6275" y="2001"/>
                  </a:cubicBezTo>
                  <a:cubicBezTo>
                    <a:pt x="6263" y="1989"/>
                    <a:pt x="6263" y="1989"/>
                    <a:pt x="6251" y="1977"/>
                  </a:cubicBezTo>
                  <a:cubicBezTo>
                    <a:pt x="6216" y="2013"/>
                    <a:pt x="6239" y="2013"/>
                    <a:pt x="6251" y="2025"/>
                  </a:cubicBezTo>
                  <a:cubicBezTo>
                    <a:pt x="6275" y="2036"/>
                    <a:pt x="6275" y="2060"/>
                    <a:pt x="6287" y="2084"/>
                  </a:cubicBezTo>
                  <a:lnTo>
                    <a:pt x="6251" y="2072"/>
                  </a:lnTo>
                  <a:lnTo>
                    <a:pt x="6251" y="2072"/>
                  </a:lnTo>
                  <a:cubicBezTo>
                    <a:pt x="6263" y="2084"/>
                    <a:pt x="6275" y="2096"/>
                    <a:pt x="6287" y="2096"/>
                  </a:cubicBezTo>
                  <a:cubicBezTo>
                    <a:pt x="6287" y="2108"/>
                    <a:pt x="6287" y="2108"/>
                    <a:pt x="6299" y="2120"/>
                  </a:cubicBezTo>
                  <a:cubicBezTo>
                    <a:pt x="6311" y="2108"/>
                    <a:pt x="6347" y="2084"/>
                    <a:pt x="6347" y="2048"/>
                  </a:cubicBezTo>
                  <a:cubicBezTo>
                    <a:pt x="6347" y="2144"/>
                    <a:pt x="6382" y="2191"/>
                    <a:pt x="6370" y="2286"/>
                  </a:cubicBezTo>
                  <a:cubicBezTo>
                    <a:pt x="6347" y="2286"/>
                    <a:pt x="6311" y="2275"/>
                    <a:pt x="6311" y="2275"/>
                  </a:cubicBezTo>
                  <a:lnTo>
                    <a:pt x="6311" y="2275"/>
                  </a:lnTo>
                  <a:cubicBezTo>
                    <a:pt x="6320" y="2309"/>
                    <a:pt x="6347" y="2332"/>
                    <a:pt x="6371" y="2332"/>
                  </a:cubicBezTo>
                  <a:cubicBezTo>
                    <a:pt x="6380" y="2332"/>
                    <a:pt x="6388" y="2329"/>
                    <a:pt x="6394" y="2322"/>
                  </a:cubicBezTo>
                  <a:cubicBezTo>
                    <a:pt x="6406" y="2334"/>
                    <a:pt x="6406" y="2334"/>
                    <a:pt x="6406" y="2334"/>
                  </a:cubicBezTo>
                  <a:cubicBezTo>
                    <a:pt x="6394" y="2358"/>
                    <a:pt x="6382" y="2370"/>
                    <a:pt x="6394" y="2394"/>
                  </a:cubicBezTo>
                  <a:cubicBezTo>
                    <a:pt x="6394" y="2394"/>
                    <a:pt x="6394" y="2406"/>
                    <a:pt x="6394" y="2417"/>
                  </a:cubicBezTo>
                  <a:cubicBezTo>
                    <a:pt x="6401" y="2414"/>
                    <a:pt x="6407" y="2413"/>
                    <a:pt x="6413" y="2413"/>
                  </a:cubicBezTo>
                  <a:cubicBezTo>
                    <a:pt x="6449" y="2413"/>
                    <a:pt x="6469" y="2465"/>
                    <a:pt x="6489" y="2465"/>
                  </a:cubicBezTo>
                  <a:cubicBezTo>
                    <a:pt x="6489" y="2453"/>
                    <a:pt x="6478" y="2441"/>
                    <a:pt x="6466" y="2417"/>
                  </a:cubicBezTo>
                  <a:lnTo>
                    <a:pt x="6466" y="2417"/>
                  </a:lnTo>
                  <a:cubicBezTo>
                    <a:pt x="6513" y="2429"/>
                    <a:pt x="6561" y="2417"/>
                    <a:pt x="6549" y="2453"/>
                  </a:cubicBezTo>
                  <a:cubicBezTo>
                    <a:pt x="6543" y="2451"/>
                    <a:pt x="6538" y="2450"/>
                    <a:pt x="6534" y="2450"/>
                  </a:cubicBezTo>
                  <a:cubicBezTo>
                    <a:pt x="6509" y="2450"/>
                    <a:pt x="6526" y="2495"/>
                    <a:pt x="6509" y="2495"/>
                  </a:cubicBezTo>
                  <a:cubicBezTo>
                    <a:pt x="6503" y="2495"/>
                    <a:pt x="6493" y="2490"/>
                    <a:pt x="6478" y="2477"/>
                  </a:cubicBezTo>
                  <a:lnTo>
                    <a:pt x="6478" y="2477"/>
                  </a:lnTo>
                  <a:cubicBezTo>
                    <a:pt x="6473" y="2510"/>
                    <a:pt x="6481" y="2517"/>
                    <a:pt x="6494" y="2517"/>
                  </a:cubicBezTo>
                  <a:cubicBezTo>
                    <a:pt x="6504" y="2517"/>
                    <a:pt x="6516" y="2513"/>
                    <a:pt x="6528" y="2513"/>
                  </a:cubicBezTo>
                  <a:cubicBezTo>
                    <a:pt x="6541" y="2513"/>
                    <a:pt x="6553" y="2518"/>
                    <a:pt x="6561" y="2537"/>
                  </a:cubicBezTo>
                  <a:lnTo>
                    <a:pt x="6573" y="2584"/>
                  </a:lnTo>
                  <a:cubicBezTo>
                    <a:pt x="6569" y="2585"/>
                    <a:pt x="6565" y="2586"/>
                    <a:pt x="6561" y="2586"/>
                  </a:cubicBezTo>
                  <a:cubicBezTo>
                    <a:pt x="6533" y="2586"/>
                    <a:pt x="6509" y="2558"/>
                    <a:pt x="6503" y="2558"/>
                  </a:cubicBezTo>
                  <a:cubicBezTo>
                    <a:pt x="6502" y="2558"/>
                    <a:pt x="6501" y="2559"/>
                    <a:pt x="6501" y="2560"/>
                  </a:cubicBezTo>
                  <a:lnTo>
                    <a:pt x="6525" y="2584"/>
                  </a:lnTo>
                  <a:cubicBezTo>
                    <a:pt x="6489" y="2584"/>
                    <a:pt x="6430" y="2477"/>
                    <a:pt x="6358" y="2453"/>
                  </a:cubicBezTo>
                  <a:lnTo>
                    <a:pt x="6358" y="2453"/>
                  </a:lnTo>
                  <a:cubicBezTo>
                    <a:pt x="6370" y="2489"/>
                    <a:pt x="6394" y="2537"/>
                    <a:pt x="6418" y="2572"/>
                  </a:cubicBezTo>
                  <a:cubicBezTo>
                    <a:pt x="6501" y="2632"/>
                    <a:pt x="6573" y="2703"/>
                    <a:pt x="6656" y="2751"/>
                  </a:cubicBezTo>
                  <a:cubicBezTo>
                    <a:pt x="6736" y="2800"/>
                    <a:pt x="6815" y="2825"/>
                    <a:pt x="6894" y="2825"/>
                  </a:cubicBezTo>
                  <a:cubicBezTo>
                    <a:pt x="6910" y="2825"/>
                    <a:pt x="6926" y="2824"/>
                    <a:pt x="6942" y="2822"/>
                  </a:cubicBezTo>
                  <a:lnTo>
                    <a:pt x="6930" y="2810"/>
                  </a:lnTo>
                  <a:cubicBezTo>
                    <a:pt x="6930" y="2810"/>
                    <a:pt x="6942" y="2810"/>
                    <a:pt x="6942" y="2798"/>
                  </a:cubicBezTo>
                  <a:lnTo>
                    <a:pt x="6954" y="2798"/>
                  </a:lnTo>
                  <a:lnTo>
                    <a:pt x="6990" y="2787"/>
                  </a:lnTo>
                  <a:cubicBezTo>
                    <a:pt x="7013" y="2822"/>
                    <a:pt x="7073" y="2846"/>
                    <a:pt x="7144" y="2870"/>
                  </a:cubicBezTo>
                  <a:cubicBezTo>
                    <a:pt x="7097" y="2846"/>
                    <a:pt x="7097" y="2846"/>
                    <a:pt x="7097" y="2810"/>
                  </a:cubicBezTo>
                  <a:cubicBezTo>
                    <a:pt x="7106" y="2784"/>
                    <a:pt x="7108" y="2770"/>
                    <a:pt x="7128" y="2770"/>
                  </a:cubicBezTo>
                  <a:cubicBezTo>
                    <a:pt x="7135" y="2770"/>
                    <a:pt x="7144" y="2772"/>
                    <a:pt x="7156" y="2775"/>
                  </a:cubicBezTo>
                  <a:cubicBezTo>
                    <a:pt x="7167" y="2797"/>
                    <a:pt x="7137" y="2798"/>
                    <a:pt x="7162" y="2818"/>
                  </a:cubicBezTo>
                  <a:lnTo>
                    <a:pt x="7162" y="2818"/>
                  </a:lnTo>
                  <a:cubicBezTo>
                    <a:pt x="7150" y="2805"/>
                    <a:pt x="7171" y="2785"/>
                    <a:pt x="7192" y="2775"/>
                  </a:cubicBezTo>
                  <a:cubicBezTo>
                    <a:pt x="7216" y="2798"/>
                    <a:pt x="7263" y="2787"/>
                    <a:pt x="7275" y="2810"/>
                  </a:cubicBezTo>
                  <a:cubicBezTo>
                    <a:pt x="7271" y="2814"/>
                    <a:pt x="7267" y="2816"/>
                    <a:pt x="7263" y="2816"/>
                  </a:cubicBezTo>
                  <a:cubicBezTo>
                    <a:pt x="7255" y="2816"/>
                    <a:pt x="7247" y="2810"/>
                    <a:pt x="7240" y="2810"/>
                  </a:cubicBezTo>
                  <a:cubicBezTo>
                    <a:pt x="7228" y="2822"/>
                    <a:pt x="7299" y="2822"/>
                    <a:pt x="7263" y="2858"/>
                  </a:cubicBezTo>
                  <a:cubicBezTo>
                    <a:pt x="7275" y="2846"/>
                    <a:pt x="7299" y="2846"/>
                    <a:pt x="7311" y="2834"/>
                  </a:cubicBezTo>
                  <a:cubicBezTo>
                    <a:pt x="7359" y="2846"/>
                    <a:pt x="7311" y="2882"/>
                    <a:pt x="7323" y="2882"/>
                  </a:cubicBezTo>
                  <a:cubicBezTo>
                    <a:pt x="7418" y="2834"/>
                    <a:pt x="7430" y="2763"/>
                    <a:pt x="7490" y="2703"/>
                  </a:cubicBezTo>
                  <a:cubicBezTo>
                    <a:pt x="7490" y="2712"/>
                    <a:pt x="7510" y="2742"/>
                    <a:pt x="7515" y="2750"/>
                  </a:cubicBezTo>
                  <a:lnTo>
                    <a:pt x="7515" y="2750"/>
                  </a:lnTo>
                  <a:cubicBezTo>
                    <a:pt x="7567" y="2732"/>
                    <a:pt x="7581" y="2660"/>
                    <a:pt x="7599" y="2606"/>
                  </a:cubicBezTo>
                  <a:lnTo>
                    <a:pt x="7599" y="2606"/>
                  </a:lnTo>
                  <a:cubicBezTo>
                    <a:pt x="7764" y="2475"/>
                    <a:pt x="7823" y="2309"/>
                    <a:pt x="7918" y="2132"/>
                  </a:cubicBezTo>
                  <a:cubicBezTo>
                    <a:pt x="7894" y="2108"/>
                    <a:pt x="7882" y="2084"/>
                    <a:pt x="7859" y="2072"/>
                  </a:cubicBezTo>
                  <a:lnTo>
                    <a:pt x="7906" y="2025"/>
                  </a:lnTo>
                  <a:cubicBezTo>
                    <a:pt x="7930" y="1917"/>
                    <a:pt x="7918" y="1822"/>
                    <a:pt x="7894" y="1727"/>
                  </a:cubicBezTo>
                  <a:cubicBezTo>
                    <a:pt x="7859" y="1644"/>
                    <a:pt x="7823" y="1572"/>
                    <a:pt x="7775" y="1489"/>
                  </a:cubicBezTo>
                  <a:cubicBezTo>
                    <a:pt x="7740" y="1441"/>
                    <a:pt x="7787" y="1441"/>
                    <a:pt x="7799" y="1405"/>
                  </a:cubicBezTo>
                  <a:cubicBezTo>
                    <a:pt x="7740" y="1286"/>
                    <a:pt x="7656" y="1298"/>
                    <a:pt x="7573" y="1227"/>
                  </a:cubicBezTo>
                  <a:cubicBezTo>
                    <a:pt x="7597" y="1227"/>
                    <a:pt x="7656" y="1215"/>
                    <a:pt x="7632" y="1167"/>
                  </a:cubicBezTo>
                  <a:lnTo>
                    <a:pt x="7632" y="1167"/>
                  </a:lnTo>
                  <a:cubicBezTo>
                    <a:pt x="7621" y="1173"/>
                    <a:pt x="7609" y="1179"/>
                    <a:pt x="7598" y="1179"/>
                  </a:cubicBezTo>
                  <a:cubicBezTo>
                    <a:pt x="7588" y="1179"/>
                    <a:pt x="7579" y="1173"/>
                    <a:pt x="7573" y="1155"/>
                  </a:cubicBezTo>
                  <a:lnTo>
                    <a:pt x="7597" y="1155"/>
                  </a:lnTo>
                  <a:cubicBezTo>
                    <a:pt x="7597" y="1120"/>
                    <a:pt x="7561" y="1108"/>
                    <a:pt x="7525" y="1060"/>
                  </a:cubicBezTo>
                  <a:cubicBezTo>
                    <a:pt x="7454" y="989"/>
                    <a:pt x="7347" y="953"/>
                    <a:pt x="7240" y="953"/>
                  </a:cubicBezTo>
                  <a:cubicBezTo>
                    <a:pt x="7180" y="905"/>
                    <a:pt x="7287" y="905"/>
                    <a:pt x="7287" y="893"/>
                  </a:cubicBezTo>
                  <a:cubicBezTo>
                    <a:pt x="7301" y="916"/>
                    <a:pt x="7309" y="923"/>
                    <a:pt x="7316" y="923"/>
                  </a:cubicBezTo>
                  <a:cubicBezTo>
                    <a:pt x="7326" y="923"/>
                    <a:pt x="7332" y="905"/>
                    <a:pt x="7347" y="905"/>
                  </a:cubicBezTo>
                  <a:cubicBezTo>
                    <a:pt x="7311" y="893"/>
                    <a:pt x="7275" y="882"/>
                    <a:pt x="7287" y="834"/>
                  </a:cubicBezTo>
                  <a:cubicBezTo>
                    <a:pt x="7251" y="810"/>
                    <a:pt x="7228" y="786"/>
                    <a:pt x="7180" y="786"/>
                  </a:cubicBezTo>
                  <a:cubicBezTo>
                    <a:pt x="7204" y="786"/>
                    <a:pt x="7204" y="822"/>
                    <a:pt x="7180" y="822"/>
                  </a:cubicBezTo>
                  <a:cubicBezTo>
                    <a:pt x="7156" y="786"/>
                    <a:pt x="7073" y="751"/>
                    <a:pt x="7097" y="715"/>
                  </a:cubicBezTo>
                  <a:cubicBezTo>
                    <a:pt x="6918" y="596"/>
                    <a:pt x="6704" y="477"/>
                    <a:pt x="6489" y="381"/>
                  </a:cubicBezTo>
                  <a:lnTo>
                    <a:pt x="6489" y="381"/>
                  </a:lnTo>
                  <a:cubicBezTo>
                    <a:pt x="6442" y="393"/>
                    <a:pt x="6513" y="405"/>
                    <a:pt x="6489" y="417"/>
                  </a:cubicBezTo>
                  <a:cubicBezTo>
                    <a:pt x="6481" y="419"/>
                    <a:pt x="6475" y="419"/>
                    <a:pt x="6469" y="419"/>
                  </a:cubicBezTo>
                  <a:cubicBezTo>
                    <a:pt x="6430" y="419"/>
                    <a:pt x="6442" y="391"/>
                    <a:pt x="6411" y="391"/>
                  </a:cubicBezTo>
                  <a:cubicBezTo>
                    <a:pt x="6406" y="391"/>
                    <a:pt x="6401" y="392"/>
                    <a:pt x="6394" y="393"/>
                  </a:cubicBezTo>
                  <a:lnTo>
                    <a:pt x="6430" y="370"/>
                  </a:lnTo>
                  <a:cubicBezTo>
                    <a:pt x="6411" y="362"/>
                    <a:pt x="6391" y="359"/>
                    <a:pt x="6369" y="359"/>
                  </a:cubicBezTo>
                  <a:cubicBezTo>
                    <a:pt x="6320" y="359"/>
                    <a:pt x="6265" y="373"/>
                    <a:pt x="6216" y="381"/>
                  </a:cubicBezTo>
                  <a:cubicBezTo>
                    <a:pt x="6228" y="346"/>
                    <a:pt x="6168" y="334"/>
                    <a:pt x="6228" y="334"/>
                  </a:cubicBezTo>
                  <a:cubicBezTo>
                    <a:pt x="6194" y="323"/>
                    <a:pt x="6202" y="188"/>
                    <a:pt x="6175" y="188"/>
                  </a:cubicBezTo>
                  <a:cubicBezTo>
                    <a:pt x="6173" y="188"/>
                    <a:pt x="6171" y="189"/>
                    <a:pt x="6168" y="191"/>
                  </a:cubicBezTo>
                  <a:lnTo>
                    <a:pt x="6168" y="334"/>
                  </a:lnTo>
                  <a:cubicBezTo>
                    <a:pt x="6162" y="340"/>
                    <a:pt x="6150" y="340"/>
                    <a:pt x="6140" y="340"/>
                  </a:cubicBezTo>
                  <a:cubicBezTo>
                    <a:pt x="6129" y="340"/>
                    <a:pt x="6120" y="340"/>
                    <a:pt x="6120" y="346"/>
                  </a:cubicBezTo>
                  <a:cubicBezTo>
                    <a:pt x="6097" y="310"/>
                    <a:pt x="6085" y="262"/>
                    <a:pt x="6061" y="262"/>
                  </a:cubicBezTo>
                  <a:cubicBezTo>
                    <a:pt x="6061" y="241"/>
                    <a:pt x="6071" y="234"/>
                    <a:pt x="6084" y="234"/>
                  </a:cubicBezTo>
                  <a:cubicBezTo>
                    <a:pt x="6099" y="234"/>
                    <a:pt x="6119" y="244"/>
                    <a:pt x="6132" y="251"/>
                  </a:cubicBezTo>
                  <a:cubicBezTo>
                    <a:pt x="6156" y="191"/>
                    <a:pt x="6061" y="179"/>
                    <a:pt x="6108" y="143"/>
                  </a:cubicBezTo>
                  <a:cubicBezTo>
                    <a:pt x="6102" y="142"/>
                    <a:pt x="6097" y="141"/>
                    <a:pt x="6093" y="141"/>
                  </a:cubicBezTo>
                  <a:cubicBezTo>
                    <a:pt x="6061" y="141"/>
                    <a:pt x="6105" y="180"/>
                    <a:pt x="6073" y="191"/>
                  </a:cubicBezTo>
                  <a:lnTo>
                    <a:pt x="6025" y="167"/>
                  </a:lnTo>
                  <a:lnTo>
                    <a:pt x="6061" y="191"/>
                  </a:lnTo>
                  <a:cubicBezTo>
                    <a:pt x="6031" y="198"/>
                    <a:pt x="6011" y="215"/>
                    <a:pt x="5988" y="215"/>
                  </a:cubicBezTo>
                  <a:cubicBezTo>
                    <a:pt x="5974" y="215"/>
                    <a:pt x="5960" y="209"/>
                    <a:pt x="5942" y="191"/>
                  </a:cubicBezTo>
                  <a:lnTo>
                    <a:pt x="5870" y="239"/>
                  </a:lnTo>
                  <a:cubicBezTo>
                    <a:pt x="5878" y="207"/>
                    <a:pt x="5860" y="207"/>
                    <a:pt x="5839" y="207"/>
                  </a:cubicBezTo>
                  <a:cubicBezTo>
                    <a:pt x="5829" y="207"/>
                    <a:pt x="5819" y="207"/>
                    <a:pt x="5811" y="203"/>
                  </a:cubicBezTo>
                  <a:lnTo>
                    <a:pt x="5835" y="179"/>
                  </a:lnTo>
                  <a:cubicBezTo>
                    <a:pt x="5799" y="167"/>
                    <a:pt x="5775" y="155"/>
                    <a:pt x="5763" y="131"/>
                  </a:cubicBezTo>
                  <a:cubicBezTo>
                    <a:pt x="5769" y="123"/>
                    <a:pt x="5774" y="120"/>
                    <a:pt x="5777" y="120"/>
                  </a:cubicBezTo>
                  <a:cubicBezTo>
                    <a:pt x="5785" y="120"/>
                    <a:pt x="5789" y="131"/>
                    <a:pt x="5797" y="131"/>
                  </a:cubicBezTo>
                  <a:cubicBezTo>
                    <a:pt x="5800" y="131"/>
                    <a:pt x="5805" y="128"/>
                    <a:pt x="5811" y="120"/>
                  </a:cubicBezTo>
                  <a:lnTo>
                    <a:pt x="5775" y="96"/>
                  </a:lnTo>
                  <a:cubicBezTo>
                    <a:pt x="5763" y="120"/>
                    <a:pt x="5739" y="131"/>
                    <a:pt x="5763" y="155"/>
                  </a:cubicBezTo>
                  <a:cubicBezTo>
                    <a:pt x="5726" y="192"/>
                    <a:pt x="5696" y="222"/>
                    <a:pt x="5639" y="222"/>
                  </a:cubicBezTo>
                  <a:cubicBezTo>
                    <a:pt x="5623" y="222"/>
                    <a:pt x="5605" y="220"/>
                    <a:pt x="5585" y="215"/>
                  </a:cubicBezTo>
                  <a:cubicBezTo>
                    <a:pt x="5549" y="155"/>
                    <a:pt x="5644" y="179"/>
                    <a:pt x="5632" y="131"/>
                  </a:cubicBezTo>
                  <a:cubicBezTo>
                    <a:pt x="5622" y="127"/>
                    <a:pt x="5611" y="126"/>
                    <a:pt x="5602" y="126"/>
                  </a:cubicBezTo>
                  <a:cubicBezTo>
                    <a:pt x="5533" y="126"/>
                    <a:pt x="5490" y="217"/>
                    <a:pt x="5443" y="217"/>
                  </a:cubicBezTo>
                  <a:cubicBezTo>
                    <a:pt x="5439" y="217"/>
                    <a:pt x="5434" y="217"/>
                    <a:pt x="5430" y="215"/>
                  </a:cubicBezTo>
                  <a:cubicBezTo>
                    <a:pt x="5415" y="210"/>
                    <a:pt x="5403" y="208"/>
                    <a:pt x="5394" y="208"/>
                  </a:cubicBezTo>
                  <a:cubicBezTo>
                    <a:pt x="5361" y="208"/>
                    <a:pt x="5348" y="229"/>
                    <a:pt x="5309" y="229"/>
                  </a:cubicBezTo>
                  <a:cubicBezTo>
                    <a:pt x="5302" y="229"/>
                    <a:pt x="5295" y="228"/>
                    <a:pt x="5287" y="227"/>
                  </a:cubicBezTo>
                  <a:cubicBezTo>
                    <a:pt x="5311" y="203"/>
                    <a:pt x="5239" y="191"/>
                    <a:pt x="5227" y="155"/>
                  </a:cubicBezTo>
                  <a:lnTo>
                    <a:pt x="5251" y="131"/>
                  </a:lnTo>
                  <a:cubicBezTo>
                    <a:pt x="5227" y="131"/>
                    <a:pt x="5215" y="120"/>
                    <a:pt x="5215" y="96"/>
                  </a:cubicBezTo>
                  <a:cubicBezTo>
                    <a:pt x="5215" y="143"/>
                    <a:pt x="5120" y="131"/>
                    <a:pt x="5061" y="143"/>
                  </a:cubicBezTo>
                  <a:lnTo>
                    <a:pt x="5073" y="191"/>
                  </a:lnTo>
                  <a:cubicBezTo>
                    <a:pt x="5035" y="191"/>
                    <a:pt x="4989" y="206"/>
                    <a:pt x="4954" y="206"/>
                  </a:cubicBezTo>
                  <a:cubicBezTo>
                    <a:pt x="4945" y="206"/>
                    <a:pt x="4937" y="205"/>
                    <a:pt x="4930" y="203"/>
                  </a:cubicBezTo>
                  <a:cubicBezTo>
                    <a:pt x="4858" y="215"/>
                    <a:pt x="4882" y="251"/>
                    <a:pt x="4823" y="286"/>
                  </a:cubicBezTo>
                  <a:cubicBezTo>
                    <a:pt x="4799" y="251"/>
                    <a:pt x="4799" y="215"/>
                    <a:pt x="4811" y="179"/>
                  </a:cubicBezTo>
                  <a:lnTo>
                    <a:pt x="4811" y="179"/>
                  </a:lnTo>
                  <a:cubicBezTo>
                    <a:pt x="4823" y="185"/>
                    <a:pt x="4834" y="185"/>
                    <a:pt x="4846" y="185"/>
                  </a:cubicBezTo>
                  <a:cubicBezTo>
                    <a:pt x="4858" y="185"/>
                    <a:pt x="4870" y="185"/>
                    <a:pt x="4882" y="191"/>
                  </a:cubicBezTo>
                  <a:cubicBezTo>
                    <a:pt x="4951" y="171"/>
                    <a:pt x="5012" y="111"/>
                    <a:pt x="5078" y="111"/>
                  </a:cubicBezTo>
                  <a:cubicBezTo>
                    <a:pt x="5092" y="111"/>
                    <a:pt x="5106" y="113"/>
                    <a:pt x="5120" y="120"/>
                  </a:cubicBezTo>
                  <a:cubicBezTo>
                    <a:pt x="5133" y="85"/>
                    <a:pt x="5129" y="76"/>
                    <a:pt x="5117" y="76"/>
                  </a:cubicBezTo>
                  <a:cubicBezTo>
                    <a:pt x="5101" y="76"/>
                    <a:pt x="5072" y="92"/>
                    <a:pt x="5048" y="92"/>
                  </a:cubicBezTo>
                  <a:cubicBezTo>
                    <a:pt x="5039" y="92"/>
                    <a:pt x="5031" y="90"/>
                    <a:pt x="5025" y="84"/>
                  </a:cubicBezTo>
                  <a:lnTo>
                    <a:pt x="5037" y="84"/>
                  </a:lnTo>
                  <a:cubicBezTo>
                    <a:pt x="5025" y="84"/>
                    <a:pt x="5025" y="84"/>
                    <a:pt x="5025" y="72"/>
                  </a:cubicBezTo>
                  <a:cubicBezTo>
                    <a:pt x="5049" y="72"/>
                    <a:pt x="5096" y="60"/>
                    <a:pt x="5108" y="12"/>
                  </a:cubicBezTo>
                  <a:cubicBezTo>
                    <a:pt x="5069" y="12"/>
                    <a:pt x="5070" y="69"/>
                    <a:pt x="5039" y="69"/>
                  </a:cubicBezTo>
                  <a:cubicBezTo>
                    <a:pt x="5032" y="69"/>
                    <a:pt x="5024" y="66"/>
                    <a:pt x="5013" y="60"/>
                  </a:cubicBezTo>
                  <a:cubicBezTo>
                    <a:pt x="5006" y="63"/>
                    <a:pt x="5000" y="65"/>
                    <a:pt x="4994" y="65"/>
                  </a:cubicBezTo>
                  <a:cubicBezTo>
                    <a:pt x="4956" y="65"/>
                    <a:pt x="4926" y="11"/>
                    <a:pt x="490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3"/>
            <p:cNvSpPr/>
            <p:nvPr/>
          </p:nvSpPr>
          <p:spPr>
            <a:xfrm>
              <a:off x="5447400" y="2316775"/>
              <a:ext cx="1200" cy="625"/>
            </a:xfrm>
            <a:custGeom>
              <a:rect b="b" l="l" r="r" t="t"/>
              <a:pathLst>
                <a:path extrusionOk="0" h="25" w="48">
                  <a:moveTo>
                    <a:pt x="48" y="1"/>
                  </a:moveTo>
                  <a:cubicBezTo>
                    <a:pt x="36" y="1"/>
                    <a:pt x="12" y="1"/>
                    <a:pt x="0" y="13"/>
                  </a:cubicBezTo>
                  <a:lnTo>
                    <a:pt x="24" y="25"/>
                  </a:ln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3"/>
            <p:cNvSpPr/>
            <p:nvPr/>
          </p:nvSpPr>
          <p:spPr>
            <a:xfrm>
              <a:off x="5440675" y="2331550"/>
              <a:ext cx="1375" cy="1625"/>
            </a:xfrm>
            <a:custGeom>
              <a:rect b="b" l="l" r="r" t="t"/>
              <a:pathLst>
                <a:path extrusionOk="0" h="65" w="55">
                  <a:moveTo>
                    <a:pt x="48" y="0"/>
                  </a:moveTo>
                  <a:cubicBezTo>
                    <a:pt x="31" y="0"/>
                    <a:pt x="0" y="54"/>
                    <a:pt x="31" y="65"/>
                  </a:cubicBezTo>
                  <a:lnTo>
                    <a:pt x="55" y="5"/>
                  </a:lnTo>
                  <a:cubicBezTo>
                    <a:pt x="53" y="2"/>
                    <a:pt x="51"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3"/>
            <p:cNvSpPr/>
            <p:nvPr/>
          </p:nvSpPr>
          <p:spPr>
            <a:xfrm>
              <a:off x="5450675" y="2327800"/>
              <a:ext cx="900" cy="1500"/>
            </a:xfrm>
            <a:custGeom>
              <a:rect b="b" l="l" r="r" t="t"/>
              <a:pathLst>
                <a:path extrusionOk="0" h="60" w="36">
                  <a:moveTo>
                    <a:pt x="24" y="0"/>
                  </a:moveTo>
                  <a:cubicBezTo>
                    <a:pt x="0" y="24"/>
                    <a:pt x="0" y="48"/>
                    <a:pt x="24" y="60"/>
                  </a:cubicBezTo>
                  <a:cubicBezTo>
                    <a:pt x="19" y="46"/>
                    <a:pt x="20" y="43"/>
                    <a:pt x="23" y="43"/>
                  </a:cubicBezTo>
                  <a:lnTo>
                    <a:pt x="23" y="43"/>
                  </a:lnTo>
                  <a:cubicBezTo>
                    <a:pt x="25" y="43"/>
                    <a:pt x="28" y="45"/>
                    <a:pt x="31" y="45"/>
                  </a:cubicBezTo>
                  <a:cubicBezTo>
                    <a:pt x="34" y="45"/>
                    <a:pt x="36" y="43"/>
                    <a:pt x="36" y="36"/>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3"/>
            <p:cNvSpPr/>
            <p:nvPr/>
          </p:nvSpPr>
          <p:spPr>
            <a:xfrm>
              <a:off x="5441150" y="2337325"/>
              <a:ext cx="1500" cy="2100"/>
            </a:xfrm>
            <a:custGeom>
              <a:rect b="b" l="l" r="r" t="t"/>
              <a:pathLst>
                <a:path extrusionOk="0" h="84" w="60">
                  <a:moveTo>
                    <a:pt x="12" y="0"/>
                  </a:moveTo>
                  <a:cubicBezTo>
                    <a:pt x="60" y="24"/>
                    <a:pt x="0" y="72"/>
                    <a:pt x="48" y="84"/>
                  </a:cubicBezTo>
                  <a:cubicBezTo>
                    <a:pt x="24" y="60"/>
                    <a:pt x="6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3"/>
            <p:cNvSpPr/>
            <p:nvPr/>
          </p:nvSpPr>
          <p:spPr>
            <a:xfrm>
              <a:off x="5450975" y="2334350"/>
              <a:ext cx="1800" cy="1500"/>
            </a:xfrm>
            <a:custGeom>
              <a:rect b="b" l="l" r="r" t="t"/>
              <a:pathLst>
                <a:path extrusionOk="0" h="60" w="72">
                  <a:moveTo>
                    <a:pt x="36" y="0"/>
                  </a:moveTo>
                  <a:cubicBezTo>
                    <a:pt x="36" y="24"/>
                    <a:pt x="0" y="60"/>
                    <a:pt x="24" y="60"/>
                  </a:cubicBezTo>
                  <a:cubicBezTo>
                    <a:pt x="72" y="48"/>
                    <a:pt x="36" y="24"/>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3"/>
            <p:cNvSpPr/>
            <p:nvPr/>
          </p:nvSpPr>
          <p:spPr>
            <a:xfrm>
              <a:off x="5443825" y="2342375"/>
              <a:ext cx="2700" cy="3275"/>
            </a:xfrm>
            <a:custGeom>
              <a:rect b="b" l="l" r="r" t="t"/>
              <a:pathLst>
                <a:path extrusionOk="0" h="131" w="108">
                  <a:moveTo>
                    <a:pt x="86" y="63"/>
                  </a:moveTo>
                  <a:cubicBezTo>
                    <a:pt x="89" y="66"/>
                    <a:pt x="92" y="69"/>
                    <a:pt x="96" y="72"/>
                  </a:cubicBezTo>
                  <a:cubicBezTo>
                    <a:pt x="96" y="67"/>
                    <a:pt x="92" y="65"/>
                    <a:pt x="86" y="63"/>
                  </a:cubicBezTo>
                  <a:close/>
                  <a:moveTo>
                    <a:pt x="36" y="1"/>
                  </a:moveTo>
                  <a:cubicBezTo>
                    <a:pt x="24" y="48"/>
                    <a:pt x="36" y="108"/>
                    <a:pt x="0" y="108"/>
                  </a:cubicBezTo>
                  <a:cubicBezTo>
                    <a:pt x="20" y="121"/>
                    <a:pt x="47" y="130"/>
                    <a:pt x="69" y="130"/>
                  </a:cubicBezTo>
                  <a:cubicBezTo>
                    <a:pt x="87" y="130"/>
                    <a:pt x="102" y="124"/>
                    <a:pt x="108" y="108"/>
                  </a:cubicBezTo>
                  <a:cubicBezTo>
                    <a:pt x="72" y="108"/>
                    <a:pt x="60" y="84"/>
                    <a:pt x="60" y="60"/>
                  </a:cubicBezTo>
                  <a:cubicBezTo>
                    <a:pt x="67" y="60"/>
                    <a:pt x="78" y="60"/>
                    <a:pt x="86" y="63"/>
                  </a:cubicBezTo>
                  <a:lnTo>
                    <a:pt x="86" y="63"/>
                  </a:lnTo>
                  <a:cubicBezTo>
                    <a:pt x="60" y="36"/>
                    <a:pt x="58" y="33"/>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3"/>
            <p:cNvSpPr/>
            <p:nvPr/>
          </p:nvSpPr>
          <p:spPr>
            <a:xfrm>
              <a:off x="5450525" y="2335825"/>
              <a:ext cx="2250" cy="1825"/>
            </a:xfrm>
            <a:custGeom>
              <a:rect b="b" l="l" r="r" t="t"/>
              <a:pathLst>
                <a:path extrusionOk="0" h="73" w="90">
                  <a:moveTo>
                    <a:pt x="90" y="1"/>
                  </a:moveTo>
                  <a:lnTo>
                    <a:pt x="90" y="1"/>
                  </a:lnTo>
                  <a:cubicBezTo>
                    <a:pt x="66" y="13"/>
                    <a:pt x="42" y="25"/>
                    <a:pt x="42" y="48"/>
                  </a:cubicBezTo>
                  <a:lnTo>
                    <a:pt x="6" y="48"/>
                  </a:lnTo>
                  <a:cubicBezTo>
                    <a:pt x="1" y="54"/>
                    <a:pt x="0" y="56"/>
                    <a:pt x="3" y="56"/>
                  </a:cubicBezTo>
                  <a:cubicBezTo>
                    <a:pt x="7" y="56"/>
                    <a:pt x="21" y="50"/>
                    <a:pt x="33" y="50"/>
                  </a:cubicBezTo>
                  <a:cubicBezTo>
                    <a:pt x="44" y="50"/>
                    <a:pt x="54" y="55"/>
                    <a:pt x="54" y="72"/>
                  </a:cubicBezTo>
                  <a:cubicBezTo>
                    <a:pt x="66" y="48"/>
                    <a:pt x="90" y="37"/>
                    <a:pt x="9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3"/>
            <p:cNvSpPr/>
            <p:nvPr/>
          </p:nvSpPr>
          <p:spPr>
            <a:xfrm>
              <a:off x="5443825" y="2346850"/>
              <a:ext cx="3000" cy="3000"/>
            </a:xfrm>
            <a:custGeom>
              <a:rect b="b" l="l" r="r" t="t"/>
              <a:pathLst>
                <a:path extrusionOk="0" h="120" w="120">
                  <a:moveTo>
                    <a:pt x="0" y="0"/>
                  </a:moveTo>
                  <a:cubicBezTo>
                    <a:pt x="24" y="60"/>
                    <a:pt x="84" y="108"/>
                    <a:pt x="108" y="119"/>
                  </a:cubicBezTo>
                  <a:lnTo>
                    <a:pt x="119" y="96"/>
                  </a:lnTo>
                  <a:cubicBezTo>
                    <a:pt x="72" y="72"/>
                    <a:pt x="48"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3"/>
            <p:cNvSpPr/>
            <p:nvPr/>
          </p:nvSpPr>
          <p:spPr>
            <a:xfrm>
              <a:off x="5450375" y="2339700"/>
              <a:ext cx="1800" cy="925"/>
            </a:xfrm>
            <a:custGeom>
              <a:rect b="b" l="l" r="r" t="t"/>
              <a:pathLst>
                <a:path extrusionOk="0" h="37" w="72">
                  <a:moveTo>
                    <a:pt x="36" y="1"/>
                  </a:moveTo>
                  <a:cubicBezTo>
                    <a:pt x="48" y="24"/>
                    <a:pt x="0" y="13"/>
                    <a:pt x="24" y="36"/>
                  </a:cubicBezTo>
                  <a:lnTo>
                    <a:pt x="72" y="24"/>
                  </a:lnTo>
                  <a:cubicBezTo>
                    <a:pt x="72" y="14"/>
                    <a:pt x="70" y="11"/>
                    <a:pt x="67" y="11"/>
                  </a:cubicBezTo>
                  <a:cubicBezTo>
                    <a:pt x="61" y="11"/>
                    <a:pt x="49" y="26"/>
                    <a:pt x="41" y="26"/>
                  </a:cubicBezTo>
                  <a:cubicBezTo>
                    <a:pt x="39" y="26"/>
                    <a:pt x="37" y="26"/>
                    <a:pt x="36" y="24"/>
                  </a:cubicBezTo>
                  <a:cubicBezTo>
                    <a:pt x="48" y="13"/>
                    <a:pt x="48"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3"/>
            <p:cNvSpPr/>
            <p:nvPr/>
          </p:nvSpPr>
          <p:spPr>
            <a:xfrm>
              <a:off x="5453050" y="2341750"/>
              <a:ext cx="1800" cy="1550"/>
            </a:xfrm>
            <a:custGeom>
              <a:rect b="b" l="l" r="r" t="t"/>
              <a:pathLst>
                <a:path extrusionOk="0" h="62" w="72">
                  <a:moveTo>
                    <a:pt x="52" y="1"/>
                  </a:moveTo>
                  <a:cubicBezTo>
                    <a:pt x="38" y="1"/>
                    <a:pt x="36" y="29"/>
                    <a:pt x="1" y="38"/>
                  </a:cubicBezTo>
                  <a:cubicBezTo>
                    <a:pt x="12" y="50"/>
                    <a:pt x="24" y="50"/>
                    <a:pt x="36" y="62"/>
                  </a:cubicBezTo>
                  <a:cubicBezTo>
                    <a:pt x="48" y="50"/>
                    <a:pt x="60" y="26"/>
                    <a:pt x="72" y="14"/>
                  </a:cubicBezTo>
                  <a:cubicBezTo>
                    <a:pt x="63" y="4"/>
                    <a:pt x="56" y="1"/>
                    <a:pt x="5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3"/>
            <p:cNvSpPr/>
            <p:nvPr/>
          </p:nvSpPr>
          <p:spPr>
            <a:xfrm>
              <a:off x="5452750" y="2344175"/>
              <a:ext cx="2400" cy="625"/>
            </a:xfrm>
            <a:custGeom>
              <a:rect b="b" l="l" r="r" t="t"/>
              <a:pathLst>
                <a:path extrusionOk="0" h="25" w="96">
                  <a:moveTo>
                    <a:pt x="1" y="0"/>
                  </a:moveTo>
                  <a:lnTo>
                    <a:pt x="1" y="12"/>
                  </a:lnTo>
                  <a:cubicBezTo>
                    <a:pt x="36" y="12"/>
                    <a:pt x="60" y="24"/>
                    <a:pt x="96" y="24"/>
                  </a:cubicBezTo>
                  <a:cubicBezTo>
                    <a:pt x="48" y="12"/>
                    <a:pt x="48"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3"/>
            <p:cNvSpPr/>
            <p:nvPr/>
          </p:nvSpPr>
          <p:spPr>
            <a:xfrm>
              <a:off x="5468350" y="2360125"/>
              <a:ext cx="1500" cy="850"/>
            </a:xfrm>
            <a:custGeom>
              <a:rect b="b" l="l" r="r" t="t"/>
              <a:pathLst>
                <a:path extrusionOk="0" h="34" w="60">
                  <a:moveTo>
                    <a:pt x="4" y="0"/>
                  </a:moveTo>
                  <a:cubicBezTo>
                    <a:pt x="1" y="0"/>
                    <a:pt x="1" y="2"/>
                    <a:pt x="8" y="5"/>
                  </a:cubicBezTo>
                  <a:cubicBezTo>
                    <a:pt x="8" y="23"/>
                    <a:pt x="52" y="34"/>
                    <a:pt x="58" y="34"/>
                  </a:cubicBezTo>
                  <a:cubicBezTo>
                    <a:pt x="59" y="34"/>
                    <a:pt x="56" y="32"/>
                    <a:pt x="43" y="29"/>
                  </a:cubicBezTo>
                  <a:cubicBezTo>
                    <a:pt x="43" y="12"/>
                    <a:pt x="11" y="0"/>
                    <a:pt x="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3"/>
            <p:cNvSpPr/>
            <p:nvPr/>
          </p:nvSpPr>
          <p:spPr>
            <a:xfrm>
              <a:off x="5464350" y="2350425"/>
              <a:ext cx="1825" cy="825"/>
            </a:xfrm>
            <a:custGeom>
              <a:rect b="b" l="l" r="r" t="t"/>
              <a:pathLst>
                <a:path extrusionOk="0" h="33" w="73">
                  <a:moveTo>
                    <a:pt x="72" y="0"/>
                  </a:moveTo>
                  <a:lnTo>
                    <a:pt x="72" y="0"/>
                  </a:lnTo>
                  <a:cubicBezTo>
                    <a:pt x="60" y="12"/>
                    <a:pt x="13" y="0"/>
                    <a:pt x="1" y="24"/>
                  </a:cubicBezTo>
                  <a:cubicBezTo>
                    <a:pt x="7" y="30"/>
                    <a:pt x="13" y="33"/>
                    <a:pt x="19" y="33"/>
                  </a:cubicBezTo>
                  <a:cubicBezTo>
                    <a:pt x="25" y="33"/>
                    <a:pt x="31" y="30"/>
                    <a:pt x="37" y="24"/>
                  </a:cubicBezTo>
                  <a:cubicBezTo>
                    <a:pt x="60" y="24"/>
                    <a:pt x="72" y="12"/>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3"/>
            <p:cNvSpPr/>
            <p:nvPr/>
          </p:nvSpPr>
          <p:spPr>
            <a:xfrm>
              <a:off x="5470600" y="2334050"/>
              <a:ext cx="1525" cy="1225"/>
            </a:xfrm>
            <a:custGeom>
              <a:rect b="b" l="l" r="r" t="t"/>
              <a:pathLst>
                <a:path extrusionOk="0" h="49" w="61">
                  <a:moveTo>
                    <a:pt x="1" y="0"/>
                  </a:moveTo>
                  <a:lnTo>
                    <a:pt x="1" y="0"/>
                  </a:lnTo>
                  <a:cubicBezTo>
                    <a:pt x="9" y="9"/>
                    <a:pt x="6" y="17"/>
                    <a:pt x="12" y="17"/>
                  </a:cubicBezTo>
                  <a:cubicBezTo>
                    <a:pt x="14" y="17"/>
                    <a:pt x="18" y="16"/>
                    <a:pt x="25" y="12"/>
                  </a:cubicBezTo>
                  <a:cubicBezTo>
                    <a:pt x="25" y="36"/>
                    <a:pt x="37" y="48"/>
                    <a:pt x="61" y="48"/>
                  </a:cubicBezTo>
                  <a:cubicBezTo>
                    <a:pt x="49" y="36"/>
                    <a:pt x="37"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3"/>
            <p:cNvSpPr/>
            <p:nvPr/>
          </p:nvSpPr>
          <p:spPr>
            <a:xfrm>
              <a:off x="5469125" y="2329650"/>
              <a:ext cx="925" cy="400"/>
            </a:xfrm>
            <a:custGeom>
              <a:rect b="b" l="l" r="r" t="t"/>
              <a:pathLst>
                <a:path extrusionOk="0" h="16" w="37">
                  <a:moveTo>
                    <a:pt x="18" y="1"/>
                  </a:moveTo>
                  <a:cubicBezTo>
                    <a:pt x="9" y="1"/>
                    <a:pt x="0" y="4"/>
                    <a:pt x="0" y="10"/>
                  </a:cubicBezTo>
                  <a:cubicBezTo>
                    <a:pt x="8" y="10"/>
                    <a:pt x="11" y="15"/>
                    <a:pt x="19" y="15"/>
                  </a:cubicBezTo>
                  <a:cubicBezTo>
                    <a:pt x="23" y="15"/>
                    <a:pt x="28" y="14"/>
                    <a:pt x="36" y="10"/>
                  </a:cubicBezTo>
                  <a:cubicBezTo>
                    <a:pt x="36" y="4"/>
                    <a:pt x="27" y="1"/>
                    <a:pt x="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3"/>
            <p:cNvSpPr/>
            <p:nvPr/>
          </p:nvSpPr>
          <p:spPr>
            <a:xfrm>
              <a:off x="5435775" y="2293100"/>
              <a:ext cx="925" cy="800"/>
            </a:xfrm>
            <a:custGeom>
              <a:rect b="b" l="l" r="r" t="t"/>
              <a:pathLst>
                <a:path extrusionOk="0" h="32" w="37">
                  <a:moveTo>
                    <a:pt x="15" y="0"/>
                  </a:moveTo>
                  <a:cubicBezTo>
                    <a:pt x="6" y="0"/>
                    <a:pt x="1" y="8"/>
                    <a:pt x="1" y="31"/>
                  </a:cubicBezTo>
                  <a:cubicBezTo>
                    <a:pt x="25" y="31"/>
                    <a:pt x="13" y="7"/>
                    <a:pt x="37" y="7"/>
                  </a:cubicBezTo>
                  <a:cubicBezTo>
                    <a:pt x="28" y="3"/>
                    <a:pt x="21" y="0"/>
                    <a:pt x="1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3"/>
            <p:cNvSpPr/>
            <p:nvPr/>
          </p:nvSpPr>
          <p:spPr>
            <a:xfrm>
              <a:off x="5434300" y="2292675"/>
              <a:ext cx="325" cy="925"/>
            </a:xfrm>
            <a:custGeom>
              <a:rect b="b" l="l" r="r" t="t"/>
              <a:pathLst>
                <a:path extrusionOk="0" h="37" w="13">
                  <a:moveTo>
                    <a:pt x="0" y="0"/>
                  </a:moveTo>
                  <a:lnTo>
                    <a:pt x="12" y="36"/>
                  </a:lnTo>
                  <a:lnTo>
                    <a:pt x="12" y="24"/>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3"/>
            <p:cNvSpPr/>
            <p:nvPr/>
          </p:nvSpPr>
          <p:spPr>
            <a:xfrm>
              <a:off x="5429825" y="2291175"/>
              <a:ext cx="625" cy="325"/>
            </a:xfrm>
            <a:custGeom>
              <a:rect b="b" l="l" r="r" t="t"/>
              <a:pathLst>
                <a:path extrusionOk="0" h="13" w="25">
                  <a:moveTo>
                    <a:pt x="25" y="1"/>
                  </a:moveTo>
                  <a:lnTo>
                    <a:pt x="25" y="1"/>
                  </a:lnTo>
                  <a:cubicBezTo>
                    <a:pt x="13" y="1"/>
                    <a:pt x="1" y="13"/>
                    <a:pt x="13" y="13"/>
                  </a:cubicBezTo>
                  <a:cubicBezTo>
                    <a:pt x="13" y="13"/>
                    <a:pt x="13" y="1"/>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3"/>
            <p:cNvSpPr/>
            <p:nvPr/>
          </p:nvSpPr>
          <p:spPr>
            <a:xfrm>
              <a:off x="5430425" y="2291175"/>
              <a:ext cx="625" cy="325"/>
            </a:xfrm>
            <a:custGeom>
              <a:rect b="b" l="l" r="r" t="t"/>
              <a:pathLst>
                <a:path extrusionOk="0" h="13" w="25">
                  <a:moveTo>
                    <a:pt x="1" y="1"/>
                  </a:moveTo>
                  <a:cubicBezTo>
                    <a:pt x="13" y="1"/>
                    <a:pt x="13" y="1"/>
                    <a:pt x="13" y="13"/>
                  </a:cubicBez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3"/>
            <p:cNvSpPr/>
            <p:nvPr/>
          </p:nvSpPr>
          <p:spPr>
            <a:xfrm>
              <a:off x="5428350" y="2290600"/>
              <a:ext cx="2100" cy="1800"/>
            </a:xfrm>
            <a:custGeom>
              <a:rect b="b" l="l" r="r" t="t"/>
              <a:pathLst>
                <a:path extrusionOk="0" h="72" w="84">
                  <a:moveTo>
                    <a:pt x="48" y="0"/>
                  </a:moveTo>
                  <a:lnTo>
                    <a:pt x="12" y="24"/>
                  </a:lnTo>
                  <a:lnTo>
                    <a:pt x="36" y="72"/>
                  </a:lnTo>
                  <a:cubicBezTo>
                    <a:pt x="84" y="60"/>
                    <a:pt x="0" y="36"/>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3"/>
            <p:cNvSpPr/>
            <p:nvPr/>
          </p:nvSpPr>
          <p:spPr>
            <a:xfrm>
              <a:off x="5419725" y="2290600"/>
              <a:ext cx="5375" cy="2850"/>
            </a:xfrm>
            <a:custGeom>
              <a:rect b="b" l="l" r="r" t="t"/>
              <a:pathLst>
                <a:path extrusionOk="0" h="114" w="215">
                  <a:moveTo>
                    <a:pt x="107" y="0"/>
                  </a:moveTo>
                  <a:lnTo>
                    <a:pt x="107" y="0"/>
                  </a:lnTo>
                  <a:cubicBezTo>
                    <a:pt x="0" y="12"/>
                    <a:pt x="119" y="95"/>
                    <a:pt x="0" y="107"/>
                  </a:cubicBezTo>
                  <a:cubicBezTo>
                    <a:pt x="12" y="111"/>
                    <a:pt x="22" y="113"/>
                    <a:pt x="31" y="113"/>
                  </a:cubicBezTo>
                  <a:cubicBezTo>
                    <a:pt x="87" y="113"/>
                    <a:pt x="78" y="38"/>
                    <a:pt x="129" y="38"/>
                  </a:cubicBezTo>
                  <a:cubicBezTo>
                    <a:pt x="139" y="38"/>
                    <a:pt x="151" y="41"/>
                    <a:pt x="167" y="48"/>
                  </a:cubicBezTo>
                  <a:cubicBezTo>
                    <a:pt x="135" y="16"/>
                    <a:pt x="161" y="16"/>
                    <a:pt x="186" y="16"/>
                  </a:cubicBezTo>
                  <a:lnTo>
                    <a:pt x="186" y="16"/>
                  </a:lnTo>
                  <a:cubicBezTo>
                    <a:pt x="198" y="16"/>
                    <a:pt x="210" y="16"/>
                    <a:pt x="214" y="12"/>
                  </a:cubicBezTo>
                  <a:cubicBezTo>
                    <a:pt x="209" y="8"/>
                    <a:pt x="203" y="7"/>
                    <a:pt x="197" y="7"/>
                  </a:cubicBezTo>
                  <a:cubicBezTo>
                    <a:pt x="174" y="7"/>
                    <a:pt x="148" y="24"/>
                    <a:pt x="130" y="24"/>
                  </a:cubicBezTo>
                  <a:cubicBezTo>
                    <a:pt x="119" y="24"/>
                    <a:pt x="111" y="19"/>
                    <a:pt x="10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3"/>
            <p:cNvSpPr/>
            <p:nvPr/>
          </p:nvSpPr>
          <p:spPr>
            <a:xfrm>
              <a:off x="5423875" y="2292650"/>
              <a:ext cx="1400" cy="850"/>
            </a:xfrm>
            <a:custGeom>
              <a:rect b="b" l="l" r="r" t="t"/>
              <a:pathLst>
                <a:path extrusionOk="0" h="34" w="56">
                  <a:moveTo>
                    <a:pt x="25" y="0"/>
                  </a:moveTo>
                  <a:cubicBezTo>
                    <a:pt x="15" y="0"/>
                    <a:pt x="5" y="4"/>
                    <a:pt x="1" y="13"/>
                  </a:cubicBezTo>
                  <a:cubicBezTo>
                    <a:pt x="10" y="13"/>
                    <a:pt x="25" y="33"/>
                    <a:pt x="38" y="33"/>
                  </a:cubicBezTo>
                  <a:cubicBezTo>
                    <a:pt x="42" y="33"/>
                    <a:pt x="45" y="31"/>
                    <a:pt x="48" y="25"/>
                  </a:cubicBezTo>
                  <a:cubicBezTo>
                    <a:pt x="56" y="11"/>
                    <a:pt x="40"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3"/>
            <p:cNvSpPr/>
            <p:nvPr/>
          </p:nvSpPr>
          <p:spPr>
            <a:xfrm>
              <a:off x="5418825" y="2290300"/>
              <a:ext cx="1200" cy="600"/>
            </a:xfrm>
            <a:custGeom>
              <a:rect b="b" l="l" r="r" t="t"/>
              <a:pathLst>
                <a:path extrusionOk="0" h="24" w="48">
                  <a:moveTo>
                    <a:pt x="12" y="0"/>
                  </a:moveTo>
                  <a:lnTo>
                    <a:pt x="0" y="12"/>
                  </a:lnTo>
                  <a:lnTo>
                    <a:pt x="48" y="24"/>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3"/>
            <p:cNvSpPr/>
            <p:nvPr/>
          </p:nvSpPr>
          <p:spPr>
            <a:xfrm>
              <a:off x="5416550" y="2289700"/>
              <a:ext cx="1100" cy="625"/>
            </a:xfrm>
            <a:custGeom>
              <a:rect b="b" l="l" r="r" t="t"/>
              <a:pathLst>
                <a:path extrusionOk="0" h="25" w="44">
                  <a:moveTo>
                    <a:pt x="44" y="0"/>
                  </a:moveTo>
                  <a:lnTo>
                    <a:pt x="39" y="5"/>
                  </a:lnTo>
                  <a:lnTo>
                    <a:pt x="39" y="5"/>
                  </a:lnTo>
                  <a:cubicBezTo>
                    <a:pt x="42" y="4"/>
                    <a:pt x="44" y="3"/>
                    <a:pt x="44" y="0"/>
                  </a:cubicBezTo>
                  <a:close/>
                  <a:moveTo>
                    <a:pt x="39" y="5"/>
                  </a:moveTo>
                  <a:lnTo>
                    <a:pt x="39" y="5"/>
                  </a:lnTo>
                  <a:cubicBezTo>
                    <a:pt x="27" y="9"/>
                    <a:pt x="1" y="5"/>
                    <a:pt x="20" y="24"/>
                  </a:cubicBezTo>
                  <a:lnTo>
                    <a:pt x="39" y="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3"/>
            <p:cNvSpPr/>
            <p:nvPr/>
          </p:nvSpPr>
          <p:spPr>
            <a:xfrm>
              <a:off x="5411575" y="2289075"/>
              <a:ext cx="1325" cy="1275"/>
            </a:xfrm>
            <a:custGeom>
              <a:rect b="b" l="l" r="r" t="t"/>
              <a:pathLst>
                <a:path extrusionOk="0" h="51" w="53">
                  <a:moveTo>
                    <a:pt x="44" y="0"/>
                  </a:moveTo>
                  <a:cubicBezTo>
                    <a:pt x="16" y="0"/>
                    <a:pt x="0" y="51"/>
                    <a:pt x="40" y="51"/>
                  </a:cubicBezTo>
                  <a:cubicBezTo>
                    <a:pt x="43" y="51"/>
                    <a:pt x="48" y="50"/>
                    <a:pt x="52" y="49"/>
                  </a:cubicBezTo>
                  <a:lnTo>
                    <a:pt x="40" y="49"/>
                  </a:lnTo>
                  <a:cubicBezTo>
                    <a:pt x="40" y="37"/>
                    <a:pt x="5" y="2"/>
                    <a:pt x="52" y="2"/>
                  </a:cubicBezTo>
                  <a:cubicBezTo>
                    <a:pt x="49" y="1"/>
                    <a:pt x="47" y="0"/>
                    <a:pt x="4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3"/>
            <p:cNvSpPr/>
            <p:nvPr/>
          </p:nvSpPr>
          <p:spPr>
            <a:xfrm>
              <a:off x="5402750" y="2291475"/>
              <a:ext cx="1500" cy="625"/>
            </a:xfrm>
            <a:custGeom>
              <a:rect b="b" l="l" r="r" t="t"/>
              <a:pathLst>
                <a:path extrusionOk="0" h="25" w="60">
                  <a:moveTo>
                    <a:pt x="48" y="1"/>
                  </a:moveTo>
                  <a:lnTo>
                    <a:pt x="0" y="13"/>
                  </a:lnTo>
                  <a:lnTo>
                    <a:pt x="12" y="25"/>
                  </a:lnTo>
                  <a:cubicBezTo>
                    <a:pt x="36" y="25"/>
                    <a:pt x="60" y="13"/>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3"/>
            <p:cNvSpPr/>
            <p:nvPr/>
          </p:nvSpPr>
          <p:spPr>
            <a:xfrm>
              <a:off x="5403350" y="2296550"/>
              <a:ext cx="2100" cy="550"/>
            </a:xfrm>
            <a:custGeom>
              <a:rect b="b" l="l" r="r" t="t"/>
              <a:pathLst>
                <a:path extrusionOk="0" h="22" w="84">
                  <a:moveTo>
                    <a:pt x="0" y="0"/>
                  </a:moveTo>
                  <a:cubicBezTo>
                    <a:pt x="8" y="17"/>
                    <a:pt x="17" y="22"/>
                    <a:pt x="26" y="22"/>
                  </a:cubicBezTo>
                  <a:cubicBezTo>
                    <a:pt x="37" y="22"/>
                    <a:pt x="50" y="13"/>
                    <a:pt x="65" y="11"/>
                  </a:cubicBezTo>
                  <a:lnTo>
                    <a:pt x="65" y="11"/>
                  </a:lnTo>
                  <a:cubicBezTo>
                    <a:pt x="70" y="12"/>
                    <a:pt x="76" y="12"/>
                    <a:pt x="84" y="12"/>
                  </a:cubicBezTo>
                  <a:cubicBezTo>
                    <a:pt x="79" y="11"/>
                    <a:pt x="75" y="10"/>
                    <a:pt x="71" y="10"/>
                  </a:cubicBezTo>
                  <a:cubicBezTo>
                    <a:pt x="69" y="10"/>
                    <a:pt x="67" y="10"/>
                    <a:pt x="65" y="11"/>
                  </a:cubicBezTo>
                  <a:lnTo>
                    <a:pt x="65" y="11"/>
                  </a:lnTo>
                  <a:cubicBezTo>
                    <a:pt x="46" y="8"/>
                    <a:pt x="37"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3"/>
            <p:cNvSpPr/>
            <p:nvPr/>
          </p:nvSpPr>
          <p:spPr>
            <a:xfrm>
              <a:off x="5401550" y="2289975"/>
              <a:ext cx="1225" cy="650"/>
            </a:xfrm>
            <a:custGeom>
              <a:rect b="b" l="l" r="r" t="t"/>
              <a:pathLst>
                <a:path extrusionOk="0" h="26" w="49">
                  <a:moveTo>
                    <a:pt x="28" y="0"/>
                  </a:moveTo>
                  <a:cubicBezTo>
                    <a:pt x="14" y="0"/>
                    <a:pt x="1" y="10"/>
                    <a:pt x="1" y="25"/>
                  </a:cubicBezTo>
                  <a:cubicBezTo>
                    <a:pt x="7" y="13"/>
                    <a:pt x="16" y="10"/>
                    <a:pt x="25" y="10"/>
                  </a:cubicBezTo>
                  <a:cubicBezTo>
                    <a:pt x="33" y="10"/>
                    <a:pt x="42" y="13"/>
                    <a:pt x="48" y="13"/>
                  </a:cubicBezTo>
                  <a:cubicBezTo>
                    <a:pt x="44" y="4"/>
                    <a:pt x="36" y="0"/>
                    <a:pt x="2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3"/>
            <p:cNvSpPr/>
            <p:nvPr/>
          </p:nvSpPr>
          <p:spPr>
            <a:xfrm>
              <a:off x="5396500" y="2289675"/>
              <a:ext cx="4475" cy="3325"/>
            </a:xfrm>
            <a:custGeom>
              <a:rect b="b" l="l" r="r" t="t"/>
              <a:pathLst>
                <a:path extrusionOk="0" h="133" w="179">
                  <a:moveTo>
                    <a:pt x="169" y="0"/>
                  </a:moveTo>
                  <a:cubicBezTo>
                    <a:pt x="135" y="0"/>
                    <a:pt x="140" y="55"/>
                    <a:pt x="112" y="60"/>
                  </a:cubicBezTo>
                  <a:lnTo>
                    <a:pt x="112" y="60"/>
                  </a:lnTo>
                  <a:cubicBezTo>
                    <a:pt x="110" y="60"/>
                    <a:pt x="108" y="59"/>
                    <a:pt x="106" y="59"/>
                  </a:cubicBezTo>
                  <a:lnTo>
                    <a:pt x="106" y="59"/>
                  </a:lnTo>
                  <a:cubicBezTo>
                    <a:pt x="107" y="59"/>
                    <a:pt x="107" y="60"/>
                    <a:pt x="107" y="61"/>
                  </a:cubicBezTo>
                  <a:cubicBezTo>
                    <a:pt x="109" y="61"/>
                    <a:pt x="111" y="61"/>
                    <a:pt x="112" y="60"/>
                  </a:cubicBezTo>
                  <a:lnTo>
                    <a:pt x="112" y="60"/>
                  </a:lnTo>
                  <a:cubicBezTo>
                    <a:pt x="118" y="64"/>
                    <a:pt x="125" y="71"/>
                    <a:pt x="131" y="85"/>
                  </a:cubicBezTo>
                  <a:lnTo>
                    <a:pt x="179" y="1"/>
                  </a:lnTo>
                  <a:cubicBezTo>
                    <a:pt x="175" y="0"/>
                    <a:pt x="172" y="0"/>
                    <a:pt x="169" y="0"/>
                  </a:cubicBezTo>
                  <a:close/>
                  <a:moveTo>
                    <a:pt x="57" y="6"/>
                  </a:moveTo>
                  <a:cubicBezTo>
                    <a:pt x="35" y="6"/>
                    <a:pt x="15" y="14"/>
                    <a:pt x="0" y="37"/>
                  </a:cubicBezTo>
                  <a:cubicBezTo>
                    <a:pt x="12" y="49"/>
                    <a:pt x="24" y="109"/>
                    <a:pt x="12" y="132"/>
                  </a:cubicBezTo>
                  <a:cubicBezTo>
                    <a:pt x="56" y="115"/>
                    <a:pt x="81" y="59"/>
                    <a:pt x="105" y="59"/>
                  </a:cubicBezTo>
                  <a:cubicBezTo>
                    <a:pt x="105" y="59"/>
                    <a:pt x="106" y="59"/>
                    <a:pt x="106" y="59"/>
                  </a:cubicBezTo>
                  <a:lnTo>
                    <a:pt x="106" y="59"/>
                  </a:lnTo>
                  <a:cubicBezTo>
                    <a:pt x="96" y="36"/>
                    <a:pt x="107" y="25"/>
                    <a:pt x="96" y="13"/>
                  </a:cubicBezTo>
                  <a:cubicBezTo>
                    <a:pt x="82" y="9"/>
                    <a:pt x="69" y="6"/>
                    <a:pt x="57" y="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3"/>
            <p:cNvSpPr/>
            <p:nvPr/>
          </p:nvSpPr>
          <p:spPr>
            <a:xfrm>
              <a:off x="5400950" y="2294150"/>
              <a:ext cx="1525" cy="1525"/>
            </a:xfrm>
            <a:custGeom>
              <a:rect b="b" l="l" r="r" t="t"/>
              <a:pathLst>
                <a:path extrusionOk="0" h="61" w="61">
                  <a:moveTo>
                    <a:pt x="25" y="1"/>
                  </a:moveTo>
                  <a:cubicBezTo>
                    <a:pt x="37" y="25"/>
                    <a:pt x="13" y="25"/>
                    <a:pt x="1" y="37"/>
                  </a:cubicBezTo>
                  <a:cubicBezTo>
                    <a:pt x="4" y="54"/>
                    <a:pt x="10" y="60"/>
                    <a:pt x="16" y="60"/>
                  </a:cubicBezTo>
                  <a:cubicBezTo>
                    <a:pt x="32" y="60"/>
                    <a:pt x="52" y="25"/>
                    <a:pt x="60" y="25"/>
                  </a:cubicBez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3"/>
            <p:cNvSpPr/>
            <p:nvPr/>
          </p:nvSpPr>
          <p:spPr>
            <a:xfrm>
              <a:off x="5389350" y="2292675"/>
              <a:ext cx="1525" cy="625"/>
            </a:xfrm>
            <a:custGeom>
              <a:rect b="b" l="l" r="r" t="t"/>
              <a:pathLst>
                <a:path extrusionOk="0" h="25" w="61">
                  <a:moveTo>
                    <a:pt x="60" y="0"/>
                  </a:moveTo>
                  <a:lnTo>
                    <a:pt x="1" y="24"/>
                  </a:lnTo>
                  <a:lnTo>
                    <a:pt x="24" y="24"/>
                  </a:lnTo>
                  <a:lnTo>
                    <a:pt x="6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3"/>
            <p:cNvSpPr/>
            <p:nvPr/>
          </p:nvSpPr>
          <p:spPr>
            <a:xfrm>
              <a:off x="5388450" y="2292075"/>
              <a:ext cx="1225" cy="925"/>
            </a:xfrm>
            <a:custGeom>
              <a:rect b="b" l="l" r="r" t="t"/>
              <a:pathLst>
                <a:path extrusionOk="0" h="37" w="49">
                  <a:moveTo>
                    <a:pt x="48" y="1"/>
                  </a:moveTo>
                  <a:cubicBezTo>
                    <a:pt x="37" y="13"/>
                    <a:pt x="13" y="24"/>
                    <a:pt x="1" y="36"/>
                  </a:cubicBezTo>
                  <a:cubicBezTo>
                    <a:pt x="25" y="24"/>
                    <a:pt x="37" y="24"/>
                    <a:pt x="48" y="13"/>
                  </a:cubicBez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3"/>
            <p:cNvSpPr/>
            <p:nvPr/>
          </p:nvSpPr>
          <p:spPr>
            <a:xfrm>
              <a:off x="5387875" y="2291775"/>
              <a:ext cx="1200" cy="325"/>
            </a:xfrm>
            <a:custGeom>
              <a:rect b="b" l="l" r="r" t="t"/>
              <a:pathLst>
                <a:path extrusionOk="0" h="13" w="48">
                  <a:moveTo>
                    <a:pt x="48" y="1"/>
                  </a:moveTo>
                  <a:lnTo>
                    <a:pt x="0" y="13"/>
                  </a:lnTo>
                  <a:lnTo>
                    <a:pt x="12" y="13"/>
                  </a:ln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3"/>
            <p:cNvSpPr/>
            <p:nvPr/>
          </p:nvSpPr>
          <p:spPr>
            <a:xfrm>
              <a:off x="5384300" y="2292375"/>
              <a:ext cx="1625" cy="625"/>
            </a:xfrm>
            <a:custGeom>
              <a:rect b="b" l="l" r="r" t="t"/>
              <a:pathLst>
                <a:path extrusionOk="0" h="25" w="65">
                  <a:moveTo>
                    <a:pt x="0" y="1"/>
                  </a:moveTo>
                  <a:lnTo>
                    <a:pt x="12" y="24"/>
                  </a:lnTo>
                  <a:cubicBezTo>
                    <a:pt x="17" y="22"/>
                    <a:pt x="23" y="21"/>
                    <a:pt x="29" y="21"/>
                  </a:cubicBezTo>
                  <a:cubicBezTo>
                    <a:pt x="40" y="21"/>
                    <a:pt x="50" y="24"/>
                    <a:pt x="56" y="24"/>
                  </a:cubicBezTo>
                  <a:cubicBezTo>
                    <a:pt x="62" y="24"/>
                    <a:pt x="64" y="21"/>
                    <a:pt x="60" y="12"/>
                  </a:cubicBezTo>
                  <a:lnTo>
                    <a:pt x="60" y="12"/>
                  </a:lnTo>
                  <a:cubicBezTo>
                    <a:pt x="55" y="17"/>
                    <a:pt x="46" y="20"/>
                    <a:pt x="36" y="20"/>
                  </a:cubicBezTo>
                  <a:cubicBezTo>
                    <a:pt x="22" y="20"/>
                    <a:pt x="7" y="14"/>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3"/>
            <p:cNvSpPr/>
            <p:nvPr/>
          </p:nvSpPr>
          <p:spPr>
            <a:xfrm>
              <a:off x="5376250" y="2309350"/>
              <a:ext cx="625" cy="900"/>
            </a:xfrm>
            <a:custGeom>
              <a:rect b="b" l="l" r="r" t="t"/>
              <a:pathLst>
                <a:path extrusionOk="0" h="36" w="25">
                  <a:moveTo>
                    <a:pt x="1" y="0"/>
                  </a:moveTo>
                  <a:lnTo>
                    <a:pt x="1" y="36"/>
                  </a:lnTo>
                  <a:lnTo>
                    <a:pt x="13" y="36"/>
                  </a:lnTo>
                  <a:cubicBezTo>
                    <a:pt x="25" y="24"/>
                    <a:pt x="13"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3"/>
            <p:cNvSpPr/>
            <p:nvPr/>
          </p:nvSpPr>
          <p:spPr>
            <a:xfrm>
              <a:off x="5373575" y="2308975"/>
              <a:ext cx="2400" cy="1575"/>
            </a:xfrm>
            <a:custGeom>
              <a:rect b="b" l="l" r="r" t="t"/>
              <a:pathLst>
                <a:path extrusionOk="0" h="63" w="96">
                  <a:moveTo>
                    <a:pt x="86" y="1"/>
                  </a:moveTo>
                  <a:cubicBezTo>
                    <a:pt x="68" y="1"/>
                    <a:pt x="55" y="27"/>
                    <a:pt x="24" y="27"/>
                  </a:cubicBezTo>
                  <a:lnTo>
                    <a:pt x="36" y="3"/>
                  </a:lnTo>
                  <a:lnTo>
                    <a:pt x="1" y="63"/>
                  </a:lnTo>
                  <a:cubicBezTo>
                    <a:pt x="60" y="63"/>
                    <a:pt x="48" y="15"/>
                    <a:pt x="96" y="3"/>
                  </a:cubicBezTo>
                  <a:cubicBezTo>
                    <a:pt x="92" y="2"/>
                    <a:pt x="89" y="1"/>
                    <a:pt x="8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3"/>
            <p:cNvSpPr/>
            <p:nvPr/>
          </p:nvSpPr>
          <p:spPr>
            <a:xfrm>
              <a:off x="5349075" y="2315000"/>
              <a:ext cx="3100" cy="3175"/>
            </a:xfrm>
            <a:custGeom>
              <a:rect b="b" l="l" r="r" t="t"/>
              <a:pathLst>
                <a:path extrusionOk="0" h="127" w="124">
                  <a:moveTo>
                    <a:pt x="123" y="0"/>
                  </a:moveTo>
                  <a:lnTo>
                    <a:pt x="123" y="0"/>
                  </a:lnTo>
                  <a:cubicBezTo>
                    <a:pt x="88" y="36"/>
                    <a:pt x="52" y="48"/>
                    <a:pt x="4" y="84"/>
                  </a:cubicBezTo>
                  <a:cubicBezTo>
                    <a:pt x="14" y="93"/>
                    <a:pt x="0" y="126"/>
                    <a:pt x="1" y="126"/>
                  </a:cubicBezTo>
                  <a:cubicBezTo>
                    <a:pt x="1" y="126"/>
                    <a:pt x="2" y="124"/>
                    <a:pt x="4" y="119"/>
                  </a:cubicBezTo>
                  <a:lnTo>
                    <a:pt x="52" y="84"/>
                  </a:lnTo>
                  <a:lnTo>
                    <a:pt x="52" y="108"/>
                  </a:lnTo>
                  <a:cubicBezTo>
                    <a:pt x="111" y="108"/>
                    <a:pt x="64" y="60"/>
                    <a:pt x="111" y="60"/>
                  </a:cubicBezTo>
                  <a:cubicBezTo>
                    <a:pt x="111" y="24"/>
                    <a:pt x="99" y="36"/>
                    <a:pt x="12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3"/>
            <p:cNvSpPr/>
            <p:nvPr/>
          </p:nvSpPr>
          <p:spPr>
            <a:xfrm>
              <a:off x="5292625" y="2341775"/>
              <a:ext cx="1200" cy="625"/>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3"/>
            <p:cNvSpPr/>
            <p:nvPr/>
          </p:nvSpPr>
          <p:spPr>
            <a:xfrm>
              <a:off x="5387275" y="2308750"/>
              <a:ext cx="2400" cy="5975"/>
            </a:xfrm>
            <a:custGeom>
              <a:rect b="b" l="l" r="r" t="t"/>
              <a:pathLst>
                <a:path extrusionOk="0" h="239" w="96">
                  <a:moveTo>
                    <a:pt x="72" y="0"/>
                  </a:moveTo>
                  <a:lnTo>
                    <a:pt x="72" y="0"/>
                  </a:lnTo>
                  <a:cubicBezTo>
                    <a:pt x="12" y="72"/>
                    <a:pt x="0" y="203"/>
                    <a:pt x="48" y="239"/>
                  </a:cubicBezTo>
                  <a:cubicBezTo>
                    <a:pt x="36" y="143"/>
                    <a:pt x="95" y="72"/>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3"/>
            <p:cNvSpPr/>
            <p:nvPr/>
          </p:nvSpPr>
          <p:spPr>
            <a:xfrm>
              <a:off x="5389350" y="2311425"/>
              <a:ext cx="625" cy="2100"/>
            </a:xfrm>
            <a:custGeom>
              <a:rect b="b" l="l" r="r" t="t"/>
              <a:pathLst>
                <a:path extrusionOk="0" h="84" w="25">
                  <a:moveTo>
                    <a:pt x="1" y="1"/>
                  </a:moveTo>
                  <a:lnTo>
                    <a:pt x="24" y="84"/>
                  </a:lnTo>
                  <a:lnTo>
                    <a:pt x="24" y="24"/>
                  </a:ln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3"/>
            <p:cNvSpPr/>
            <p:nvPr/>
          </p:nvSpPr>
          <p:spPr>
            <a:xfrm>
              <a:off x="5390550" y="2310825"/>
              <a:ext cx="325" cy="3000"/>
            </a:xfrm>
            <a:custGeom>
              <a:rect b="b" l="l" r="r" t="t"/>
              <a:pathLst>
                <a:path extrusionOk="0" h="120" w="13">
                  <a:moveTo>
                    <a:pt x="12" y="1"/>
                  </a:moveTo>
                  <a:lnTo>
                    <a:pt x="0" y="13"/>
                  </a:lnTo>
                  <a:lnTo>
                    <a:pt x="0" y="120"/>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3"/>
            <p:cNvSpPr/>
            <p:nvPr/>
          </p:nvSpPr>
          <p:spPr>
            <a:xfrm>
              <a:off x="5385400" y="2315300"/>
              <a:ext cx="3675" cy="5975"/>
            </a:xfrm>
            <a:custGeom>
              <a:rect b="b" l="l" r="r" t="t"/>
              <a:pathLst>
                <a:path extrusionOk="0" h="239" w="147">
                  <a:moveTo>
                    <a:pt x="99" y="0"/>
                  </a:moveTo>
                  <a:cubicBezTo>
                    <a:pt x="65" y="0"/>
                    <a:pt x="63" y="169"/>
                    <a:pt x="24" y="169"/>
                  </a:cubicBezTo>
                  <a:cubicBezTo>
                    <a:pt x="21" y="169"/>
                    <a:pt x="18" y="168"/>
                    <a:pt x="16" y="167"/>
                  </a:cubicBezTo>
                  <a:cubicBezTo>
                    <a:pt x="1" y="212"/>
                    <a:pt x="3" y="221"/>
                    <a:pt x="11" y="221"/>
                  </a:cubicBezTo>
                  <a:cubicBezTo>
                    <a:pt x="16" y="221"/>
                    <a:pt x="25" y="217"/>
                    <a:pt x="33" y="217"/>
                  </a:cubicBezTo>
                  <a:cubicBezTo>
                    <a:pt x="41" y="217"/>
                    <a:pt x="48" y="221"/>
                    <a:pt x="51" y="238"/>
                  </a:cubicBezTo>
                  <a:cubicBezTo>
                    <a:pt x="51" y="203"/>
                    <a:pt x="51" y="179"/>
                    <a:pt x="51" y="155"/>
                  </a:cubicBezTo>
                  <a:cubicBezTo>
                    <a:pt x="65" y="139"/>
                    <a:pt x="74" y="133"/>
                    <a:pt x="82" y="133"/>
                  </a:cubicBezTo>
                  <a:cubicBezTo>
                    <a:pt x="102" y="133"/>
                    <a:pt x="104" y="178"/>
                    <a:pt x="114" y="178"/>
                  </a:cubicBezTo>
                  <a:cubicBezTo>
                    <a:pt x="116" y="178"/>
                    <a:pt x="119" y="175"/>
                    <a:pt x="123" y="167"/>
                  </a:cubicBezTo>
                  <a:cubicBezTo>
                    <a:pt x="147" y="72"/>
                    <a:pt x="63" y="119"/>
                    <a:pt x="9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3"/>
            <p:cNvSpPr/>
            <p:nvPr/>
          </p:nvSpPr>
          <p:spPr>
            <a:xfrm>
              <a:off x="5457825" y="2392250"/>
              <a:ext cx="300" cy="175"/>
            </a:xfrm>
            <a:custGeom>
              <a:rect b="b" l="l" r="r" t="t"/>
              <a:pathLst>
                <a:path extrusionOk="0" h="7" w="12">
                  <a:moveTo>
                    <a:pt x="3" y="1"/>
                  </a:moveTo>
                  <a:cubicBezTo>
                    <a:pt x="1" y="1"/>
                    <a:pt x="0" y="2"/>
                    <a:pt x="0" y="6"/>
                  </a:cubicBezTo>
                  <a:lnTo>
                    <a:pt x="12" y="6"/>
                  </a:lnTo>
                  <a:cubicBezTo>
                    <a:pt x="12" y="6"/>
                    <a:pt x="7"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3"/>
            <p:cNvSpPr/>
            <p:nvPr/>
          </p:nvSpPr>
          <p:spPr>
            <a:xfrm>
              <a:off x="5485500" y="2383150"/>
              <a:ext cx="1200" cy="625"/>
            </a:xfrm>
            <a:custGeom>
              <a:rect b="b" l="l" r="r" t="t"/>
              <a:pathLst>
                <a:path extrusionOk="0" h="25" w="48">
                  <a:moveTo>
                    <a:pt x="24" y="1"/>
                  </a:moveTo>
                  <a:lnTo>
                    <a:pt x="0" y="25"/>
                  </a:lnTo>
                  <a:cubicBezTo>
                    <a:pt x="24" y="25"/>
                    <a:pt x="36" y="13"/>
                    <a:pt x="48" y="13"/>
                  </a:cubicBezTo>
                  <a:cubicBezTo>
                    <a:pt x="48" y="13"/>
                    <a:pt x="36"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3"/>
            <p:cNvSpPr/>
            <p:nvPr/>
          </p:nvSpPr>
          <p:spPr>
            <a:xfrm>
              <a:off x="5437575" y="2392100"/>
              <a:ext cx="1200" cy="600"/>
            </a:xfrm>
            <a:custGeom>
              <a:rect b="b" l="l" r="r" t="t"/>
              <a:pathLst>
                <a:path extrusionOk="0" h="24" w="48">
                  <a:moveTo>
                    <a:pt x="0" y="0"/>
                  </a:moveTo>
                  <a:cubicBezTo>
                    <a:pt x="12" y="12"/>
                    <a:pt x="24" y="24"/>
                    <a:pt x="48" y="24"/>
                  </a:cubicBezTo>
                  <a:cubicBezTo>
                    <a:pt x="36" y="12"/>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3"/>
            <p:cNvSpPr/>
            <p:nvPr/>
          </p:nvSpPr>
          <p:spPr>
            <a:xfrm>
              <a:off x="5481625" y="2262600"/>
              <a:ext cx="625" cy="325"/>
            </a:xfrm>
            <a:custGeom>
              <a:rect b="b" l="l" r="r" t="t"/>
              <a:pathLst>
                <a:path extrusionOk="0" h="13" w="25">
                  <a:moveTo>
                    <a:pt x="1" y="1"/>
                  </a:moveTo>
                  <a:lnTo>
                    <a:pt x="12" y="13"/>
                  </a:lnTo>
                  <a:cubicBezTo>
                    <a:pt x="12" y="1"/>
                    <a:pt x="24"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3"/>
            <p:cNvSpPr/>
            <p:nvPr/>
          </p:nvSpPr>
          <p:spPr>
            <a:xfrm>
              <a:off x="5506625" y="2358450"/>
              <a:ext cx="325" cy="1225"/>
            </a:xfrm>
            <a:custGeom>
              <a:rect b="b" l="l" r="r" t="t"/>
              <a:pathLst>
                <a:path extrusionOk="0" h="49" w="13">
                  <a:moveTo>
                    <a:pt x="13" y="1"/>
                  </a:moveTo>
                  <a:lnTo>
                    <a:pt x="13" y="1"/>
                  </a:lnTo>
                  <a:cubicBezTo>
                    <a:pt x="1" y="25"/>
                    <a:pt x="1" y="36"/>
                    <a:pt x="1" y="48"/>
                  </a:cubicBezTo>
                  <a:cubicBezTo>
                    <a:pt x="1" y="36"/>
                    <a:pt x="13" y="13"/>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3"/>
            <p:cNvSpPr/>
            <p:nvPr/>
          </p:nvSpPr>
          <p:spPr>
            <a:xfrm>
              <a:off x="5388150" y="2351900"/>
              <a:ext cx="625" cy="1225"/>
            </a:xfrm>
            <a:custGeom>
              <a:rect b="b" l="l" r="r" t="t"/>
              <a:pathLst>
                <a:path extrusionOk="0" h="49" w="25">
                  <a:moveTo>
                    <a:pt x="1" y="1"/>
                  </a:moveTo>
                  <a:cubicBezTo>
                    <a:pt x="1" y="25"/>
                    <a:pt x="13" y="37"/>
                    <a:pt x="25" y="48"/>
                  </a:cubicBezTo>
                  <a:cubicBezTo>
                    <a:pt x="25" y="37"/>
                    <a:pt x="25" y="25"/>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3"/>
            <p:cNvSpPr/>
            <p:nvPr/>
          </p:nvSpPr>
          <p:spPr>
            <a:xfrm>
              <a:off x="5392625" y="2362925"/>
              <a:ext cx="325" cy="25"/>
            </a:xfrm>
            <a:custGeom>
              <a:rect b="b" l="l" r="r" t="t"/>
              <a:pathLst>
                <a:path extrusionOk="0" h="1" w="13">
                  <a:moveTo>
                    <a:pt x="12" y="0"/>
                  </a:moveTo>
                  <a:lnTo>
                    <a:pt x="1" y="0"/>
                  </a:lnTo>
                  <a:cubicBezTo>
                    <a:pt x="1" y="0"/>
                    <a:pt x="1"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3"/>
            <p:cNvSpPr/>
            <p:nvPr/>
          </p:nvSpPr>
          <p:spPr>
            <a:xfrm>
              <a:off x="5396500" y="2369775"/>
              <a:ext cx="25" cy="25"/>
            </a:xfrm>
            <a:custGeom>
              <a:rect b="b" l="l" r="r" t="t"/>
              <a:pathLst>
                <a:path extrusionOk="0" h="1" w="1">
                  <a:moveTo>
                    <a:pt x="0" y="0"/>
                  </a:moveTo>
                  <a:lnTo>
                    <a:pt x="0" y="0"/>
                  </a:ln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3"/>
            <p:cNvSpPr/>
            <p:nvPr/>
          </p:nvSpPr>
          <p:spPr>
            <a:xfrm>
              <a:off x="5386975" y="2353100"/>
              <a:ext cx="4175" cy="4775"/>
            </a:xfrm>
            <a:custGeom>
              <a:rect b="b" l="l" r="r" t="t"/>
              <a:pathLst>
                <a:path extrusionOk="0" h="191" w="167">
                  <a:moveTo>
                    <a:pt x="72" y="0"/>
                  </a:moveTo>
                  <a:lnTo>
                    <a:pt x="72" y="0"/>
                  </a:lnTo>
                  <a:cubicBezTo>
                    <a:pt x="60" y="48"/>
                    <a:pt x="0" y="84"/>
                    <a:pt x="96" y="108"/>
                  </a:cubicBezTo>
                  <a:lnTo>
                    <a:pt x="96" y="96"/>
                  </a:lnTo>
                  <a:cubicBezTo>
                    <a:pt x="96" y="131"/>
                    <a:pt x="131" y="167"/>
                    <a:pt x="155" y="191"/>
                  </a:cubicBezTo>
                  <a:cubicBezTo>
                    <a:pt x="155" y="191"/>
                    <a:pt x="155" y="179"/>
                    <a:pt x="167" y="179"/>
                  </a:cubicBezTo>
                  <a:cubicBezTo>
                    <a:pt x="155" y="155"/>
                    <a:pt x="143" y="131"/>
                    <a:pt x="143" y="96"/>
                  </a:cubicBezTo>
                  <a:cubicBezTo>
                    <a:pt x="143" y="60"/>
                    <a:pt x="96" y="36"/>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3"/>
            <p:cNvSpPr/>
            <p:nvPr/>
          </p:nvSpPr>
          <p:spPr>
            <a:xfrm>
              <a:off x="5457225" y="2392550"/>
              <a:ext cx="600" cy="150"/>
            </a:xfrm>
            <a:custGeom>
              <a:rect b="b" l="l" r="r" t="t"/>
              <a:pathLst>
                <a:path extrusionOk="0" h="6" w="24">
                  <a:moveTo>
                    <a:pt x="11" y="1"/>
                  </a:moveTo>
                  <a:cubicBezTo>
                    <a:pt x="3" y="1"/>
                    <a:pt x="0" y="6"/>
                    <a:pt x="24" y="6"/>
                  </a:cubicBezTo>
                  <a:cubicBezTo>
                    <a:pt x="20" y="2"/>
                    <a:pt x="15" y="1"/>
                    <a:pt x="1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3"/>
            <p:cNvSpPr/>
            <p:nvPr/>
          </p:nvSpPr>
          <p:spPr>
            <a:xfrm>
              <a:off x="5416150" y="2380475"/>
              <a:ext cx="325" cy="25"/>
            </a:xfrm>
            <a:custGeom>
              <a:rect b="b" l="l" r="r" t="t"/>
              <a:pathLst>
                <a:path extrusionOk="0" h="1" w="13">
                  <a:moveTo>
                    <a:pt x="0" y="1"/>
                  </a:moveTo>
                  <a:lnTo>
                    <a:pt x="0" y="1"/>
                  </a:lnTo>
                  <a:cubicBezTo>
                    <a:pt x="12" y="1"/>
                    <a:pt x="0"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3"/>
            <p:cNvSpPr/>
            <p:nvPr/>
          </p:nvSpPr>
          <p:spPr>
            <a:xfrm>
              <a:off x="5449175" y="2393875"/>
              <a:ext cx="925" cy="25"/>
            </a:xfrm>
            <a:custGeom>
              <a:rect b="b" l="l" r="r" t="t"/>
              <a:pathLst>
                <a:path extrusionOk="0" h="1" w="37">
                  <a:moveTo>
                    <a:pt x="36" y="1"/>
                  </a:moveTo>
                  <a:lnTo>
                    <a:pt x="1" y="1"/>
                  </a:lnTo>
                  <a:cubicBezTo>
                    <a:pt x="13" y="1"/>
                    <a:pt x="25"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3"/>
            <p:cNvSpPr/>
            <p:nvPr/>
          </p:nvSpPr>
          <p:spPr>
            <a:xfrm>
              <a:off x="5331300" y="2278500"/>
              <a:ext cx="2825" cy="2000"/>
            </a:xfrm>
            <a:custGeom>
              <a:rect b="b" l="l" r="r" t="t"/>
              <a:pathLst>
                <a:path extrusionOk="0" h="80" w="113">
                  <a:moveTo>
                    <a:pt x="106" y="0"/>
                  </a:moveTo>
                  <a:cubicBezTo>
                    <a:pt x="93" y="0"/>
                    <a:pt x="52" y="40"/>
                    <a:pt x="41" y="40"/>
                  </a:cubicBezTo>
                  <a:cubicBezTo>
                    <a:pt x="36" y="40"/>
                    <a:pt x="37" y="32"/>
                    <a:pt x="48" y="8"/>
                  </a:cubicBezTo>
                  <a:lnTo>
                    <a:pt x="48" y="8"/>
                  </a:lnTo>
                  <a:cubicBezTo>
                    <a:pt x="25" y="32"/>
                    <a:pt x="13" y="55"/>
                    <a:pt x="1" y="67"/>
                  </a:cubicBezTo>
                  <a:lnTo>
                    <a:pt x="60" y="79"/>
                  </a:lnTo>
                  <a:cubicBezTo>
                    <a:pt x="72" y="64"/>
                    <a:pt x="72" y="60"/>
                    <a:pt x="68" y="60"/>
                  </a:cubicBezTo>
                  <a:cubicBezTo>
                    <a:pt x="63" y="60"/>
                    <a:pt x="49" y="68"/>
                    <a:pt x="41" y="68"/>
                  </a:cubicBezTo>
                  <a:cubicBezTo>
                    <a:pt x="36" y="68"/>
                    <a:pt x="33" y="65"/>
                    <a:pt x="37" y="55"/>
                  </a:cubicBezTo>
                  <a:cubicBezTo>
                    <a:pt x="60" y="32"/>
                    <a:pt x="84" y="44"/>
                    <a:pt x="108" y="20"/>
                  </a:cubicBezTo>
                  <a:cubicBezTo>
                    <a:pt x="113" y="5"/>
                    <a:pt x="111" y="0"/>
                    <a:pt x="10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3"/>
            <p:cNvSpPr/>
            <p:nvPr/>
          </p:nvSpPr>
          <p:spPr>
            <a:xfrm>
              <a:off x="5471500" y="2255175"/>
              <a:ext cx="3300" cy="2700"/>
            </a:xfrm>
            <a:custGeom>
              <a:rect b="b" l="l" r="r" t="t"/>
              <a:pathLst>
                <a:path extrusionOk="0" h="108" w="132">
                  <a:moveTo>
                    <a:pt x="84" y="0"/>
                  </a:moveTo>
                  <a:cubicBezTo>
                    <a:pt x="36" y="12"/>
                    <a:pt x="84" y="84"/>
                    <a:pt x="1" y="84"/>
                  </a:cubicBezTo>
                  <a:cubicBezTo>
                    <a:pt x="13" y="96"/>
                    <a:pt x="36" y="96"/>
                    <a:pt x="48" y="107"/>
                  </a:cubicBezTo>
                  <a:cubicBezTo>
                    <a:pt x="36" y="72"/>
                    <a:pt x="72" y="60"/>
                    <a:pt x="108" y="48"/>
                  </a:cubicBezTo>
                  <a:lnTo>
                    <a:pt x="120" y="60"/>
                  </a:lnTo>
                  <a:cubicBezTo>
                    <a:pt x="120" y="36"/>
                    <a:pt x="132" y="36"/>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3"/>
            <p:cNvSpPr/>
            <p:nvPr/>
          </p:nvSpPr>
          <p:spPr>
            <a:xfrm>
              <a:off x="5472700" y="2257850"/>
              <a:ext cx="925" cy="925"/>
            </a:xfrm>
            <a:custGeom>
              <a:rect b="b" l="l" r="r" t="t"/>
              <a:pathLst>
                <a:path extrusionOk="0" h="37" w="37">
                  <a:moveTo>
                    <a:pt x="0" y="0"/>
                  </a:moveTo>
                  <a:cubicBezTo>
                    <a:pt x="0" y="12"/>
                    <a:pt x="0" y="12"/>
                    <a:pt x="0" y="12"/>
                  </a:cubicBezTo>
                  <a:cubicBezTo>
                    <a:pt x="0" y="12"/>
                    <a:pt x="0" y="24"/>
                    <a:pt x="12" y="24"/>
                  </a:cubicBezTo>
                  <a:cubicBezTo>
                    <a:pt x="24" y="24"/>
                    <a:pt x="24" y="36"/>
                    <a:pt x="36" y="36"/>
                  </a:cubicBezTo>
                  <a:cubicBezTo>
                    <a:pt x="24" y="24"/>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3"/>
            <p:cNvSpPr/>
            <p:nvPr/>
          </p:nvSpPr>
          <p:spPr>
            <a:xfrm>
              <a:off x="5354225" y="2265875"/>
              <a:ext cx="925" cy="325"/>
            </a:xfrm>
            <a:custGeom>
              <a:rect b="b" l="l" r="r" t="t"/>
              <a:pathLst>
                <a:path extrusionOk="0" h="13" w="37">
                  <a:moveTo>
                    <a:pt x="36" y="1"/>
                  </a:moveTo>
                  <a:cubicBezTo>
                    <a:pt x="13" y="1"/>
                    <a:pt x="1" y="1"/>
                    <a:pt x="1" y="13"/>
                  </a:cubicBezTo>
                  <a:cubicBezTo>
                    <a:pt x="13" y="1"/>
                    <a:pt x="24"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3"/>
            <p:cNvSpPr/>
            <p:nvPr/>
          </p:nvSpPr>
          <p:spPr>
            <a:xfrm>
              <a:off x="5517650" y="2368875"/>
              <a:ext cx="325" cy="1225"/>
            </a:xfrm>
            <a:custGeom>
              <a:rect b="b" l="l" r="r" t="t"/>
              <a:pathLst>
                <a:path extrusionOk="0" h="49" w="13">
                  <a:moveTo>
                    <a:pt x="12" y="0"/>
                  </a:moveTo>
                  <a:cubicBezTo>
                    <a:pt x="12" y="24"/>
                    <a:pt x="0" y="36"/>
                    <a:pt x="0" y="48"/>
                  </a:cubicBezTo>
                  <a:cubicBezTo>
                    <a:pt x="12" y="24"/>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3"/>
            <p:cNvSpPr/>
            <p:nvPr/>
          </p:nvSpPr>
          <p:spPr>
            <a:xfrm>
              <a:off x="5489950" y="2266175"/>
              <a:ext cx="1225" cy="1225"/>
            </a:xfrm>
            <a:custGeom>
              <a:rect b="b" l="l" r="r" t="t"/>
              <a:pathLst>
                <a:path extrusionOk="0" h="49" w="49">
                  <a:moveTo>
                    <a:pt x="1" y="1"/>
                  </a:moveTo>
                  <a:lnTo>
                    <a:pt x="1" y="1"/>
                  </a:lnTo>
                  <a:cubicBezTo>
                    <a:pt x="13" y="13"/>
                    <a:pt x="13" y="25"/>
                    <a:pt x="25" y="37"/>
                  </a:cubicBezTo>
                  <a:cubicBezTo>
                    <a:pt x="37" y="37"/>
                    <a:pt x="37" y="37"/>
                    <a:pt x="49" y="48"/>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3"/>
            <p:cNvSpPr/>
            <p:nvPr/>
          </p:nvSpPr>
          <p:spPr>
            <a:xfrm>
              <a:off x="5429525" y="2259550"/>
              <a:ext cx="2925" cy="825"/>
            </a:xfrm>
            <a:custGeom>
              <a:rect b="b" l="l" r="r" t="t"/>
              <a:pathLst>
                <a:path extrusionOk="0" h="33" w="117">
                  <a:moveTo>
                    <a:pt x="109" y="0"/>
                  </a:moveTo>
                  <a:cubicBezTo>
                    <a:pt x="101" y="0"/>
                    <a:pt x="83" y="10"/>
                    <a:pt x="62" y="10"/>
                  </a:cubicBezTo>
                  <a:cubicBezTo>
                    <a:pt x="54" y="10"/>
                    <a:pt x="45" y="8"/>
                    <a:pt x="37" y="4"/>
                  </a:cubicBezTo>
                  <a:lnTo>
                    <a:pt x="1" y="28"/>
                  </a:lnTo>
                  <a:cubicBezTo>
                    <a:pt x="13" y="32"/>
                    <a:pt x="25" y="33"/>
                    <a:pt x="37" y="33"/>
                  </a:cubicBezTo>
                  <a:cubicBezTo>
                    <a:pt x="60" y="33"/>
                    <a:pt x="84" y="28"/>
                    <a:pt x="108" y="28"/>
                  </a:cubicBezTo>
                  <a:cubicBezTo>
                    <a:pt x="117" y="6"/>
                    <a:pt x="116" y="0"/>
                    <a:pt x="10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3"/>
            <p:cNvSpPr/>
            <p:nvPr/>
          </p:nvSpPr>
          <p:spPr>
            <a:xfrm>
              <a:off x="5331300" y="2280175"/>
              <a:ext cx="25" cy="25"/>
            </a:xfrm>
            <a:custGeom>
              <a:rect b="b" l="l" r="r" t="t"/>
              <a:pathLst>
                <a:path extrusionOk="0" h="1" w="1">
                  <a:moveTo>
                    <a:pt x="1" y="0"/>
                  </a:moveTo>
                  <a:cubicBezTo>
                    <a:pt x="1" y="0"/>
                    <a:pt x="1" y="0"/>
                    <a:pt x="1" y="0"/>
                  </a:cubicBez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3"/>
            <p:cNvSpPr/>
            <p:nvPr/>
          </p:nvSpPr>
          <p:spPr>
            <a:xfrm>
              <a:off x="5478950" y="2261375"/>
              <a:ext cx="3900" cy="2450"/>
            </a:xfrm>
            <a:custGeom>
              <a:rect b="b" l="l" r="r" t="t"/>
              <a:pathLst>
                <a:path extrusionOk="0" h="98" w="156">
                  <a:moveTo>
                    <a:pt x="9" y="1"/>
                  </a:moveTo>
                  <a:cubicBezTo>
                    <a:pt x="6" y="1"/>
                    <a:pt x="3" y="1"/>
                    <a:pt x="0" y="2"/>
                  </a:cubicBezTo>
                  <a:cubicBezTo>
                    <a:pt x="60" y="38"/>
                    <a:pt x="108" y="62"/>
                    <a:pt x="155" y="98"/>
                  </a:cubicBezTo>
                  <a:lnTo>
                    <a:pt x="119" y="62"/>
                  </a:lnTo>
                  <a:cubicBezTo>
                    <a:pt x="86" y="62"/>
                    <a:pt x="43" y="1"/>
                    <a:pt x="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3"/>
            <p:cNvSpPr/>
            <p:nvPr/>
          </p:nvSpPr>
          <p:spPr>
            <a:xfrm>
              <a:off x="5389350" y="2321850"/>
              <a:ext cx="2100" cy="6275"/>
            </a:xfrm>
            <a:custGeom>
              <a:rect b="b" l="l" r="r" t="t"/>
              <a:pathLst>
                <a:path extrusionOk="0" h="251" w="84">
                  <a:moveTo>
                    <a:pt x="1" y="0"/>
                  </a:moveTo>
                  <a:lnTo>
                    <a:pt x="1" y="0"/>
                  </a:lnTo>
                  <a:cubicBezTo>
                    <a:pt x="24" y="84"/>
                    <a:pt x="1" y="131"/>
                    <a:pt x="12" y="250"/>
                  </a:cubicBezTo>
                  <a:lnTo>
                    <a:pt x="48" y="155"/>
                  </a:lnTo>
                  <a:lnTo>
                    <a:pt x="60" y="179"/>
                  </a:lnTo>
                  <a:cubicBezTo>
                    <a:pt x="60" y="167"/>
                    <a:pt x="72" y="143"/>
                    <a:pt x="84" y="131"/>
                  </a:cubicBezTo>
                  <a:cubicBezTo>
                    <a:pt x="72" y="36"/>
                    <a:pt x="36" y="24"/>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3"/>
            <p:cNvSpPr/>
            <p:nvPr/>
          </p:nvSpPr>
          <p:spPr>
            <a:xfrm>
              <a:off x="5383700" y="2326600"/>
              <a:ext cx="925" cy="1525"/>
            </a:xfrm>
            <a:custGeom>
              <a:rect b="b" l="l" r="r" t="t"/>
              <a:pathLst>
                <a:path extrusionOk="0" h="61" w="37">
                  <a:moveTo>
                    <a:pt x="36" y="1"/>
                  </a:moveTo>
                  <a:cubicBezTo>
                    <a:pt x="24" y="13"/>
                    <a:pt x="0" y="36"/>
                    <a:pt x="0" y="48"/>
                  </a:cubicBezTo>
                  <a:lnTo>
                    <a:pt x="24" y="60"/>
                  </a:lnTo>
                  <a:lnTo>
                    <a:pt x="3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3"/>
            <p:cNvSpPr/>
            <p:nvPr/>
          </p:nvSpPr>
          <p:spPr>
            <a:xfrm>
              <a:off x="5385825" y="2354525"/>
              <a:ext cx="1175" cy="2775"/>
            </a:xfrm>
            <a:custGeom>
              <a:rect b="b" l="l" r="r" t="t"/>
              <a:pathLst>
                <a:path extrusionOk="0" h="111" w="47">
                  <a:moveTo>
                    <a:pt x="26" y="0"/>
                  </a:moveTo>
                  <a:cubicBezTo>
                    <a:pt x="1" y="0"/>
                    <a:pt x="14" y="110"/>
                    <a:pt x="46" y="110"/>
                  </a:cubicBezTo>
                  <a:lnTo>
                    <a:pt x="34" y="3"/>
                  </a:lnTo>
                  <a:cubicBezTo>
                    <a:pt x="31" y="1"/>
                    <a:pt x="29" y="0"/>
                    <a:pt x="2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3"/>
            <p:cNvSpPr/>
            <p:nvPr/>
          </p:nvSpPr>
          <p:spPr>
            <a:xfrm>
              <a:off x="5392025" y="2343575"/>
              <a:ext cx="1225" cy="2400"/>
            </a:xfrm>
            <a:custGeom>
              <a:rect b="b" l="l" r="r" t="t"/>
              <a:pathLst>
                <a:path extrusionOk="0" h="96" w="49">
                  <a:moveTo>
                    <a:pt x="13" y="0"/>
                  </a:moveTo>
                  <a:lnTo>
                    <a:pt x="13" y="0"/>
                  </a:lnTo>
                  <a:cubicBezTo>
                    <a:pt x="1" y="36"/>
                    <a:pt x="13" y="96"/>
                    <a:pt x="36" y="96"/>
                  </a:cubicBezTo>
                  <a:cubicBezTo>
                    <a:pt x="13" y="48"/>
                    <a:pt x="48" y="84"/>
                    <a:pt x="36" y="36"/>
                  </a:cubicBez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3"/>
            <p:cNvSpPr/>
            <p:nvPr/>
          </p:nvSpPr>
          <p:spPr>
            <a:xfrm>
              <a:off x="5389650" y="2363500"/>
              <a:ext cx="1800" cy="2425"/>
            </a:xfrm>
            <a:custGeom>
              <a:rect b="b" l="l" r="r" t="t"/>
              <a:pathLst>
                <a:path extrusionOk="0" h="97" w="72">
                  <a:moveTo>
                    <a:pt x="7" y="0"/>
                  </a:moveTo>
                  <a:cubicBezTo>
                    <a:pt x="5" y="0"/>
                    <a:pt x="3" y="0"/>
                    <a:pt x="0" y="1"/>
                  </a:cubicBezTo>
                  <a:cubicBezTo>
                    <a:pt x="48" y="13"/>
                    <a:pt x="24" y="96"/>
                    <a:pt x="72" y="96"/>
                  </a:cubicBezTo>
                  <a:cubicBezTo>
                    <a:pt x="49" y="85"/>
                    <a:pt x="38" y="0"/>
                    <a:pt x="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3"/>
            <p:cNvSpPr/>
            <p:nvPr/>
          </p:nvSpPr>
          <p:spPr>
            <a:xfrm>
              <a:off x="5397100" y="2354575"/>
              <a:ext cx="1750" cy="3000"/>
            </a:xfrm>
            <a:custGeom>
              <a:rect b="b" l="l" r="r" t="t"/>
              <a:pathLst>
                <a:path extrusionOk="0" h="120" w="70">
                  <a:moveTo>
                    <a:pt x="0" y="1"/>
                  </a:moveTo>
                  <a:cubicBezTo>
                    <a:pt x="2" y="4"/>
                    <a:pt x="3" y="7"/>
                    <a:pt x="5" y="10"/>
                  </a:cubicBezTo>
                  <a:lnTo>
                    <a:pt x="5" y="10"/>
                  </a:lnTo>
                  <a:cubicBezTo>
                    <a:pt x="4" y="7"/>
                    <a:pt x="2" y="4"/>
                    <a:pt x="0" y="1"/>
                  </a:cubicBezTo>
                  <a:close/>
                  <a:moveTo>
                    <a:pt x="5" y="10"/>
                  </a:moveTo>
                  <a:cubicBezTo>
                    <a:pt x="22" y="49"/>
                    <a:pt x="15" y="120"/>
                    <a:pt x="48" y="120"/>
                  </a:cubicBezTo>
                  <a:cubicBezTo>
                    <a:pt x="70" y="87"/>
                    <a:pt x="30" y="53"/>
                    <a:pt x="5" y="1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3"/>
            <p:cNvSpPr/>
            <p:nvPr/>
          </p:nvSpPr>
          <p:spPr>
            <a:xfrm>
              <a:off x="5395900" y="2369775"/>
              <a:ext cx="3450" cy="4525"/>
            </a:xfrm>
            <a:custGeom>
              <a:rect b="b" l="l" r="r" t="t"/>
              <a:pathLst>
                <a:path extrusionOk="0" h="181" w="138">
                  <a:moveTo>
                    <a:pt x="103" y="92"/>
                  </a:moveTo>
                  <a:cubicBezTo>
                    <a:pt x="104" y="93"/>
                    <a:pt x="106" y="94"/>
                    <a:pt x="108" y="95"/>
                  </a:cubicBezTo>
                  <a:cubicBezTo>
                    <a:pt x="106" y="94"/>
                    <a:pt x="105" y="93"/>
                    <a:pt x="103" y="92"/>
                  </a:cubicBezTo>
                  <a:close/>
                  <a:moveTo>
                    <a:pt x="1" y="0"/>
                  </a:moveTo>
                  <a:lnTo>
                    <a:pt x="1" y="0"/>
                  </a:lnTo>
                  <a:cubicBezTo>
                    <a:pt x="12" y="60"/>
                    <a:pt x="60" y="143"/>
                    <a:pt x="24" y="155"/>
                  </a:cubicBezTo>
                  <a:cubicBezTo>
                    <a:pt x="50" y="168"/>
                    <a:pt x="82" y="180"/>
                    <a:pt x="105" y="180"/>
                  </a:cubicBezTo>
                  <a:cubicBezTo>
                    <a:pt x="125" y="180"/>
                    <a:pt x="137" y="171"/>
                    <a:pt x="131" y="143"/>
                  </a:cubicBezTo>
                  <a:lnTo>
                    <a:pt x="131" y="143"/>
                  </a:lnTo>
                  <a:cubicBezTo>
                    <a:pt x="127" y="145"/>
                    <a:pt x="122" y="145"/>
                    <a:pt x="119" y="145"/>
                  </a:cubicBezTo>
                  <a:cubicBezTo>
                    <a:pt x="92" y="145"/>
                    <a:pt x="81" y="113"/>
                    <a:pt x="60" y="72"/>
                  </a:cubicBezTo>
                  <a:lnTo>
                    <a:pt x="60" y="72"/>
                  </a:lnTo>
                  <a:cubicBezTo>
                    <a:pt x="71" y="82"/>
                    <a:pt x="90" y="83"/>
                    <a:pt x="103" y="92"/>
                  </a:cubicBezTo>
                  <a:lnTo>
                    <a:pt x="103" y="92"/>
                  </a:lnTo>
                  <a:cubicBezTo>
                    <a:pt x="48" y="48"/>
                    <a:pt x="47" y="46"/>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3"/>
            <p:cNvSpPr/>
            <p:nvPr/>
          </p:nvSpPr>
          <p:spPr>
            <a:xfrm>
              <a:off x="5397975" y="2357275"/>
              <a:ext cx="1825" cy="3300"/>
            </a:xfrm>
            <a:custGeom>
              <a:rect b="b" l="l" r="r" t="t"/>
              <a:pathLst>
                <a:path extrusionOk="0" h="132" w="73">
                  <a:moveTo>
                    <a:pt x="48" y="0"/>
                  </a:moveTo>
                  <a:cubicBezTo>
                    <a:pt x="37" y="12"/>
                    <a:pt x="13" y="47"/>
                    <a:pt x="47" y="105"/>
                  </a:cubicBezTo>
                  <a:lnTo>
                    <a:pt x="47" y="105"/>
                  </a:lnTo>
                  <a:cubicBezTo>
                    <a:pt x="47" y="105"/>
                    <a:pt x="46" y="105"/>
                    <a:pt x="45" y="105"/>
                  </a:cubicBezTo>
                  <a:cubicBezTo>
                    <a:pt x="44" y="105"/>
                    <a:pt x="43" y="105"/>
                    <a:pt x="42" y="106"/>
                  </a:cubicBezTo>
                  <a:lnTo>
                    <a:pt x="42" y="106"/>
                  </a:lnTo>
                  <a:lnTo>
                    <a:pt x="1" y="95"/>
                  </a:lnTo>
                  <a:lnTo>
                    <a:pt x="1" y="95"/>
                  </a:lnTo>
                  <a:cubicBezTo>
                    <a:pt x="4" y="115"/>
                    <a:pt x="8" y="121"/>
                    <a:pt x="13" y="121"/>
                  </a:cubicBezTo>
                  <a:cubicBezTo>
                    <a:pt x="21" y="121"/>
                    <a:pt x="30" y="108"/>
                    <a:pt x="42" y="106"/>
                  </a:cubicBezTo>
                  <a:lnTo>
                    <a:pt x="42" y="106"/>
                  </a:lnTo>
                  <a:lnTo>
                    <a:pt x="48" y="107"/>
                  </a:lnTo>
                  <a:cubicBezTo>
                    <a:pt x="48" y="107"/>
                    <a:pt x="48" y="106"/>
                    <a:pt x="47" y="105"/>
                  </a:cubicBezTo>
                  <a:lnTo>
                    <a:pt x="47" y="105"/>
                  </a:lnTo>
                  <a:cubicBezTo>
                    <a:pt x="55" y="106"/>
                    <a:pt x="63" y="113"/>
                    <a:pt x="72" y="131"/>
                  </a:cubicBezTo>
                  <a:cubicBezTo>
                    <a:pt x="60" y="83"/>
                    <a:pt x="72" y="48"/>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3"/>
            <p:cNvSpPr/>
            <p:nvPr/>
          </p:nvSpPr>
          <p:spPr>
            <a:xfrm>
              <a:off x="5397400" y="2376025"/>
              <a:ext cx="4775" cy="4175"/>
            </a:xfrm>
            <a:custGeom>
              <a:rect b="b" l="l" r="r" t="t"/>
              <a:pathLst>
                <a:path extrusionOk="0" h="167" w="191">
                  <a:moveTo>
                    <a:pt x="0" y="0"/>
                  </a:moveTo>
                  <a:lnTo>
                    <a:pt x="0" y="0"/>
                  </a:lnTo>
                  <a:cubicBezTo>
                    <a:pt x="48" y="72"/>
                    <a:pt x="143" y="143"/>
                    <a:pt x="191" y="167"/>
                  </a:cubicBezTo>
                  <a:lnTo>
                    <a:pt x="179" y="131"/>
                  </a:lnTo>
                  <a:cubicBezTo>
                    <a:pt x="107" y="95"/>
                    <a:pt x="6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3"/>
            <p:cNvSpPr/>
            <p:nvPr/>
          </p:nvSpPr>
          <p:spPr>
            <a:xfrm>
              <a:off x="5400075" y="2364400"/>
              <a:ext cx="2400" cy="1825"/>
            </a:xfrm>
            <a:custGeom>
              <a:rect b="b" l="l" r="r" t="t"/>
              <a:pathLst>
                <a:path extrusionOk="0" h="73" w="96">
                  <a:moveTo>
                    <a:pt x="24" y="1"/>
                  </a:moveTo>
                  <a:lnTo>
                    <a:pt x="24" y="1"/>
                  </a:lnTo>
                  <a:cubicBezTo>
                    <a:pt x="72" y="60"/>
                    <a:pt x="0" y="25"/>
                    <a:pt x="48" y="72"/>
                  </a:cubicBezTo>
                  <a:lnTo>
                    <a:pt x="95" y="60"/>
                  </a:lnTo>
                  <a:cubicBezTo>
                    <a:pt x="85" y="42"/>
                    <a:pt x="79" y="36"/>
                    <a:pt x="76" y="36"/>
                  </a:cubicBezTo>
                  <a:cubicBezTo>
                    <a:pt x="71" y="36"/>
                    <a:pt x="75" y="62"/>
                    <a:pt x="65" y="62"/>
                  </a:cubicBezTo>
                  <a:cubicBezTo>
                    <a:pt x="63" y="62"/>
                    <a:pt x="62" y="61"/>
                    <a:pt x="60" y="60"/>
                  </a:cubicBezTo>
                  <a:cubicBezTo>
                    <a:pt x="48" y="37"/>
                    <a:pt x="48"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3"/>
            <p:cNvSpPr/>
            <p:nvPr/>
          </p:nvSpPr>
          <p:spPr>
            <a:xfrm>
              <a:off x="5405425" y="2368450"/>
              <a:ext cx="1800" cy="2825"/>
            </a:xfrm>
            <a:custGeom>
              <a:rect b="b" l="l" r="r" t="t"/>
              <a:pathLst>
                <a:path extrusionOk="0" h="113" w="72">
                  <a:moveTo>
                    <a:pt x="32" y="1"/>
                  </a:moveTo>
                  <a:cubicBezTo>
                    <a:pt x="15" y="1"/>
                    <a:pt x="26" y="45"/>
                    <a:pt x="1" y="53"/>
                  </a:cubicBezTo>
                  <a:cubicBezTo>
                    <a:pt x="24" y="77"/>
                    <a:pt x="36" y="89"/>
                    <a:pt x="60" y="113"/>
                  </a:cubicBezTo>
                  <a:cubicBezTo>
                    <a:pt x="60" y="77"/>
                    <a:pt x="60" y="53"/>
                    <a:pt x="72" y="29"/>
                  </a:cubicBezTo>
                  <a:cubicBezTo>
                    <a:pt x="51" y="8"/>
                    <a:pt x="39" y="1"/>
                    <a:pt x="3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3"/>
            <p:cNvSpPr/>
            <p:nvPr/>
          </p:nvSpPr>
          <p:spPr>
            <a:xfrm>
              <a:off x="5406325" y="2372450"/>
              <a:ext cx="3300" cy="1500"/>
            </a:xfrm>
            <a:custGeom>
              <a:rect b="b" l="l" r="r" t="t"/>
              <a:pathLst>
                <a:path extrusionOk="0" h="60" w="132">
                  <a:moveTo>
                    <a:pt x="0" y="0"/>
                  </a:moveTo>
                  <a:lnTo>
                    <a:pt x="0" y="12"/>
                  </a:lnTo>
                  <a:cubicBezTo>
                    <a:pt x="48" y="24"/>
                    <a:pt x="84" y="36"/>
                    <a:pt x="131" y="60"/>
                  </a:cubicBezTo>
                  <a:cubicBezTo>
                    <a:pt x="60" y="24"/>
                    <a:pt x="6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3"/>
            <p:cNvSpPr/>
            <p:nvPr/>
          </p:nvSpPr>
          <p:spPr>
            <a:xfrm>
              <a:off x="5434750" y="2399200"/>
              <a:ext cx="1500" cy="1275"/>
            </a:xfrm>
            <a:custGeom>
              <a:rect b="b" l="l" r="r" t="t"/>
              <a:pathLst>
                <a:path extrusionOk="0" h="51" w="60">
                  <a:moveTo>
                    <a:pt x="16" y="1"/>
                  </a:moveTo>
                  <a:cubicBezTo>
                    <a:pt x="12" y="1"/>
                    <a:pt x="12" y="4"/>
                    <a:pt x="18" y="14"/>
                  </a:cubicBezTo>
                  <a:cubicBezTo>
                    <a:pt x="1" y="23"/>
                    <a:pt x="48" y="51"/>
                    <a:pt x="55" y="51"/>
                  </a:cubicBezTo>
                  <a:cubicBezTo>
                    <a:pt x="57" y="51"/>
                    <a:pt x="55" y="47"/>
                    <a:pt x="42" y="38"/>
                  </a:cubicBezTo>
                  <a:cubicBezTo>
                    <a:pt x="59" y="29"/>
                    <a:pt x="25"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3"/>
            <p:cNvSpPr/>
            <p:nvPr/>
          </p:nvSpPr>
          <p:spPr>
            <a:xfrm>
              <a:off x="5431625" y="2387875"/>
              <a:ext cx="4775" cy="1275"/>
            </a:xfrm>
            <a:custGeom>
              <a:rect b="b" l="l" r="r" t="t"/>
              <a:pathLst>
                <a:path extrusionOk="0" h="51" w="191">
                  <a:moveTo>
                    <a:pt x="13" y="1"/>
                  </a:moveTo>
                  <a:cubicBezTo>
                    <a:pt x="5" y="1"/>
                    <a:pt x="0" y="4"/>
                    <a:pt x="0" y="14"/>
                  </a:cubicBezTo>
                  <a:cubicBezTo>
                    <a:pt x="24" y="38"/>
                    <a:pt x="143" y="50"/>
                    <a:pt x="191" y="50"/>
                  </a:cubicBezTo>
                  <a:cubicBezTo>
                    <a:pt x="155" y="50"/>
                    <a:pt x="107" y="26"/>
                    <a:pt x="72" y="14"/>
                  </a:cubicBezTo>
                  <a:cubicBezTo>
                    <a:pt x="44" y="7"/>
                    <a:pt x="25"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3"/>
            <p:cNvSpPr/>
            <p:nvPr/>
          </p:nvSpPr>
          <p:spPr>
            <a:xfrm>
              <a:off x="5482525" y="2381375"/>
              <a:ext cx="2700" cy="2700"/>
            </a:xfrm>
            <a:custGeom>
              <a:rect b="b" l="l" r="r" t="t"/>
              <a:pathLst>
                <a:path extrusionOk="0" h="108" w="108">
                  <a:moveTo>
                    <a:pt x="107" y="0"/>
                  </a:moveTo>
                  <a:cubicBezTo>
                    <a:pt x="95" y="12"/>
                    <a:pt x="60" y="12"/>
                    <a:pt x="72" y="36"/>
                  </a:cubicBezTo>
                  <a:cubicBezTo>
                    <a:pt x="48" y="36"/>
                    <a:pt x="0" y="84"/>
                    <a:pt x="0" y="108"/>
                  </a:cubicBezTo>
                  <a:cubicBezTo>
                    <a:pt x="36" y="72"/>
                    <a:pt x="72" y="48"/>
                    <a:pt x="10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3"/>
            <p:cNvSpPr/>
            <p:nvPr/>
          </p:nvSpPr>
          <p:spPr>
            <a:xfrm>
              <a:off x="5492650" y="2375725"/>
              <a:ext cx="1800" cy="1500"/>
            </a:xfrm>
            <a:custGeom>
              <a:rect b="b" l="l" r="r" t="t"/>
              <a:pathLst>
                <a:path extrusionOk="0" h="60" w="72">
                  <a:moveTo>
                    <a:pt x="48" y="0"/>
                  </a:moveTo>
                  <a:cubicBezTo>
                    <a:pt x="36" y="36"/>
                    <a:pt x="0" y="48"/>
                    <a:pt x="24" y="60"/>
                  </a:cubicBezTo>
                  <a:cubicBezTo>
                    <a:pt x="48" y="60"/>
                    <a:pt x="71"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3"/>
            <p:cNvSpPr/>
            <p:nvPr/>
          </p:nvSpPr>
          <p:spPr>
            <a:xfrm>
              <a:off x="5522400" y="2297600"/>
              <a:ext cx="1525" cy="1650"/>
            </a:xfrm>
            <a:custGeom>
              <a:rect b="b" l="l" r="r" t="t"/>
              <a:pathLst>
                <a:path extrusionOk="0" h="66" w="61">
                  <a:moveTo>
                    <a:pt x="21" y="1"/>
                  </a:moveTo>
                  <a:cubicBezTo>
                    <a:pt x="15" y="1"/>
                    <a:pt x="8" y="6"/>
                    <a:pt x="1" y="18"/>
                  </a:cubicBezTo>
                  <a:cubicBezTo>
                    <a:pt x="24" y="65"/>
                    <a:pt x="24" y="30"/>
                    <a:pt x="60" y="65"/>
                  </a:cubicBezTo>
                  <a:cubicBezTo>
                    <a:pt x="44" y="25"/>
                    <a:pt x="33" y="1"/>
                    <a:pt x="2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3"/>
            <p:cNvSpPr/>
            <p:nvPr/>
          </p:nvSpPr>
          <p:spPr>
            <a:xfrm>
              <a:off x="5521500" y="2295050"/>
              <a:ext cx="325" cy="1525"/>
            </a:xfrm>
            <a:custGeom>
              <a:rect b="b" l="l" r="r" t="t"/>
              <a:pathLst>
                <a:path extrusionOk="0" h="61" w="13">
                  <a:moveTo>
                    <a:pt x="13" y="1"/>
                  </a:moveTo>
                  <a:lnTo>
                    <a:pt x="1" y="60"/>
                  </a:lnTo>
                  <a:lnTo>
                    <a:pt x="13" y="36"/>
                  </a:ln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3"/>
            <p:cNvSpPr/>
            <p:nvPr/>
          </p:nvSpPr>
          <p:spPr>
            <a:xfrm>
              <a:off x="5517650" y="2287500"/>
              <a:ext cx="600" cy="425"/>
            </a:xfrm>
            <a:custGeom>
              <a:rect b="b" l="l" r="r" t="t"/>
              <a:pathLst>
                <a:path extrusionOk="0" h="17" w="24">
                  <a:moveTo>
                    <a:pt x="3" y="0"/>
                  </a:moveTo>
                  <a:cubicBezTo>
                    <a:pt x="1" y="0"/>
                    <a:pt x="0" y="2"/>
                    <a:pt x="0" y="5"/>
                  </a:cubicBezTo>
                  <a:cubicBezTo>
                    <a:pt x="12" y="5"/>
                    <a:pt x="12" y="17"/>
                    <a:pt x="24" y="17"/>
                  </a:cubicBezTo>
                  <a:cubicBezTo>
                    <a:pt x="16" y="9"/>
                    <a:pt x="7"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3"/>
            <p:cNvSpPr/>
            <p:nvPr/>
          </p:nvSpPr>
          <p:spPr>
            <a:xfrm>
              <a:off x="5518525" y="2288225"/>
              <a:ext cx="625" cy="600"/>
            </a:xfrm>
            <a:custGeom>
              <a:rect b="b" l="l" r="r" t="t"/>
              <a:pathLst>
                <a:path extrusionOk="0" h="24" w="25">
                  <a:moveTo>
                    <a:pt x="1" y="0"/>
                  </a:moveTo>
                  <a:cubicBezTo>
                    <a:pt x="1" y="12"/>
                    <a:pt x="13" y="12"/>
                    <a:pt x="1" y="24"/>
                  </a:cubicBezTo>
                  <a:lnTo>
                    <a:pt x="25" y="24"/>
                  </a:lnTo>
                  <a:cubicBezTo>
                    <a:pt x="13" y="12"/>
                    <a:pt x="1"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3"/>
            <p:cNvSpPr/>
            <p:nvPr/>
          </p:nvSpPr>
          <p:spPr>
            <a:xfrm>
              <a:off x="5516150" y="2285225"/>
              <a:ext cx="1525" cy="2375"/>
            </a:xfrm>
            <a:custGeom>
              <a:rect b="b" l="l" r="r" t="t"/>
              <a:pathLst>
                <a:path extrusionOk="0" h="95" w="61">
                  <a:moveTo>
                    <a:pt x="1" y="1"/>
                  </a:moveTo>
                  <a:lnTo>
                    <a:pt x="1" y="84"/>
                  </a:lnTo>
                  <a:cubicBezTo>
                    <a:pt x="10" y="92"/>
                    <a:pt x="16" y="95"/>
                    <a:pt x="19" y="95"/>
                  </a:cubicBezTo>
                  <a:cubicBezTo>
                    <a:pt x="35" y="95"/>
                    <a:pt x="3" y="30"/>
                    <a:pt x="36" y="30"/>
                  </a:cubicBezTo>
                  <a:cubicBezTo>
                    <a:pt x="42" y="30"/>
                    <a:pt x="50" y="32"/>
                    <a:pt x="60" y="37"/>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3"/>
            <p:cNvSpPr/>
            <p:nvPr/>
          </p:nvSpPr>
          <p:spPr>
            <a:xfrm>
              <a:off x="5509300" y="2280475"/>
              <a:ext cx="2125" cy="2100"/>
            </a:xfrm>
            <a:custGeom>
              <a:rect b="b" l="l" r="r" t="t"/>
              <a:pathLst>
                <a:path extrusionOk="0" h="84" w="85">
                  <a:moveTo>
                    <a:pt x="1" y="0"/>
                  </a:moveTo>
                  <a:lnTo>
                    <a:pt x="1" y="0"/>
                  </a:lnTo>
                  <a:cubicBezTo>
                    <a:pt x="25" y="24"/>
                    <a:pt x="13" y="84"/>
                    <a:pt x="60" y="84"/>
                  </a:cubicBezTo>
                  <a:cubicBezTo>
                    <a:pt x="84" y="84"/>
                    <a:pt x="37"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3"/>
            <p:cNvSpPr/>
            <p:nvPr/>
          </p:nvSpPr>
          <p:spPr>
            <a:xfrm>
              <a:off x="5494075" y="2263725"/>
              <a:ext cx="2150" cy="1600"/>
            </a:xfrm>
            <a:custGeom>
              <a:rect b="b" l="l" r="r" t="t"/>
              <a:pathLst>
                <a:path extrusionOk="0" h="64" w="86">
                  <a:moveTo>
                    <a:pt x="49" y="1"/>
                  </a:moveTo>
                  <a:cubicBezTo>
                    <a:pt x="22" y="1"/>
                    <a:pt x="0" y="22"/>
                    <a:pt x="39" y="50"/>
                  </a:cubicBezTo>
                  <a:lnTo>
                    <a:pt x="39" y="50"/>
                  </a:lnTo>
                  <a:cubicBezTo>
                    <a:pt x="46" y="39"/>
                    <a:pt x="36" y="4"/>
                    <a:pt x="57" y="4"/>
                  </a:cubicBezTo>
                  <a:cubicBezTo>
                    <a:pt x="63" y="4"/>
                    <a:pt x="72" y="7"/>
                    <a:pt x="86" y="15"/>
                  </a:cubicBezTo>
                  <a:cubicBezTo>
                    <a:pt x="76" y="5"/>
                    <a:pt x="62" y="1"/>
                    <a:pt x="49" y="1"/>
                  </a:cubicBezTo>
                  <a:close/>
                  <a:moveTo>
                    <a:pt x="39" y="50"/>
                  </a:moveTo>
                  <a:cubicBezTo>
                    <a:pt x="39" y="50"/>
                    <a:pt x="39" y="51"/>
                    <a:pt x="38" y="51"/>
                  </a:cubicBezTo>
                  <a:lnTo>
                    <a:pt x="62" y="63"/>
                  </a:lnTo>
                  <a:cubicBezTo>
                    <a:pt x="53" y="59"/>
                    <a:pt x="45" y="54"/>
                    <a:pt x="39" y="5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3"/>
            <p:cNvSpPr/>
            <p:nvPr/>
          </p:nvSpPr>
          <p:spPr>
            <a:xfrm>
              <a:off x="5478950" y="2256950"/>
              <a:ext cx="2400" cy="1050"/>
            </a:xfrm>
            <a:custGeom>
              <a:rect b="b" l="l" r="r" t="t"/>
              <a:pathLst>
                <a:path extrusionOk="0" h="42" w="96">
                  <a:moveTo>
                    <a:pt x="0" y="1"/>
                  </a:moveTo>
                  <a:lnTo>
                    <a:pt x="12" y="25"/>
                  </a:lnTo>
                  <a:cubicBezTo>
                    <a:pt x="38" y="33"/>
                    <a:pt x="69" y="41"/>
                    <a:pt x="85" y="41"/>
                  </a:cubicBezTo>
                  <a:cubicBezTo>
                    <a:pt x="92" y="41"/>
                    <a:pt x="96" y="40"/>
                    <a:pt x="96" y="36"/>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3"/>
            <p:cNvSpPr/>
            <p:nvPr/>
          </p:nvSpPr>
          <p:spPr>
            <a:xfrm>
              <a:off x="5477750" y="2261725"/>
              <a:ext cx="3000" cy="2100"/>
            </a:xfrm>
            <a:custGeom>
              <a:rect b="b" l="l" r="r" t="t"/>
              <a:pathLst>
                <a:path extrusionOk="0" h="84" w="120">
                  <a:moveTo>
                    <a:pt x="1" y="0"/>
                  </a:moveTo>
                  <a:cubicBezTo>
                    <a:pt x="1" y="60"/>
                    <a:pt x="72" y="36"/>
                    <a:pt x="120" y="84"/>
                  </a:cubicBezTo>
                  <a:cubicBezTo>
                    <a:pt x="72" y="36"/>
                    <a:pt x="72" y="36"/>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3"/>
            <p:cNvSpPr/>
            <p:nvPr/>
          </p:nvSpPr>
          <p:spPr>
            <a:xfrm>
              <a:off x="5477450" y="2254500"/>
              <a:ext cx="2350" cy="1300"/>
            </a:xfrm>
            <a:custGeom>
              <a:rect b="b" l="l" r="r" t="t"/>
              <a:pathLst>
                <a:path extrusionOk="0" h="52" w="94">
                  <a:moveTo>
                    <a:pt x="17" y="0"/>
                  </a:moveTo>
                  <a:cubicBezTo>
                    <a:pt x="11" y="0"/>
                    <a:pt x="5" y="1"/>
                    <a:pt x="1" y="3"/>
                  </a:cubicBezTo>
                  <a:cubicBezTo>
                    <a:pt x="37" y="3"/>
                    <a:pt x="72" y="27"/>
                    <a:pt x="84" y="51"/>
                  </a:cubicBezTo>
                  <a:cubicBezTo>
                    <a:pt x="94" y="22"/>
                    <a:pt x="47" y="0"/>
                    <a:pt x="1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3"/>
            <p:cNvSpPr/>
            <p:nvPr/>
          </p:nvSpPr>
          <p:spPr>
            <a:xfrm>
              <a:off x="5468825" y="2250925"/>
              <a:ext cx="8350" cy="3675"/>
            </a:xfrm>
            <a:custGeom>
              <a:rect b="b" l="l" r="r" t="t"/>
              <a:pathLst>
                <a:path extrusionOk="0" h="147" w="334">
                  <a:moveTo>
                    <a:pt x="39" y="1"/>
                  </a:moveTo>
                  <a:cubicBezTo>
                    <a:pt x="29" y="1"/>
                    <a:pt x="21" y="2"/>
                    <a:pt x="12" y="4"/>
                  </a:cubicBezTo>
                  <a:cubicBezTo>
                    <a:pt x="24" y="27"/>
                    <a:pt x="36" y="87"/>
                    <a:pt x="1" y="99"/>
                  </a:cubicBezTo>
                  <a:cubicBezTo>
                    <a:pt x="21" y="103"/>
                    <a:pt x="41" y="105"/>
                    <a:pt x="60" y="105"/>
                  </a:cubicBezTo>
                  <a:cubicBezTo>
                    <a:pt x="94" y="105"/>
                    <a:pt x="124" y="100"/>
                    <a:pt x="148" y="100"/>
                  </a:cubicBezTo>
                  <a:cubicBezTo>
                    <a:pt x="181" y="100"/>
                    <a:pt x="204" y="108"/>
                    <a:pt x="215" y="146"/>
                  </a:cubicBezTo>
                  <a:lnTo>
                    <a:pt x="334" y="111"/>
                  </a:lnTo>
                  <a:cubicBezTo>
                    <a:pt x="312" y="98"/>
                    <a:pt x="295" y="94"/>
                    <a:pt x="282" y="94"/>
                  </a:cubicBezTo>
                  <a:cubicBezTo>
                    <a:pt x="257" y="94"/>
                    <a:pt x="244" y="109"/>
                    <a:pt x="223" y="109"/>
                  </a:cubicBezTo>
                  <a:cubicBezTo>
                    <a:pt x="214" y="109"/>
                    <a:pt x="204" y="107"/>
                    <a:pt x="191" y="99"/>
                  </a:cubicBezTo>
                  <a:cubicBezTo>
                    <a:pt x="167" y="75"/>
                    <a:pt x="215" y="87"/>
                    <a:pt x="191" y="63"/>
                  </a:cubicBezTo>
                  <a:cubicBezTo>
                    <a:pt x="142" y="24"/>
                    <a:pt x="84" y="1"/>
                    <a:pt x="3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3"/>
            <p:cNvSpPr/>
            <p:nvPr/>
          </p:nvSpPr>
          <p:spPr>
            <a:xfrm>
              <a:off x="5474175" y="2258150"/>
              <a:ext cx="3000" cy="1200"/>
            </a:xfrm>
            <a:custGeom>
              <a:rect b="b" l="l" r="r" t="t"/>
              <a:pathLst>
                <a:path extrusionOk="0" h="48" w="120">
                  <a:moveTo>
                    <a:pt x="84" y="0"/>
                  </a:moveTo>
                  <a:cubicBezTo>
                    <a:pt x="84" y="10"/>
                    <a:pt x="76" y="14"/>
                    <a:pt x="63" y="14"/>
                  </a:cubicBezTo>
                  <a:cubicBezTo>
                    <a:pt x="46" y="14"/>
                    <a:pt x="21" y="7"/>
                    <a:pt x="1" y="0"/>
                  </a:cubicBezTo>
                  <a:lnTo>
                    <a:pt x="1" y="0"/>
                  </a:lnTo>
                  <a:cubicBezTo>
                    <a:pt x="1" y="40"/>
                    <a:pt x="31" y="47"/>
                    <a:pt x="61" y="47"/>
                  </a:cubicBezTo>
                  <a:cubicBezTo>
                    <a:pt x="76" y="47"/>
                    <a:pt x="90" y="45"/>
                    <a:pt x="102" y="45"/>
                  </a:cubicBezTo>
                  <a:cubicBezTo>
                    <a:pt x="109" y="45"/>
                    <a:pt x="116" y="46"/>
                    <a:pt x="120" y="48"/>
                  </a:cubicBezTo>
                  <a:cubicBezTo>
                    <a:pt x="108" y="24"/>
                    <a:pt x="96" y="12"/>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3"/>
            <p:cNvSpPr/>
            <p:nvPr/>
          </p:nvSpPr>
          <p:spPr>
            <a:xfrm>
              <a:off x="5455425" y="2249225"/>
              <a:ext cx="3300" cy="325"/>
            </a:xfrm>
            <a:custGeom>
              <a:rect b="b" l="l" r="r" t="t"/>
              <a:pathLst>
                <a:path extrusionOk="0" h="13" w="132">
                  <a:moveTo>
                    <a:pt x="1" y="0"/>
                  </a:moveTo>
                  <a:lnTo>
                    <a:pt x="48" y="12"/>
                  </a:lnTo>
                  <a:lnTo>
                    <a:pt x="132" y="12"/>
                  </a:lnTo>
                  <a:cubicBezTo>
                    <a:pt x="84" y="12"/>
                    <a:pt x="48"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3"/>
            <p:cNvSpPr/>
            <p:nvPr/>
          </p:nvSpPr>
          <p:spPr>
            <a:xfrm>
              <a:off x="5454250" y="2248325"/>
              <a:ext cx="2700" cy="325"/>
            </a:xfrm>
            <a:custGeom>
              <a:rect b="b" l="l" r="r" t="t"/>
              <a:pathLst>
                <a:path extrusionOk="0" h="13" w="108">
                  <a:moveTo>
                    <a:pt x="107" y="0"/>
                  </a:moveTo>
                  <a:cubicBezTo>
                    <a:pt x="72" y="0"/>
                    <a:pt x="36" y="12"/>
                    <a:pt x="0" y="12"/>
                  </a:cubicBezTo>
                  <a:lnTo>
                    <a:pt x="107" y="12"/>
                  </a:lnTo>
                  <a:lnTo>
                    <a:pt x="107"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3"/>
            <p:cNvSpPr/>
            <p:nvPr/>
          </p:nvSpPr>
          <p:spPr>
            <a:xfrm>
              <a:off x="5453650" y="2247725"/>
              <a:ext cx="2400" cy="25"/>
            </a:xfrm>
            <a:custGeom>
              <a:rect b="b" l="l" r="r" t="t"/>
              <a:pathLst>
                <a:path extrusionOk="0" h="1" w="96">
                  <a:moveTo>
                    <a:pt x="0" y="1"/>
                  </a:moveTo>
                  <a:lnTo>
                    <a:pt x="12" y="1"/>
                  </a:lnTo>
                  <a:lnTo>
                    <a:pt x="9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3"/>
            <p:cNvSpPr/>
            <p:nvPr/>
          </p:nvSpPr>
          <p:spPr>
            <a:xfrm>
              <a:off x="5447100" y="2246250"/>
              <a:ext cx="3000" cy="1000"/>
            </a:xfrm>
            <a:custGeom>
              <a:rect b="b" l="l" r="r" t="t"/>
              <a:pathLst>
                <a:path extrusionOk="0" h="40" w="120">
                  <a:moveTo>
                    <a:pt x="0" y="0"/>
                  </a:moveTo>
                  <a:lnTo>
                    <a:pt x="24" y="24"/>
                  </a:lnTo>
                  <a:cubicBezTo>
                    <a:pt x="48" y="24"/>
                    <a:pt x="82" y="40"/>
                    <a:pt x="103" y="40"/>
                  </a:cubicBezTo>
                  <a:cubicBezTo>
                    <a:pt x="113" y="40"/>
                    <a:pt x="119" y="36"/>
                    <a:pt x="119" y="24"/>
                  </a:cubicBezTo>
                  <a:lnTo>
                    <a:pt x="119" y="24"/>
                  </a:lnTo>
                  <a:cubicBezTo>
                    <a:pt x="110" y="27"/>
                    <a:pt x="99" y="29"/>
                    <a:pt x="87" y="29"/>
                  </a:cubicBezTo>
                  <a:cubicBezTo>
                    <a:pt x="54" y="29"/>
                    <a:pt x="18" y="18"/>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3"/>
            <p:cNvSpPr/>
            <p:nvPr/>
          </p:nvSpPr>
          <p:spPr>
            <a:xfrm>
              <a:off x="5425375" y="2259925"/>
              <a:ext cx="1200" cy="1225"/>
            </a:xfrm>
            <a:custGeom>
              <a:rect b="b" l="l" r="r" t="t"/>
              <a:pathLst>
                <a:path extrusionOk="0" h="49" w="48">
                  <a:moveTo>
                    <a:pt x="3" y="42"/>
                  </a:moveTo>
                  <a:cubicBezTo>
                    <a:pt x="1" y="44"/>
                    <a:pt x="0" y="46"/>
                    <a:pt x="0" y="48"/>
                  </a:cubicBezTo>
                  <a:lnTo>
                    <a:pt x="3" y="42"/>
                  </a:lnTo>
                  <a:close/>
                  <a:moveTo>
                    <a:pt x="24" y="1"/>
                  </a:moveTo>
                  <a:lnTo>
                    <a:pt x="3" y="42"/>
                  </a:lnTo>
                  <a:lnTo>
                    <a:pt x="3" y="42"/>
                  </a:lnTo>
                  <a:cubicBezTo>
                    <a:pt x="6" y="40"/>
                    <a:pt x="9" y="39"/>
                    <a:pt x="14" y="39"/>
                  </a:cubicBezTo>
                  <a:cubicBezTo>
                    <a:pt x="21" y="39"/>
                    <a:pt x="30" y="42"/>
                    <a:pt x="36" y="48"/>
                  </a:cubicBezTo>
                  <a:cubicBezTo>
                    <a:pt x="48" y="25"/>
                    <a:pt x="36"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3"/>
            <p:cNvSpPr/>
            <p:nvPr/>
          </p:nvSpPr>
          <p:spPr>
            <a:xfrm>
              <a:off x="5420600" y="2259575"/>
              <a:ext cx="4800" cy="1275"/>
            </a:xfrm>
            <a:custGeom>
              <a:rect b="b" l="l" r="r" t="t"/>
              <a:pathLst>
                <a:path extrusionOk="0" h="51" w="192">
                  <a:moveTo>
                    <a:pt x="84" y="3"/>
                  </a:moveTo>
                  <a:lnTo>
                    <a:pt x="60" y="15"/>
                  </a:lnTo>
                  <a:cubicBezTo>
                    <a:pt x="61" y="15"/>
                    <a:pt x="62" y="15"/>
                    <a:pt x="62" y="15"/>
                  </a:cubicBezTo>
                  <a:lnTo>
                    <a:pt x="62" y="15"/>
                  </a:lnTo>
                  <a:lnTo>
                    <a:pt x="84" y="3"/>
                  </a:lnTo>
                  <a:close/>
                  <a:moveTo>
                    <a:pt x="175" y="0"/>
                  </a:moveTo>
                  <a:cubicBezTo>
                    <a:pt x="147" y="0"/>
                    <a:pt x="115" y="17"/>
                    <a:pt x="81" y="17"/>
                  </a:cubicBezTo>
                  <a:cubicBezTo>
                    <a:pt x="75" y="17"/>
                    <a:pt x="69" y="17"/>
                    <a:pt x="62" y="15"/>
                  </a:cubicBezTo>
                  <a:lnTo>
                    <a:pt x="62" y="15"/>
                  </a:lnTo>
                  <a:lnTo>
                    <a:pt x="1" y="50"/>
                  </a:lnTo>
                  <a:cubicBezTo>
                    <a:pt x="96" y="50"/>
                    <a:pt x="108" y="15"/>
                    <a:pt x="191" y="3"/>
                  </a:cubicBezTo>
                  <a:cubicBezTo>
                    <a:pt x="186" y="1"/>
                    <a:pt x="181" y="0"/>
                    <a:pt x="17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3"/>
            <p:cNvSpPr/>
            <p:nvPr/>
          </p:nvSpPr>
          <p:spPr>
            <a:xfrm>
              <a:off x="5375850" y="2266475"/>
              <a:ext cx="6375" cy="4225"/>
            </a:xfrm>
            <a:custGeom>
              <a:rect b="b" l="l" r="r" t="t"/>
              <a:pathLst>
                <a:path extrusionOk="0" h="169" w="255">
                  <a:moveTo>
                    <a:pt x="255" y="1"/>
                  </a:moveTo>
                  <a:lnTo>
                    <a:pt x="255" y="1"/>
                  </a:lnTo>
                  <a:cubicBezTo>
                    <a:pt x="183" y="48"/>
                    <a:pt x="112" y="72"/>
                    <a:pt x="17" y="108"/>
                  </a:cubicBezTo>
                  <a:cubicBezTo>
                    <a:pt x="38" y="119"/>
                    <a:pt x="1" y="169"/>
                    <a:pt x="12" y="169"/>
                  </a:cubicBezTo>
                  <a:cubicBezTo>
                    <a:pt x="13" y="169"/>
                    <a:pt x="15" y="168"/>
                    <a:pt x="17" y="167"/>
                  </a:cubicBezTo>
                  <a:lnTo>
                    <a:pt x="112" y="96"/>
                  </a:lnTo>
                  <a:lnTo>
                    <a:pt x="112" y="132"/>
                  </a:lnTo>
                  <a:cubicBezTo>
                    <a:pt x="183" y="120"/>
                    <a:pt x="136" y="72"/>
                    <a:pt x="219" y="60"/>
                  </a:cubicBezTo>
                  <a:cubicBezTo>
                    <a:pt x="219" y="25"/>
                    <a:pt x="207" y="36"/>
                    <a:pt x="25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3"/>
            <p:cNvSpPr/>
            <p:nvPr/>
          </p:nvSpPr>
          <p:spPr>
            <a:xfrm>
              <a:off x="5290825" y="2334350"/>
              <a:ext cx="325" cy="25"/>
            </a:xfrm>
            <a:custGeom>
              <a:rect b="b" l="l" r="r" t="t"/>
              <a:pathLst>
                <a:path extrusionOk="0" h="1" w="13">
                  <a:moveTo>
                    <a:pt x="1" y="0"/>
                  </a:moveTo>
                  <a:cubicBezTo>
                    <a:pt x="13" y="0"/>
                    <a:pt x="13" y="0"/>
                    <a:pt x="13" y="0"/>
                  </a:cubicBezTo>
                  <a:cubicBezTo>
                    <a:pt x="13" y="0"/>
                    <a:pt x="1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3"/>
            <p:cNvSpPr/>
            <p:nvPr/>
          </p:nvSpPr>
          <p:spPr>
            <a:xfrm>
              <a:off x="5289725" y="2334125"/>
              <a:ext cx="1125" cy="975"/>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3"/>
            <p:cNvSpPr/>
            <p:nvPr/>
          </p:nvSpPr>
          <p:spPr>
            <a:xfrm>
              <a:off x="5534025" y="2189500"/>
              <a:ext cx="450" cy="500"/>
            </a:xfrm>
            <a:custGeom>
              <a:rect b="b" l="l" r="r" t="t"/>
              <a:pathLst>
                <a:path extrusionOk="0" h="20" w="18">
                  <a:moveTo>
                    <a:pt x="16" y="1"/>
                  </a:moveTo>
                  <a:cubicBezTo>
                    <a:pt x="14" y="1"/>
                    <a:pt x="7" y="13"/>
                    <a:pt x="0" y="20"/>
                  </a:cubicBezTo>
                  <a:lnTo>
                    <a:pt x="12" y="20"/>
                  </a:lnTo>
                  <a:cubicBezTo>
                    <a:pt x="17" y="6"/>
                    <a:pt x="18"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3"/>
            <p:cNvSpPr/>
            <p:nvPr/>
          </p:nvSpPr>
          <p:spPr>
            <a:xfrm>
              <a:off x="5533725" y="2189675"/>
              <a:ext cx="300" cy="325"/>
            </a:xfrm>
            <a:custGeom>
              <a:rect b="b" l="l" r="r" t="t"/>
              <a:pathLst>
                <a:path extrusionOk="0" h="13" w="12">
                  <a:moveTo>
                    <a:pt x="0" y="1"/>
                  </a:moveTo>
                  <a:cubicBezTo>
                    <a:pt x="0" y="13"/>
                    <a:pt x="12" y="13"/>
                    <a:pt x="12" y="13"/>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3"/>
            <p:cNvSpPr/>
            <p:nvPr/>
          </p:nvSpPr>
          <p:spPr>
            <a:xfrm>
              <a:off x="5503650" y="2201300"/>
              <a:ext cx="25" cy="325"/>
            </a:xfrm>
            <a:custGeom>
              <a:rect b="b" l="l" r="r" t="t"/>
              <a:pathLst>
                <a:path extrusionOk="0" h="13" w="1">
                  <a:moveTo>
                    <a:pt x="1" y="0"/>
                  </a:moveTo>
                  <a:cubicBezTo>
                    <a:pt x="1" y="0"/>
                    <a:pt x="1" y="0"/>
                    <a:pt x="1" y="0"/>
                  </a:cubicBezTo>
                  <a:cubicBezTo>
                    <a:pt x="1" y="0"/>
                    <a:pt x="1"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3"/>
            <p:cNvSpPr/>
            <p:nvPr/>
          </p:nvSpPr>
          <p:spPr>
            <a:xfrm>
              <a:off x="5496200" y="2204275"/>
              <a:ext cx="325" cy="325"/>
            </a:xfrm>
            <a:custGeom>
              <a:rect b="b" l="l" r="r" t="t"/>
              <a:pathLst>
                <a:path extrusionOk="0" h="13" w="13">
                  <a:moveTo>
                    <a:pt x="1" y="0"/>
                  </a:moveTo>
                  <a:cubicBezTo>
                    <a:pt x="1" y="12"/>
                    <a:pt x="13" y="12"/>
                    <a:pt x="13" y="12"/>
                  </a:cubicBezTo>
                  <a:cubicBezTo>
                    <a:pt x="13" y="12"/>
                    <a:pt x="13"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3"/>
            <p:cNvSpPr/>
            <p:nvPr/>
          </p:nvSpPr>
          <p:spPr>
            <a:xfrm>
              <a:off x="5507525" y="2197725"/>
              <a:ext cx="625" cy="325"/>
            </a:xfrm>
            <a:custGeom>
              <a:rect b="b" l="l" r="r" t="t"/>
              <a:pathLst>
                <a:path extrusionOk="0" h="13" w="25">
                  <a:moveTo>
                    <a:pt x="0" y="0"/>
                  </a:moveTo>
                  <a:cubicBezTo>
                    <a:pt x="12" y="12"/>
                    <a:pt x="12" y="12"/>
                    <a:pt x="24" y="12"/>
                  </a:cubicBezTo>
                  <a:cubicBezTo>
                    <a:pt x="12" y="0"/>
                    <a:pt x="12"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3"/>
            <p:cNvSpPr/>
            <p:nvPr/>
          </p:nvSpPr>
          <p:spPr>
            <a:xfrm>
              <a:off x="5459600" y="2212600"/>
              <a:ext cx="325" cy="325"/>
            </a:xfrm>
            <a:custGeom>
              <a:rect b="b" l="l" r="r" t="t"/>
              <a:pathLst>
                <a:path extrusionOk="0" h="13" w="13">
                  <a:moveTo>
                    <a:pt x="12" y="13"/>
                  </a:moveTo>
                  <a:cubicBezTo>
                    <a:pt x="12" y="13"/>
                    <a:pt x="12" y="13"/>
                    <a:pt x="0" y="1"/>
                  </a:cubicBezTo>
                  <a:lnTo>
                    <a:pt x="0" y="1"/>
                  </a:lnTo>
                  <a:lnTo>
                    <a:pt x="12" y="13"/>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3"/>
            <p:cNvSpPr/>
            <p:nvPr/>
          </p:nvSpPr>
          <p:spPr>
            <a:xfrm>
              <a:off x="5519725" y="2189100"/>
              <a:ext cx="25" cy="25"/>
            </a:xfrm>
            <a:custGeom>
              <a:rect b="b" l="l" r="r" t="t"/>
              <a:pathLst>
                <a:path extrusionOk="0" h="1" w="1">
                  <a:moveTo>
                    <a:pt x="1" y="0"/>
                  </a:moveTo>
                  <a:lnTo>
                    <a:pt x="1" y="0"/>
                  </a:ln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3"/>
            <p:cNvSpPr/>
            <p:nvPr/>
          </p:nvSpPr>
          <p:spPr>
            <a:xfrm>
              <a:off x="5517950" y="2189100"/>
              <a:ext cx="25" cy="300"/>
            </a:xfrm>
            <a:custGeom>
              <a:rect b="b" l="l" r="r" t="t"/>
              <a:pathLst>
                <a:path extrusionOk="0" h="12" w="1">
                  <a:moveTo>
                    <a:pt x="0" y="12"/>
                  </a:moveTo>
                  <a:cubicBezTo>
                    <a:pt x="0" y="12"/>
                    <a:pt x="0" y="12"/>
                    <a:pt x="0" y="12"/>
                  </a:cubicBezTo>
                  <a:cubicBezTo>
                    <a:pt x="0" y="0"/>
                    <a:pt x="0" y="0"/>
                    <a:pt x="0"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3"/>
            <p:cNvSpPr/>
            <p:nvPr/>
          </p:nvSpPr>
          <p:spPr>
            <a:xfrm>
              <a:off x="5514075" y="2197425"/>
              <a:ext cx="325" cy="250"/>
            </a:xfrm>
            <a:custGeom>
              <a:rect b="b" l="l" r="r" t="t"/>
              <a:pathLst>
                <a:path extrusionOk="0" h="10" w="13">
                  <a:moveTo>
                    <a:pt x="0" y="0"/>
                  </a:moveTo>
                  <a:cubicBezTo>
                    <a:pt x="6" y="6"/>
                    <a:pt x="9" y="9"/>
                    <a:pt x="11" y="9"/>
                  </a:cubicBezTo>
                  <a:cubicBezTo>
                    <a:pt x="12" y="9"/>
                    <a:pt x="12" y="6"/>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3"/>
            <p:cNvSpPr/>
            <p:nvPr/>
          </p:nvSpPr>
          <p:spPr>
            <a:xfrm>
              <a:off x="5505150" y="2198900"/>
              <a:ext cx="25" cy="325"/>
            </a:xfrm>
            <a:custGeom>
              <a:rect b="b" l="l" r="r" t="t"/>
              <a:pathLst>
                <a:path extrusionOk="0" h="13" w="1">
                  <a:moveTo>
                    <a:pt x="0" y="13"/>
                  </a:moveTo>
                  <a:cubicBezTo>
                    <a:pt x="0" y="13"/>
                    <a:pt x="0" y="13"/>
                    <a:pt x="0" y="13"/>
                  </a:cubicBezTo>
                  <a:cubicBezTo>
                    <a:pt x="0" y="13"/>
                    <a:pt x="0" y="1"/>
                    <a:pt x="0"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3"/>
            <p:cNvSpPr/>
            <p:nvPr/>
          </p:nvSpPr>
          <p:spPr>
            <a:xfrm>
              <a:off x="5425675" y="2231950"/>
              <a:ext cx="900" cy="1225"/>
            </a:xfrm>
            <a:custGeom>
              <a:rect b="b" l="l" r="r" t="t"/>
              <a:pathLst>
                <a:path extrusionOk="0" h="49" w="36">
                  <a:moveTo>
                    <a:pt x="0" y="1"/>
                  </a:moveTo>
                  <a:cubicBezTo>
                    <a:pt x="0" y="1"/>
                    <a:pt x="0" y="12"/>
                    <a:pt x="0" y="24"/>
                  </a:cubicBezTo>
                  <a:lnTo>
                    <a:pt x="36" y="48"/>
                  </a:lnTo>
                  <a:cubicBezTo>
                    <a:pt x="36" y="36"/>
                    <a:pt x="33" y="36"/>
                    <a:pt x="28" y="36"/>
                  </a:cubicBezTo>
                  <a:cubicBezTo>
                    <a:pt x="24" y="36"/>
                    <a:pt x="18" y="36"/>
                    <a:pt x="12" y="24"/>
                  </a:cubicBezTo>
                  <a:cubicBezTo>
                    <a:pt x="12" y="20"/>
                    <a:pt x="13" y="19"/>
                    <a:pt x="16" y="19"/>
                  </a:cubicBezTo>
                  <a:cubicBezTo>
                    <a:pt x="20" y="19"/>
                    <a:pt x="28" y="24"/>
                    <a:pt x="36" y="24"/>
                  </a:cubicBezTo>
                  <a:cubicBezTo>
                    <a:pt x="29" y="11"/>
                    <a:pt x="25" y="7"/>
                    <a:pt x="21" y="7"/>
                  </a:cubicBezTo>
                  <a:cubicBezTo>
                    <a:pt x="15" y="7"/>
                    <a:pt x="12" y="18"/>
                    <a:pt x="8" y="18"/>
                  </a:cubicBezTo>
                  <a:cubicBezTo>
                    <a:pt x="6" y="18"/>
                    <a:pt x="3" y="14"/>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3"/>
            <p:cNvSpPr/>
            <p:nvPr/>
          </p:nvSpPr>
          <p:spPr>
            <a:xfrm>
              <a:off x="5456025" y="2211700"/>
              <a:ext cx="1525" cy="2425"/>
            </a:xfrm>
            <a:custGeom>
              <a:rect b="b" l="l" r="r" t="t"/>
              <a:pathLst>
                <a:path extrusionOk="0" h="97" w="61">
                  <a:moveTo>
                    <a:pt x="1" y="1"/>
                  </a:moveTo>
                  <a:cubicBezTo>
                    <a:pt x="1" y="37"/>
                    <a:pt x="48" y="60"/>
                    <a:pt x="48" y="96"/>
                  </a:cubicBezTo>
                  <a:lnTo>
                    <a:pt x="60" y="96"/>
                  </a:lnTo>
                  <a:cubicBezTo>
                    <a:pt x="36" y="72"/>
                    <a:pt x="36" y="49"/>
                    <a:pt x="24" y="25"/>
                  </a:cubicBezTo>
                  <a:cubicBezTo>
                    <a:pt x="12" y="13"/>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3"/>
            <p:cNvSpPr/>
            <p:nvPr/>
          </p:nvSpPr>
          <p:spPr>
            <a:xfrm>
              <a:off x="5457525" y="2214100"/>
              <a:ext cx="600" cy="325"/>
            </a:xfrm>
            <a:custGeom>
              <a:rect b="b" l="l" r="r" t="t"/>
              <a:pathLst>
                <a:path extrusionOk="0" h="13" w="24">
                  <a:moveTo>
                    <a:pt x="0" y="0"/>
                  </a:moveTo>
                  <a:cubicBezTo>
                    <a:pt x="12" y="0"/>
                    <a:pt x="12" y="12"/>
                    <a:pt x="12" y="12"/>
                  </a:cubicBezTo>
                  <a:lnTo>
                    <a:pt x="24" y="12"/>
                  </a:lnTo>
                  <a:cubicBezTo>
                    <a:pt x="12" y="0"/>
                    <a:pt x="12"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3"/>
            <p:cNvSpPr/>
            <p:nvPr/>
          </p:nvSpPr>
          <p:spPr>
            <a:xfrm>
              <a:off x="5430725" y="2228375"/>
              <a:ext cx="325" cy="25"/>
            </a:xfrm>
            <a:custGeom>
              <a:rect b="b" l="l" r="r" t="t"/>
              <a:pathLst>
                <a:path extrusionOk="0" h="1" w="13">
                  <a:moveTo>
                    <a:pt x="1" y="1"/>
                  </a:moveTo>
                  <a:cubicBezTo>
                    <a:pt x="12" y="1"/>
                    <a:pt x="12" y="1"/>
                    <a:pt x="12" y="1"/>
                  </a:cubicBez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3"/>
            <p:cNvSpPr/>
            <p:nvPr/>
          </p:nvSpPr>
          <p:spPr>
            <a:xfrm>
              <a:off x="5461075" y="2210825"/>
              <a:ext cx="325" cy="25"/>
            </a:xfrm>
            <a:custGeom>
              <a:rect b="b" l="l" r="r" t="t"/>
              <a:pathLst>
                <a:path extrusionOk="0" h="1" w="13">
                  <a:moveTo>
                    <a:pt x="1" y="0"/>
                  </a:moveTo>
                  <a:cubicBezTo>
                    <a:pt x="1" y="0"/>
                    <a:pt x="1" y="0"/>
                    <a:pt x="13" y="0"/>
                  </a:cubicBezTo>
                  <a:cubicBezTo>
                    <a:pt x="13" y="0"/>
                    <a:pt x="13"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3"/>
            <p:cNvSpPr/>
            <p:nvPr/>
          </p:nvSpPr>
          <p:spPr>
            <a:xfrm>
              <a:off x="5454550" y="2227550"/>
              <a:ext cx="600" cy="850"/>
            </a:xfrm>
            <a:custGeom>
              <a:rect b="b" l="l" r="r" t="t"/>
              <a:pathLst>
                <a:path extrusionOk="0" h="34" w="24">
                  <a:moveTo>
                    <a:pt x="12" y="0"/>
                  </a:moveTo>
                  <a:cubicBezTo>
                    <a:pt x="11" y="0"/>
                    <a:pt x="14" y="12"/>
                    <a:pt x="7" y="12"/>
                  </a:cubicBezTo>
                  <a:cubicBezTo>
                    <a:pt x="5" y="12"/>
                    <a:pt x="3" y="11"/>
                    <a:pt x="0" y="10"/>
                  </a:cubicBezTo>
                  <a:lnTo>
                    <a:pt x="0" y="10"/>
                  </a:lnTo>
                  <a:lnTo>
                    <a:pt x="12" y="34"/>
                  </a:lnTo>
                  <a:cubicBezTo>
                    <a:pt x="24" y="34"/>
                    <a:pt x="24" y="22"/>
                    <a:pt x="24" y="22"/>
                  </a:cubicBezTo>
                  <a:cubicBezTo>
                    <a:pt x="16" y="5"/>
                    <a:pt x="13"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3"/>
            <p:cNvSpPr/>
            <p:nvPr/>
          </p:nvSpPr>
          <p:spPr>
            <a:xfrm>
              <a:off x="5425375" y="2232550"/>
              <a:ext cx="325" cy="25"/>
            </a:xfrm>
            <a:custGeom>
              <a:rect b="b" l="l" r="r" t="t"/>
              <a:pathLst>
                <a:path extrusionOk="0" h="1" w="13">
                  <a:moveTo>
                    <a:pt x="0" y="0"/>
                  </a:moveTo>
                  <a:lnTo>
                    <a:pt x="12" y="0"/>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3"/>
            <p:cNvSpPr/>
            <p:nvPr/>
          </p:nvSpPr>
          <p:spPr>
            <a:xfrm>
              <a:off x="5459150" y="2212900"/>
              <a:ext cx="1075" cy="625"/>
            </a:xfrm>
            <a:custGeom>
              <a:rect b="b" l="l" r="r" t="t"/>
              <a:pathLst>
                <a:path extrusionOk="0" h="25" w="43">
                  <a:moveTo>
                    <a:pt x="30" y="1"/>
                  </a:moveTo>
                  <a:cubicBezTo>
                    <a:pt x="36" y="12"/>
                    <a:pt x="27" y="12"/>
                    <a:pt x="18" y="12"/>
                  </a:cubicBezTo>
                  <a:cubicBezTo>
                    <a:pt x="10" y="12"/>
                    <a:pt x="1" y="12"/>
                    <a:pt x="7" y="24"/>
                  </a:cubicBezTo>
                  <a:lnTo>
                    <a:pt x="42" y="12"/>
                  </a:lnTo>
                  <a:lnTo>
                    <a:pt x="3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3"/>
            <p:cNvSpPr/>
            <p:nvPr/>
          </p:nvSpPr>
          <p:spPr>
            <a:xfrm>
              <a:off x="5528950" y="2191775"/>
              <a:ext cx="1525" cy="2400"/>
            </a:xfrm>
            <a:custGeom>
              <a:rect b="b" l="l" r="r" t="t"/>
              <a:pathLst>
                <a:path extrusionOk="0" h="96" w="61">
                  <a:moveTo>
                    <a:pt x="60" y="0"/>
                  </a:moveTo>
                  <a:cubicBezTo>
                    <a:pt x="36" y="36"/>
                    <a:pt x="24" y="24"/>
                    <a:pt x="1" y="36"/>
                  </a:cubicBezTo>
                  <a:lnTo>
                    <a:pt x="24" y="72"/>
                  </a:lnTo>
                  <a:lnTo>
                    <a:pt x="24" y="84"/>
                  </a:lnTo>
                  <a:lnTo>
                    <a:pt x="36" y="95"/>
                  </a:lnTo>
                  <a:cubicBezTo>
                    <a:pt x="60" y="72"/>
                    <a:pt x="60" y="36"/>
                    <a:pt x="6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3"/>
            <p:cNvSpPr/>
            <p:nvPr/>
          </p:nvSpPr>
          <p:spPr>
            <a:xfrm>
              <a:off x="5521225" y="2185575"/>
              <a:ext cx="600" cy="850"/>
            </a:xfrm>
            <a:custGeom>
              <a:rect b="b" l="l" r="r" t="t"/>
              <a:pathLst>
                <a:path extrusionOk="0" h="34" w="24">
                  <a:moveTo>
                    <a:pt x="5" y="0"/>
                  </a:moveTo>
                  <a:cubicBezTo>
                    <a:pt x="2" y="0"/>
                    <a:pt x="0" y="3"/>
                    <a:pt x="0" y="10"/>
                  </a:cubicBezTo>
                  <a:lnTo>
                    <a:pt x="24" y="34"/>
                  </a:lnTo>
                  <a:cubicBezTo>
                    <a:pt x="24" y="17"/>
                    <a:pt x="12" y="0"/>
                    <a:pt x="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3"/>
            <p:cNvSpPr/>
            <p:nvPr/>
          </p:nvSpPr>
          <p:spPr>
            <a:xfrm>
              <a:off x="5524500" y="2193975"/>
              <a:ext cx="600" cy="1100"/>
            </a:xfrm>
            <a:custGeom>
              <a:rect b="b" l="l" r="r" t="t"/>
              <a:pathLst>
                <a:path extrusionOk="0" h="44" w="24">
                  <a:moveTo>
                    <a:pt x="11" y="0"/>
                  </a:moveTo>
                  <a:cubicBezTo>
                    <a:pt x="5" y="0"/>
                    <a:pt x="0" y="9"/>
                    <a:pt x="0" y="31"/>
                  </a:cubicBezTo>
                  <a:cubicBezTo>
                    <a:pt x="3" y="25"/>
                    <a:pt x="5" y="23"/>
                    <a:pt x="7" y="23"/>
                  </a:cubicBezTo>
                  <a:cubicBezTo>
                    <a:pt x="13" y="23"/>
                    <a:pt x="15" y="43"/>
                    <a:pt x="24" y="43"/>
                  </a:cubicBezTo>
                  <a:lnTo>
                    <a:pt x="24" y="7"/>
                  </a:lnTo>
                  <a:cubicBezTo>
                    <a:pt x="19" y="3"/>
                    <a:pt x="15" y="0"/>
                    <a:pt x="1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3"/>
            <p:cNvSpPr/>
            <p:nvPr/>
          </p:nvSpPr>
          <p:spPr>
            <a:xfrm>
              <a:off x="5518825" y="2186125"/>
              <a:ext cx="775" cy="600"/>
            </a:xfrm>
            <a:custGeom>
              <a:rect b="b" l="l" r="r" t="t"/>
              <a:pathLst>
                <a:path extrusionOk="0" h="24" w="31">
                  <a:moveTo>
                    <a:pt x="25" y="0"/>
                  </a:moveTo>
                  <a:cubicBezTo>
                    <a:pt x="25" y="9"/>
                    <a:pt x="23" y="12"/>
                    <a:pt x="21" y="12"/>
                  </a:cubicBezTo>
                  <a:cubicBezTo>
                    <a:pt x="17" y="12"/>
                    <a:pt x="11" y="4"/>
                    <a:pt x="6" y="4"/>
                  </a:cubicBezTo>
                  <a:cubicBezTo>
                    <a:pt x="3" y="4"/>
                    <a:pt x="1" y="9"/>
                    <a:pt x="1" y="24"/>
                  </a:cubicBezTo>
                  <a:cubicBezTo>
                    <a:pt x="4" y="21"/>
                    <a:pt x="7" y="20"/>
                    <a:pt x="11" y="20"/>
                  </a:cubicBezTo>
                  <a:cubicBezTo>
                    <a:pt x="15" y="20"/>
                    <a:pt x="19" y="21"/>
                    <a:pt x="22" y="21"/>
                  </a:cubicBezTo>
                  <a:cubicBezTo>
                    <a:pt x="28" y="21"/>
                    <a:pt x="31" y="18"/>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3"/>
            <p:cNvSpPr/>
            <p:nvPr/>
          </p:nvSpPr>
          <p:spPr>
            <a:xfrm>
              <a:off x="5521500" y="2195900"/>
              <a:ext cx="925" cy="750"/>
            </a:xfrm>
            <a:custGeom>
              <a:rect b="b" l="l" r="r" t="t"/>
              <a:pathLst>
                <a:path extrusionOk="0" h="30" w="37">
                  <a:moveTo>
                    <a:pt x="6" y="0"/>
                  </a:moveTo>
                  <a:cubicBezTo>
                    <a:pt x="3" y="0"/>
                    <a:pt x="1" y="4"/>
                    <a:pt x="1" y="14"/>
                  </a:cubicBezTo>
                  <a:cubicBezTo>
                    <a:pt x="5" y="26"/>
                    <a:pt x="9" y="30"/>
                    <a:pt x="13" y="30"/>
                  </a:cubicBezTo>
                  <a:cubicBezTo>
                    <a:pt x="19" y="30"/>
                    <a:pt x="25" y="20"/>
                    <a:pt x="31" y="16"/>
                  </a:cubicBezTo>
                  <a:lnTo>
                    <a:pt x="31" y="16"/>
                  </a:lnTo>
                  <a:cubicBezTo>
                    <a:pt x="32" y="16"/>
                    <a:pt x="32" y="16"/>
                    <a:pt x="32" y="16"/>
                  </a:cubicBezTo>
                  <a:cubicBezTo>
                    <a:pt x="34" y="16"/>
                    <a:pt x="35" y="15"/>
                    <a:pt x="37" y="14"/>
                  </a:cubicBezTo>
                  <a:lnTo>
                    <a:pt x="37" y="14"/>
                  </a:lnTo>
                  <a:cubicBezTo>
                    <a:pt x="35" y="14"/>
                    <a:pt x="33" y="15"/>
                    <a:pt x="31" y="16"/>
                  </a:cubicBezTo>
                  <a:lnTo>
                    <a:pt x="31" y="16"/>
                  </a:lnTo>
                  <a:cubicBezTo>
                    <a:pt x="23" y="15"/>
                    <a:pt x="12" y="0"/>
                    <a:pt x="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3"/>
            <p:cNvSpPr/>
            <p:nvPr/>
          </p:nvSpPr>
          <p:spPr>
            <a:xfrm>
              <a:off x="5516450" y="2187000"/>
              <a:ext cx="1525" cy="2700"/>
            </a:xfrm>
            <a:custGeom>
              <a:rect b="b" l="l" r="r" t="t"/>
              <a:pathLst>
                <a:path extrusionOk="0" h="108" w="61">
                  <a:moveTo>
                    <a:pt x="12" y="1"/>
                  </a:moveTo>
                  <a:cubicBezTo>
                    <a:pt x="12" y="36"/>
                    <a:pt x="1" y="72"/>
                    <a:pt x="24" y="108"/>
                  </a:cubicBezTo>
                  <a:cubicBezTo>
                    <a:pt x="12" y="72"/>
                    <a:pt x="24" y="72"/>
                    <a:pt x="36" y="72"/>
                  </a:cubicBezTo>
                  <a:cubicBezTo>
                    <a:pt x="36" y="84"/>
                    <a:pt x="36" y="96"/>
                    <a:pt x="36" y="108"/>
                  </a:cubicBezTo>
                  <a:cubicBezTo>
                    <a:pt x="48" y="84"/>
                    <a:pt x="48" y="84"/>
                    <a:pt x="60" y="72"/>
                  </a:cubicBezTo>
                  <a:cubicBezTo>
                    <a:pt x="48" y="48"/>
                    <a:pt x="24" y="36"/>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3"/>
            <p:cNvSpPr/>
            <p:nvPr/>
          </p:nvSpPr>
          <p:spPr>
            <a:xfrm>
              <a:off x="5520800" y="2194925"/>
              <a:ext cx="1025" cy="2275"/>
            </a:xfrm>
            <a:custGeom>
              <a:rect b="b" l="l" r="r" t="t"/>
              <a:pathLst>
                <a:path extrusionOk="0" h="91" w="41">
                  <a:moveTo>
                    <a:pt x="2" y="0"/>
                  </a:moveTo>
                  <a:lnTo>
                    <a:pt x="2" y="0"/>
                  </a:lnTo>
                  <a:cubicBezTo>
                    <a:pt x="1" y="0"/>
                    <a:pt x="3" y="9"/>
                    <a:pt x="5" y="20"/>
                  </a:cubicBezTo>
                  <a:lnTo>
                    <a:pt x="5" y="20"/>
                  </a:lnTo>
                  <a:lnTo>
                    <a:pt x="5" y="5"/>
                  </a:lnTo>
                  <a:cubicBezTo>
                    <a:pt x="3" y="2"/>
                    <a:pt x="2" y="0"/>
                    <a:pt x="2" y="0"/>
                  </a:cubicBezTo>
                  <a:close/>
                  <a:moveTo>
                    <a:pt x="5" y="20"/>
                  </a:moveTo>
                  <a:lnTo>
                    <a:pt x="5" y="53"/>
                  </a:lnTo>
                  <a:cubicBezTo>
                    <a:pt x="6" y="52"/>
                    <a:pt x="7" y="51"/>
                    <a:pt x="8" y="51"/>
                  </a:cubicBezTo>
                  <a:lnTo>
                    <a:pt x="8" y="51"/>
                  </a:lnTo>
                  <a:cubicBezTo>
                    <a:pt x="7" y="52"/>
                    <a:pt x="6" y="53"/>
                    <a:pt x="5" y="53"/>
                  </a:cubicBezTo>
                  <a:cubicBezTo>
                    <a:pt x="15" y="63"/>
                    <a:pt x="26" y="91"/>
                    <a:pt x="36" y="91"/>
                  </a:cubicBezTo>
                  <a:cubicBezTo>
                    <a:pt x="38" y="91"/>
                    <a:pt x="39" y="90"/>
                    <a:pt x="41" y="89"/>
                  </a:cubicBezTo>
                  <a:cubicBezTo>
                    <a:pt x="31" y="69"/>
                    <a:pt x="21" y="50"/>
                    <a:pt x="12" y="50"/>
                  </a:cubicBezTo>
                  <a:cubicBezTo>
                    <a:pt x="10" y="50"/>
                    <a:pt x="9" y="50"/>
                    <a:pt x="8" y="51"/>
                  </a:cubicBezTo>
                  <a:lnTo>
                    <a:pt x="8" y="51"/>
                  </a:lnTo>
                  <a:cubicBezTo>
                    <a:pt x="10" y="46"/>
                    <a:pt x="8" y="32"/>
                    <a:pt x="5" y="2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3"/>
            <p:cNvSpPr/>
            <p:nvPr/>
          </p:nvSpPr>
          <p:spPr>
            <a:xfrm>
              <a:off x="5514975" y="2186400"/>
              <a:ext cx="1200" cy="1825"/>
            </a:xfrm>
            <a:custGeom>
              <a:rect b="b" l="l" r="r" t="t"/>
              <a:pathLst>
                <a:path extrusionOk="0" h="73" w="48">
                  <a:moveTo>
                    <a:pt x="48" y="1"/>
                  </a:moveTo>
                  <a:cubicBezTo>
                    <a:pt x="24" y="13"/>
                    <a:pt x="0" y="37"/>
                    <a:pt x="0" y="60"/>
                  </a:cubicBezTo>
                  <a:lnTo>
                    <a:pt x="12" y="72"/>
                  </a:lnTo>
                  <a:cubicBezTo>
                    <a:pt x="24" y="37"/>
                    <a:pt x="48" y="49"/>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3"/>
            <p:cNvSpPr/>
            <p:nvPr/>
          </p:nvSpPr>
          <p:spPr>
            <a:xfrm>
              <a:off x="5519125" y="2194875"/>
              <a:ext cx="625" cy="1375"/>
            </a:xfrm>
            <a:custGeom>
              <a:rect b="b" l="l" r="r" t="t"/>
              <a:pathLst>
                <a:path extrusionOk="0" h="55" w="25">
                  <a:moveTo>
                    <a:pt x="6" y="0"/>
                  </a:moveTo>
                  <a:cubicBezTo>
                    <a:pt x="5" y="0"/>
                    <a:pt x="3" y="2"/>
                    <a:pt x="1" y="7"/>
                  </a:cubicBezTo>
                  <a:lnTo>
                    <a:pt x="1" y="55"/>
                  </a:lnTo>
                  <a:cubicBezTo>
                    <a:pt x="25" y="55"/>
                    <a:pt x="1" y="31"/>
                    <a:pt x="1" y="19"/>
                  </a:cubicBezTo>
                  <a:lnTo>
                    <a:pt x="1" y="19"/>
                  </a:lnTo>
                  <a:cubicBezTo>
                    <a:pt x="7" y="25"/>
                    <a:pt x="10" y="28"/>
                    <a:pt x="13" y="28"/>
                  </a:cubicBezTo>
                  <a:cubicBezTo>
                    <a:pt x="16" y="28"/>
                    <a:pt x="19" y="25"/>
                    <a:pt x="25" y="19"/>
                  </a:cubicBezTo>
                  <a:lnTo>
                    <a:pt x="25" y="19"/>
                  </a:lnTo>
                  <a:cubicBezTo>
                    <a:pt x="22" y="20"/>
                    <a:pt x="20" y="21"/>
                    <a:pt x="18" y="21"/>
                  </a:cubicBezTo>
                  <a:cubicBezTo>
                    <a:pt x="6" y="21"/>
                    <a:pt x="9" y="0"/>
                    <a:pt x="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3"/>
            <p:cNvSpPr/>
            <p:nvPr/>
          </p:nvSpPr>
          <p:spPr>
            <a:xfrm>
              <a:off x="5517650" y="2196525"/>
              <a:ext cx="1200" cy="1825"/>
            </a:xfrm>
            <a:custGeom>
              <a:rect b="b" l="l" r="r" t="t"/>
              <a:pathLst>
                <a:path extrusionOk="0" h="73" w="48">
                  <a:moveTo>
                    <a:pt x="12" y="1"/>
                  </a:moveTo>
                  <a:lnTo>
                    <a:pt x="0" y="25"/>
                  </a:lnTo>
                  <a:lnTo>
                    <a:pt x="24" y="72"/>
                  </a:lnTo>
                  <a:cubicBezTo>
                    <a:pt x="48" y="48"/>
                    <a:pt x="24" y="48"/>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3"/>
            <p:cNvSpPr/>
            <p:nvPr/>
          </p:nvSpPr>
          <p:spPr>
            <a:xfrm>
              <a:off x="5516750" y="2195650"/>
              <a:ext cx="625" cy="2100"/>
            </a:xfrm>
            <a:custGeom>
              <a:rect b="b" l="l" r="r" t="t"/>
              <a:pathLst>
                <a:path extrusionOk="0" h="84" w="25">
                  <a:moveTo>
                    <a:pt x="12" y="0"/>
                  </a:moveTo>
                  <a:lnTo>
                    <a:pt x="0" y="83"/>
                  </a:lnTo>
                  <a:cubicBezTo>
                    <a:pt x="12" y="48"/>
                    <a:pt x="12" y="48"/>
                    <a:pt x="24" y="12"/>
                  </a:cubicBez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3"/>
            <p:cNvSpPr/>
            <p:nvPr/>
          </p:nvSpPr>
          <p:spPr>
            <a:xfrm>
              <a:off x="5505825" y="2189875"/>
              <a:ext cx="625" cy="975"/>
            </a:xfrm>
            <a:custGeom>
              <a:rect b="b" l="l" r="r" t="t"/>
              <a:pathLst>
                <a:path extrusionOk="0" h="39" w="25">
                  <a:moveTo>
                    <a:pt x="1" y="0"/>
                  </a:moveTo>
                  <a:lnTo>
                    <a:pt x="1" y="0"/>
                  </a:lnTo>
                  <a:cubicBezTo>
                    <a:pt x="0" y="0"/>
                    <a:pt x="2" y="1"/>
                    <a:pt x="6" y="3"/>
                  </a:cubicBezTo>
                  <a:lnTo>
                    <a:pt x="6" y="3"/>
                  </a:lnTo>
                  <a:cubicBezTo>
                    <a:pt x="3" y="1"/>
                    <a:pt x="1" y="0"/>
                    <a:pt x="1" y="0"/>
                  </a:cubicBezTo>
                  <a:close/>
                  <a:moveTo>
                    <a:pt x="6" y="3"/>
                  </a:moveTo>
                  <a:cubicBezTo>
                    <a:pt x="7" y="4"/>
                    <a:pt x="8" y="5"/>
                    <a:pt x="9" y="6"/>
                  </a:cubicBezTo>
                  <a:lnTo>
                    <a:pt x="9" y="6"/>
                  </a:lnTo>
                  <a:cubicBezTo>
                    <a:pt x="9" y="5"/>
                    <a:pt x="9" y="5"/>
                    <a:pt x="9" y="5"/>
                  </a:cubicBezTo>
                  <a:cubicBezTo>
                    <a:pt x="8" y="4"/>
                    <a:pt x="7" y="4"/>
                    <a:pt x="6" y="3"/>
                  </a:cubicBezTo>
                  <a:close/>
                  <a:moveTo>
                    <a:pt x="9" y="6"/>
                  </a:moveTo>
                  <a:lnTo>
                    <a:pt x="9" y="6"/>
                  </a:lnTo>
                  <a:cubicBezTo>
                    <a:pt x="9" y="22"/>
                    <a:pt x="21" y="38"/>
                    <a:pt x="23" y="38"/>
                  </a:cubicBezTo>
                  <a:cubicBezTo>
                    <a:pt x="25" y="38"/>
                    <a:pt x="24" y="36"/>
                    <a:pt x="21" y="29"/>
                  </a:cubicBezTo>
                  <a:cubicBezTo>
                    <a:pt x="21" y="19"/>
                    <a:pt x="14" y="11"/>
                    <a:pt x="9" y="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3"/>
            <p:cNvSpPr/>
            <p:nvPr/>
          </p:nvSpPr>
          <p:spPr>
            <a:xfrm>
              <a:off x="5509000" y="2199150"/>
              <a:ext cx="1525" cy="1275"/>
            </a:xfrm>
            <a:custGeom>
              <a:rect b="b" l="l" r="r" t="t"/>
              <a:pathLst>
                <a:path extrusionOk="0" h="51" w="61">
                  <a:moveTo>
                    <a:pt x="43" y="1"/>
                  </a:moveTo>
                  <a:cubicBezTo>
                    <a:pt x="30" y="1"/>
                    <a:pt x="11" y="30"/>
                    <a:pt x="1" y="51"/>
                  </a:cubicBezTo>
                  <a:cubicBezTo>
                    <a:pt x="13" y="27"/>
                    <a:pt x="60" y="27"/>
                    <a:pt x="49" y="3"/>
                  </a:cubicBezTo>
                  <a:cubicBezTo>
                    <a:pt x="47" y="1"/>
                    <a:pt x="45" y="1"/>
                    <a:pt x="4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3"/>
            <p:cNvSpPr/>
            <p:nvPr/>
          </p:nvSpPr>
          <p:spPr>
            <a:xfrm>
              <a:off x="5497100" y="2205450"/>
              <a:ext cx="875" cy="1525"/>
            </a:xfrm>
            <a:custGeom>
              <a:rect b="b" l="l" r="r" t="t"/>
              <a:pathLst>
                <a:path extrusionOk="0" h="61" w="35">
                  <a:moveTo>
                    <a:pt x="24" y="1"/>
                  </a:moveTo>
                  <a:cubicBezTo>
                    <a:pt x="24" y="25"/>
                    <a:pt x="13" y="25"/>
                    <a:pt x="1" y="60"/>
                  </a:cubicBezTo>
                  <a:cubicBezTo>
                    <a:pt x="13" y="49"/>
                    <a:pt x="24" y="60"/>
                    <a:pt x="13" y="37"/>
                  </a:cubicBezTo>
                  <a:lnTo>
                    <a:pt x="13" y="37"/>
                  </a:lnTo>
                  <a:cubicBezTo>
                    <a:pt x="15" y="39"/>
                    <a:pt x="17" y="40"/>
                    <a:pt x="19" y="40"/>
                  </a:cubicBezTo>
                  <a:cubicBezTo>
                    <a:pt x="28" y="40"/>
                    <a:pt x="34" y="20"/>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3"/>
            <p:cNvSpPr/>
            <p:nvPr/>
          </p:nvSpPr>
          <p:spPr>
            <a:xfrm>
              <a:off x="5494125" y="2206350"/>
              <a:ext cx="625" cy="925"/>
            </a:xfrm>
            <a:custGeom>
              <a:rect b="b" l="l" r="r" t="t"/>
              <a:pathLst>
                <a:path extrusionOk="0" h="37" w="25">
                  <a:moveTo>
                    <a:pt x="12" y="1"/>
                  </a:moveTo>
                  <a:cubicBezTo>
                    <a:pt x="12" y="1"/>
                    <a:pt x="1" y="24"/>
                    <a:pt x="12" y="36"/>
                  </a:cubicBezTo>
                  <a:cubicBezTo>
                    <a:pt x="12" y="24"/>
                    <a:pt x="24" y="24"/>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3"/>
            <p:cNvSpPr/>
            <p:nvPr/>
          </p:nvSpPr>
          <p:spPr>
            <a:xfrm>
              <a:off x="5468225" y="2201300"/>
              <a:ext cx="625" cy="900"/>
            </a:xfrm>
            <a:custGeom>
              <a:rect b="b" l="l" r="r" t="t"/>
              <a:pathLst>
                <a:path extrusionOk="0" h="36" w="25">
                  <a:moveTo>
                    <a:pt x="13" y="0"/>
                  </a:moveTo>
                  <a:cubicBezTo>
                    <a:pt x="1" y="0"/>
                    <a:pt x="1" y="12"/>
                    <a:pt x="13" y="36"/>
                  </a:cubicBezTo>
                  <a:cubicBezTo>
                    <a:pt x="25" y="24"/>
                    <a:pt x="13" y="12"/>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3"/>
            <p:cNvSpPr/>
            <p:nvPr/>
          </p:nvSpPr>
          <p:spPr>
            <a:xfrm>
              <a:off x="5467625" y="2201900"/>
              <a:ext cx="625" cy="600"/>
            </a:xfrm>
            <a:custGeom>
              <a:rect b="b" l="l" r="r" t="t"/>
              <a:pathLst>
                <a:path extrusionOk="0" h="24" w="25">
                  <a:moveTo>
                    <a:pt x="13" y="12"/>
                  </a:moveTo>
                  <a:lnTo>
                    <a:pt x="1" y="0"/>
                  </a:lnTo>
                  <a:lnTo>
                    <a:pt x="25" y="24"/>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3"/>
            <p:cNvSpPr/>
            <p:nvPr/>
          </p:nvSpPr>
          <p:spPr>
            <a:xfrm>
              <a:off x="5465550" y="2202175"/>
              <a:ext cx="325" cy="325"/>
            </a:xfrm>
            <a:custGeom>
              <a:rect b="b" l="l" r="r" t="t"/>
              <a:pathLst>
                <a:path extrusionOk="0" h="13" w="13">
                  <a:moveTo>
                    <a:pt x="12" y="1"/>
                  </a:moveTo>
                  <a:cubicBezTo>
                    <a:pt x="1" y="1"/>
                    <a:pt x="1" y="13"/>
                    <a:pt x="12" y="13"/>
                  </a:cubicBezTo>
                  <a:cubicBezTo>
                    <a:pt x="12" y="13"/>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3"/>
            <p:cNvSpPr/>
            <p:nvPr/>
          </p:nvSpPr>
          <p:spPr>
            <a:xfrm>
              <a:off x="5465850" y="2201900"/>
              <a:ext cx="325" cy="300"/>
            </a:xfrm>
            <a:custGeom>
              <a:rect b="b" l="l" r="r" t="t"/>
              <a:pathLst>
                <a:path extrusionOk="0" h="12" w="13">
                  <a:moveTo>
                    <a:pt x="0" y="0"/>
                  </a:moveTo>
                  <a:cubicBezTo>
                    <a:pt x="0" y="0"/>
                    <a:pt x="0" y="0"/>
                    <a:pt x="0" y="12"/>
                  </a:cubicBezTo>
                  <a:cubicBezTo>
                    <a:pt x="0" y="8"/>
                    <a:pt x="0" y="7"/>
                    <a:pt x="1" y="7"/>
                  </a:cubicBezTo>
                  <a:cubicBezTo>
                    <a:pt x="2" y="7"/>
                    <a:pt x="4" y="12"/>
                    <a:pt x="12" y="12"/>
                  </a:cubicBez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3"/>
            <p:cNvSpPr/>
            <p:nvPr/>
          </p:nvSpPr>
          <p:spPr>
            <a:xfrm>
              <a:off x="5465250" y="2201900"/>
              <a:ext cx="925" cy="1800"/>
            </a:xfrm>
            <a:custGeom>
              <a:rect b="b" l="l" r="r" t="t"/>
              <a:pathLst>
                <a:path extrusionOk="0" h="72" w="37">
                  <a:moveTo>
                    <a:pt x="1" y="0"/>
                  </a:moveTo>
                  <a:lnTo>
                    <a:pt x="1" y="36"/>
                  </a:lnTo>
                  <a:lnTo>
                    <a:pt x="36" y="71"/>
                  </a:lnTo>
                  <a:cubicBezTo>
                    <a:pt x="36" y="36"/>
                    <a:pt x="1" y="6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3"/>
            <p:cNvSpPr/>
            <p:nvPr/>
          </p:nvSpPr>
          <p:spPr>
            <a:xfrm>
              <a:off x="5462275" y="2203675"/>
              <a:ext cx="2700" cy="3900"/>
            </a:xfrm>
            <a:custGeom>
              <a:rect b="b" l="l" r="r" t="t"/>
              <a:pathLst>
                <a:path extrusionOk="0" h="156" w="108">
                  <a:moveTo>
                    <a:pt x="72" y="0"/>
                  </a:moveTo>
                  <a:cubicBezTo>
                    <a:pt x="54" y="0"/>
                    <a:pt x="56" y="41"/>
                    <a:pt x="49" y="41"/>
                  </a:cubicBezTo>
                  <a:cubicBezTo>
                    <a:pt x="46" y="41"/>
                    <a:pt x="42" y="36"/>
                    <a:pt x="36" y="24"/>
                  </a:cubicBezTo>
                  <a:lnTo>
                    <a:pt x="36" y="24"/>
                  </a:lnTo>
                  <a:cubicBezTo>
                    <a:pt x="1" y="84"/>
                    <a:pt x="84" y="108"/>
                    <a:pt x="48" y="155"/>
                  </a:cubicBezTo>
                  <a:cubicBezTo>
                    <a:pt x="108" y="155"/>
                    <a:pt x="24" y="48"/>
                    <a:pt x="72" y="48"/>
                  </a:cubicBezTo>
                  <a:cubicBezTo>
                    <a:pt x="36" y="24"/>
                    <a:pt x="72" y="24"/>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3"/>
            <p:cNvSpPr/>
            <p:nvPr/>
          </p:nvSpPr>
          <p:spPr>
            <a:xfrm>
              <a:off x="5464650" y="2205300"/>
              <a:ext cx="725" cy="750"/>
            </a:xfrm>
            <a:custGeom>
              <a:rect b="b" l="l" r="r" t="t"/>
              <a:pathLst>
                <a:path extrusionOk="0" h="30" w="29">
                  <a:moveTo>
                    <a:pt x="8" y="1"/>
                  </a:moveTo>
                  <a:cubicBezTo>
                    <a:pt x="4" y="1"/>
                    <a:pt x="1" y="7"/>
                    <a:pt x="1" y="19"/>
                  </a:cubicBezTo>
                  <a:cubicBezTo>
                    <a:pt x="9" y="19"/>
                    <a:pt x="22" y="29"/>
                    <a:pt x="26" y="29"/>
                  </a:cubicBezTo>
                  <a:cubicBezTo>
                    <a:pt x="29" y="29"/>
                    <a:pt x="29" y="27"/>
                    <a:pt x="25" y="19"/>
                  </a:cubicBezTo>
                  <a:cubicBezTo>
                    <a:pt x="19" y="7"/>
                    <a:pt x="13" y="1"/>
                    <a:pt x="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3"/>
            <p:cNvSpPr/>
            <p:nvPr/>
          </p:nvSpPr>
          <p:spPr>
            <a:xfrm>
              <a:off x="5461975" y="2205175"/>
              <a:ext cx="325" cy="300"/>
            </a:xfrm>
            <a:custGeom>
              <a:rect b="b" l="l" r="r" t="t"/>
              <a:pathLst>
                <a:path extrusionOk="0" h="12" w="13">
                  <a:moveTo>
                    <a:pt x="1" y="0"/>
                  </a:moveTo>
                  <a:lnTo>
                    <a:pt x="1" y="12"/>
                  </a:lnTo>
                  <a:lnTo>
                    <a:pt x="13" y="12"/>
                  </a:ln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3"/>
            <p:cNvSpPr/>
            <p:nvPr/>
          </p:nvSpPr>
          <p:spPr>
            <a:xfrm>
              <a:off x="5460500" y="2204875"/>
              <a:ext cx="600" cy="900"/>
            </a:xfrm>
            <a:custGeom>
              <a:rect b="b" l="l" r="r" t="t"/>
              <a:pathLst>
                <a:path extrusionOk="0" h="36" w="24">
                  <a:moveTo>
                    <a:pt x="24" y="0"/>
                  </a:moveTo>
                  <a:cubicBezTo>
                    <a:pt x="24" y="12"/>
                    <a:pt x="0" y="24"/>
                    <a:pt x="24" y="36"/>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3"/>
            <p:cNvSpPr/>
            <p:nvPr/>
          </p:nvSpPr>
          <p:spPr>
            <a:xfrm>
              <a:off x="5458925" y="2205750"/>
              <a:ext cx="700" cy="1350"/>
            </a:xfrm>
            <a:custGeom>
              <a:rect b="b" l="l" r="r" t="t"/>
              <a:pathLst>
                <a:path extrusionOk="0" h="54" w="28">
                  <a:moveTo>
                    <a:pt x="4" y="1"/>
                  </a:moveTo>
                  <a:lnTo>
                    <a:pt x="4" y="1"/>
                  </a:lnTo>
                  <a:cubicBezTo>
                    <a:pt x="1" y="1"/>
                    <a:pt x="0" y="4"/>
                    <a:pt x="0" y="8"/>
                  </a:cubicBezTo>
                  <a:lnTo>
                    <a:pt x="0" y="8"/>
                  </a:lnTo>
                  <a:cubicBezTo>
                    <a:pt x="1" y="5"/>
                    <a:pt x="1" y="3"/>
                    <a:pt x="4" y="1"/>
                  </a:cubicBezTo>
                  <a:close/>
                  <a:moveTo>
                    <a:pt x="0" y="8"/>
                  </a:moveTo>
                  <a:lnTo>
                    <a:pt x="0" y="8"/>
                  </a:lnTo>
                  <a:cubicBezTo>
                    <a:pt x="0" y="9"/>
                    <a:pt x="0" y="10"/>
                    <a:pt x="1" y="12"/>
                  </a:cubicBezTo>
                  <a:lnTo>
                    <a:pt x="1" y="12"/>
                  </a:lnTo>
                  <a:cubicBezTo>
                    <a:pt x="1" y="10"/>
                    <a:pt x="0" y="9"/>
                    <a:pt x="0" y="8"/>
                  </a:cubicBezTo>
                  <a:close/>
                  <a:moveTo>
                    <a:pt x="1" y="12"/>
                  </a:moveTo>
                  <a:cubicBezTo>
                    <a:pt x="2" y="27"/>
                    <a:pt x="13" y="53"/>
                    <a:pt x="22" y="53"/>
                  </a:cubicBezTo>
                  <a:cubicBezTo>
                    <a:pt x="24" y="53"/>
                    <a:pt x="26" y="52"/>
                    <a:pt x="27" y="48"/>
                  </a:cubicBezTo>
                  <a:cubicBezTo>
                    <a:pt x="19" y="40"/>
                    <a:pt x="3" y="24"/>
                    <a:pt x="1"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3"/>
            <p:cNvSpPr/>
            <p:nvPr/>
          </p:nvSpPr>
          <p:spPr>
            <a:xfrm>
              <a:off x="5456625" y="2209925"/>
              <a:ext cx="625" cy="625"/>
            </a:xfrm>
            <a:custGeom>
              <a:rect b="b" l="l" r="r" t="t"/>
              <a:pathLst>
                <a:path extrusionOk="0" h="25" w="25">
                  <a:moveTo>
                    <a:pt x="12" y="1"/>
                  </a:moveTo>
                  <a:lnTo>
                    <a:pt x="0" y="24"/>
                  </a:lnTo>
                  <a:lnTo>
                    <a:pt x="12" y="24"/>
                  </a:lnTo>
                  <a:cubicBezTo>
                    <a:pt x="24" y="24"/>
                    <a:pt x="24" y="12"/>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3"/>
            <p:cNvSpPr/>
            <p:nvPr/>
          </p:nvSpPr>
          <p:spPr>
            <a:xfrm>
              <a:off x="5459600" y="2214100"/>
              <a:ext cx="925" cy="650"/>
            </a:xfrm>
            <a:custGeom>
              <a:rect b="b" l="l" r="r" t="t"/>
              <a:pathLst>
                <a:path extrusionOk="0" h="26" w="37">
                  <a:moveTo>
                    <a:pt x="36" y="0"/>
                  </a:moveTo>
                  <a:cubicBezTo>
                    <a:pt x="32" y="0"/>
                    <a:pt x="28" y="2"/>
                    <a:pt x="26" y="4"/>
                  </a:cubicBezTo>
                  <a:lnTo>
                    <a:pt x="26" y="4"/>
                  </a:lnTo>
                  <a:cubicBezTo>
                    <a:pt x="29" y="4"/>
                    <a:pt x="32" y="2"/>
                    <a:pt x="36" y="0"/>
                  </a:cubicBezTo>
                  <a:close/>
                  <a:moveTo>
                    <a:pt x="26" y="4"/>
                  </a:moveTo>
                  <a:cubicBezTo>
                    <a:pt x="20" y="6"/>
                    <a:pt x="17" y="6"/>
                    <a:pt x="14" y="6"/>
                  </a:cubicBezTo>
                  <a:cubicBezTo>
                    <a:pt x="9" y="6"/>
                    <a:pt x="6" y="6"/>
                    <a:pt x="0" y="12"/>
                  </a:cubicBezTo>
                  <a:cubicBezTo>
                    <a:pt x="7" y="22"/>
                    <a:pt x="11" y="25"/>
                    <a:pt x="13" y="25"/>
                  </a:cubicBezTo>
                  <a:cubicBezTo>
                    <a:pt x="19" y="25"/>
                    <a:pt x="19" y="12"/>
                    <a:pt x="26" y="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3"/>
            <p:cNvSpPr/>
            <p:nvPr/>
          </p:nvSpPr>
          <p:spPr>
            <a:xfrm>
              <a:off x="5455425" y="2209000"/>
              <a:ext cx="625" cy="650"/>
            </a:xfrm>
            <a:custGeom>
              <a:rect b="b" l="l" r="r" t="t"/>
              <a:pathLst>
                <a:path extrusionOk="0" h="26" w="25">
                  <a:moveTo>
                    <a:pt x="6" y="1"/>
                  </a:moveTo>
                  <a:cubicBezTo>
                    <a:pt x="1" y="1"/>
                    <a:pt x="1" y="11"/>
                    <a:pt x="1" y="26"/>
                  </a:cubicBezTo>
                  <a:cubicBezTo>
                    <a:pt x="1" y="14"/>
                    <a:pt x="4" y="11"/>
                    <a:pt x="8" y="11"/>
                  </a:cubicBezTo>
                  <a:cubicBezTo>
                    <a:pt x="13" y="11"/>
                    <a:pt x="19" y="14"/>
                    <a:pt x="25" y="14"/>
                  </a:cubicBezTo>
                  <a:cubicBezTo>
                    <a:pt x="15" y="5"/>
                    <a:pt x="10" y="1"/>
                    <a:pt x="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3"/>
            <p:cNvSpPr/>
            <p:nvPr/>
          </p:nvSpPr>
          <p:spPr>
            <a:xfrm>
              <a:off x="5453425" y="2209025"/>
              <a:ext cx="2025" cy="3300"/>
            </a:xfrm>
            <a:custGeom>
              <a:rect b="b" l="l" r="r" t="t"/>
              <a:pathLst>
                <a:path extrusionOk="0" h="132" w="81">
                  <a:moveTo>
                    <a:pt x="57" y="1"/>
                  </a:moveTo>
                  <a:cubicBezTo>
                    <a:pt x="35" y="1"/>
                    <a:pt x="75" y="43"/>
                    <a:pt x="61" y="58"/>
                  </a:cubicBezTo>
                  <a:lnTo>
                    <a:pt x="61" y="58"/>
                  </a:lnTo>
                  <a:cubicBezTo>
                    <a:pt x="64" y="58"/>
                    <a:pt x="71" y="62"/>
                    <a:pt x="81" y="72"/>
                  </a:cubicBezTo>
                  <a:lnTo>
                    <a:pt x="57" y="1"/>
                  </a:lnTo>
                  <a:close/>
                  <a:moveTo>
                    <a:pt x="18" y="20"/>
                  </a:moveTo>
                  <a:cubicBezTo>
                    <a:pt x="5" y="20"/>
                    <a:pt x="0" y="34"/>
                    <a:pt x="9" y="60"/>
                  </a:cubicBezTo>
                  <a:cubicBezTo>
                    <a:pt x="21" y="72"/>
                    <a:pt x="57" y="108"/>
                    <a:pt x="57" y="132"/>
                  </a:cubicBezTo>
                  <a:cubicBezTo>
                    <a:pt x="65" y="115"/>
                    <a:pt x="51" y="70"/>
                    <a:pt x="57" y="60"/>
                  </a:cubicBezTo>
                  <a:lnTo>
                    <a:pt x="57" y="60"/>
                  </a:lnTo>
                  <a:cubicBezTo>
                    <a:pt x="57" y="60"/>
                    <a:pt x="57" y="60"/>
                    <a:pt x="57" y="60"/>
                  </a:cubicBezTo>
                  <a:cubicBezTo>
                    <a:pt x="58" y="60"/>
                    <a:pt x="60" y="59"/>
                    <a:pt x="61" y="58"/>
                  </a:cubicBezTo>
                  <a:lnTo>
                    <a:pt x="61" y="58"/>
                  </a:lnTo>
                  <a:cubicBezTo>
                    <a:pt x="60" y="58"/>
                    <a:pt x="60" y="58"/>
                    <a:pt x="60" y="58"/>
                  </a:cubicBezTo>
                  <a:cubicBezTo>
                    <a:pt x="59" y="58"/>
                    <a:pt x="57" y="59"/>
                    <a:pt x="57" y="60"/>
                  </a:cubicBezTo>
                  <a:lnTo>
                    <a:pt x="57" y="60"/>
                  </a:lnTo>
                  <a:cubicBezTo>
                    <a:pt x="45" y="48"/>
                    <a:pt x="45" y="36"/>
                    <a:pt x="33" y="25"/>
                  </a:cubicBezTo>
                  <a:cubicBezTo>
                    <a:pt x="27" y="22"/>
                    <a:pt x="22" y="20"/>
                    <a:pt x="18" y="2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3"/>
            <p:cNvSpPr/>
            <p:nvPr/>
          </p:nvSpPr>
          <p:spPr>
            <a:xfrm>
              <a:off x="5457525" y="2212600"/>
              <a:ext cx="925" cy="1375"/>
            </a:xfrm>
            <a:custGeom>
              <a:rect b="b" l="l" r="r" t="t"/>
              <a:pathLst>
                <a:path extrusionOk="0" h="55" w="37">
                  <a:moveTo>
                    <a:pt x="0" y="1"/>
                  </a:moveTo>
                  <a:cubicBezTo>
                    <a:pt x="12" y="24"/>
                    <a:pt x="12" y="24"/>
                    <a:pt x="12" y="36"/>
                  </a:cubicBezTo>
                  <a:cubicBezTo>
                    <a:pt x="22" y="50"/>
                    <a:pt x="27" y="55"/>
                    <a:pt x="30" y="55"/>
                  </a:cubicBezTo>
                  <a:cubicBezTo>
                    <a:pt x="36" y="55"/>
                    <a:pt x="24" y="21"/>
                    <a:pt x="24" y="13"/>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3"/>
            <p:cNvSpPr/>
            <p:nvPr/>
          </p:nvSpPr>
          <p:spPr>
            <a:xfrm>
              <a:off x="5451850" y="2213200"/>
              <a:ext cx="625" cy="625"/>
            </a:xfrm>
            <a:custGeom>
              <a:rect b="b" l="l" r="r" t="t"/>
              <a:pathLst>
                <a:path extrusionOk="0" h="25" w="25">
                  <a:moveTo>
                    <a:pt x="25" y="0"/>
                  </a:moveTo>
                  <a:lnTo>
                    <a:pt x="1" y="24"/>
                  </a:lnTo>
                  <a:lnTo>
                    <a:pt x="13" y="24"/>
                  </a:lnTo>
                  <a:lnTo>
                    <a:pt x="25"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3"/>
            <p:cNvSpPr/>
            <p:nvPr/>
          </p:nvSpPr>
          <p:spPr>
            <a:xfrm>
              <a:off x="5451275" y="2212600"/>
              <a:ext cx="300" cy="1225"/>
            </a:xfrm>
            <a:custGeom>
              <a:rect b="b" l="l" r="r" t="t"/>
              <a:pathLst>
                <a:path extrusionOk="0" h="49" w="12">
                  <a:moveTo>
                    <a:pt x="12" y="1"/>
                  </a:moveTo>
                  <a:lnTo>
                    <a:pt x="0" y="48"/>
                  </a:lnTo>
                  <a:lnTo>
                    <a:pt x="12" y="13"/>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3"/>
            <p:cNvSpPr/>
            <p:nvPr/>
          </p:nvSpPr>
          <p:spPr>
            <a:xfrm>
              <a:off x="5450675" y="2212600"/>
              <a:ext cx="325" cy="625"/>
            </a:xfrm>
            <a:custGeom>
              <a:rect b="b" l="l" r="r" t="t"/>
              <a:pathLst>
                <a:path extrusionOk="0" h="25" w="13">
                  <a:moveTo>
                    <a:pt x="12" y="1"/>
                  </a:moveTo>
                  <a:lnTo>
                    <a:pt x="0" y="24"/>
                  </a:lnTo>
                  <a:lnTo>
                    <a:pt x="12" y="24"/>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3"/>
            <p:cNvSpPr/>
            <p:nvPr/>
          </p:nvSpPr>
          <p:spPr>
            <a:xfrm>
              <a:off x="5449175" y="2213500"/>
              <a:ext cx="1275" cy="675"/>
            </a:xfrm>
            <a:custGeom>
              <a:rect b="b" l="l" r="r" t="t"/>
              <a:pathLst>
                <a:path extrusionOk="0" h="27" w="51">
                  <a:moveTo>
                    <a:pt x="36" y="0"/>
                  </a:moveTo>
                  <a:cubicBezTo>
                    <a:pt x="36" y="14"/>
                    <a:pt x="32" y="20"/>
                    <a:pt x="24" y="20"/>
                  </a:cubicBezTo>
                  <a:cubicBezTo>
                    <a:pt x="18" y="20"/>
                    <a:pt x="11" y="17"/>
                    <a:pt x="1" y="12"/>
                  </a:cubicBezTo>
                  <a:lnTo>
                    <a:pt x="1" y="12"/>
                  </a:lnTo>
                  <a:lnTo>
                    <a:pt x="25" y="24"/>
                  </a:lnTo>
                  <a:cubicBezTo>
                    <a:pt x="25" y="24"/>
                    <a:pt x="30" y="26"/>
                    <a:pt x="36" y="26"/>
                  </a:cubicBezTo>
                  <a:cubicBezTo>
                    <a:pt x="44" y="26"/>
                    <a:pt x="51" y="22"/>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3"/>
            <p:cNvSpPr/>
            <p:nvPr/>
          </p:nvSpPr>
          <p:spPr>
            <a:xfrm>
              <a:off x="5453650" y="2228675"/>
              <a:ext cx="925" cy="925"/>
            </a:xfrm>
            <a:custGeom>
              <a:rect b="b" l="l" r="r" t="t"/>
              <a:pathLst>
                <a:path extrusionOk="0" h="37" w="37">
                  <a:moveTo>
                    <a:pt x="0" y="1"/>
                  </a:moveTo>
                  <a:lnTo>
                    <a:pt x="24" y="36"/>
                  </a:lnTo>
                  <a:cubicBezTo>
                    <a:pt x="24" y="36"/>
                    <a:pt x="24" y="31"/>
                    <a:pt x="28" y="31"/>
                  </a:cubicBezTo>
                  <a:cubicBezTo>
                    <a:pt x="29" y="31"/>
                    <a:pt x="32" y="32"/>
                    <a:pt x="36" y="36"/>
                  </a:cubicBezTo>
                  <a:cubicBezTo>
                    <a:pt x="24" y="13"/>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3"/>
            <p:cNvSpPr/>
            <p:nvPr/>
          </p:nvSpPr>
          <p:spPr>
            <a:xfrm>
              <a:off x="5452750" y="2228325"/>
              <a:ext cx="925" cy="1575"/>
            </a:xfrm>
            <a:custGeom>
              <a:rect b="b" l="l" r="r" t="t"/>
              <a:pathLst>
                <a:path extrusionOk="0" h="63" w="37">
                  <a:moveTo>
                    <a:pt x="21" y="0"/>
                  </a:moveTo>
                  <a:lnTo>
                    <a:pt x="21" y="0"/>
                  </a:lnTo>
                  <a:cubicBezTo>
                    <a:pt x="15" y="0"/>
                    <a:pt x="23" y="27"/>
                    <a:pt x="13" y="27"/>
                  </a:cubicBezTo>
                  <a:lnTo>
                    <a:pt x="1" y="15"/>
                  </a:lnTo>
                  <a:lnTo>
                    <a:pt x="13" y="62"/>
                  </a:lnTo>
                  <a:cubicBezTo>
                    <a:pt x="36" y="50"/>
                    <a:pt x="13" y="27"/>
                    <a:pt x="24" y="3"/>
                  </a:cubicBezTo>
                  <a:cubicBezTo>
                    <a:pt x="23" y="1"/>
                    <a:pt x="21" y="0"/>
                    <a:pt x="2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3"/>
            <p:cNvSpPr/>
            <p:nvPr/>
          </p:nvSpPr>
          <p:spPr>
            <a:xfrm>
              <a:off x="5442625" y="2233450"/>
              <a:ext cx="1650" cy="2150"/>
            </a:xfrm>
            <a:custGeom>
              <a:rect b="b" l="l" r="r" t="t"/>
              <a:pathLst>
                <a:path extrusionOk="0" h="86" w="66">
                  <a:moveTo>
                    <a:pt x="37" y="0"/>
                  </a:moveTo>
                  <a:cubicBezTo>
                    <a:pt x="37" y="24"/>
                    <a:pt x="13" y="36"/>
                    <a:pt x="1" y="48"/>
                  </a:cubicBezTo>
                  <a:cubicBezTo>
                    <a:pt x="21" y="58"/>
                    <a:pt x="24" y="86"/>
                    <a:pt x="25" y="86"/>
                  </a:cubicBezTo>
                  <a:cubicBezTo>
                    <a:pt x="25" y="86"/>
                    <a:pt x="25" y="85"/>
                    <a:pt x="25" y="83"/>
                  </a:cubicBezTo>
                  <a:lnTo>
                    <a:pt x="37" y="60"/>
                  </a:lnTo>
                  <a:lnTo>
                    <a:pt x="48" y="72"/>
                  </a:lnTo>
                  <a:cubicBezTo>
                    <a:pt x="51" y="73"/>
                    <a:pt x="53" y="73"/>
                    <a:pt x="54" y="73"/>
                  </a:cubicBezTo>
                  <a:cubicBezTo>
                    <a:pt x="65" y="73"/>
                    <a:pt x="39" y="36"/>
                    <a:pt x="60" y="36"/>
                  </a:cubicBezTo>
                  <a:cubicBezTo>
                    <a:pt x="37" y="12"/>
                    <a:pt x="37" y="24"/>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3"/>
            <p:cNvSpPr/>
            <p:nvPr/>
          </p:nvSpPr>
          <p:spPr>
            <a:xfrm>
              <a:off x="5524200" y="2151275"/>
              <a:ext cx="900" cy="25"/>
            </a:xfrm>
            <a:custGeom>
              <a:rect b="b" l="l" r="r" t="t"/>
              <a:pathLst>
                <a:path extrusionOk="0" h="1" w="36">
                  <a:moveTo>
                    <a:pt x="36" y="1"/>
                  </a:moveTo>
                  <a:cubicBezTo>
                    <a:pt x="0" y="1"/>
                    <a:pt x="24"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3"/>
            <p:cNvSpPr/>
            <p:nvPr/>
          </p:nvSpPr>
          <p:spPr>
            <a:xfrm>
              <a:off x="5524775" y="2151275"/>
              <a:ext cx="25" cy="25"/>
            </a:xfrm>
            <a:custGeom>
              <a:rect b="b" l="l" r="r" t="t"/>
              <a:pathLst>
                <a:path extrusionOk="0" h="1" w="1">
                  <a:moveTo>
                    <a:pt x="1" y="1"/>
                  </a:moveTo>
                  <a:lnTo>
                    <a:pt x="1" y="1"/>
                  </a:ln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3"/>
            <p:cNvSpPr/>
            <p:nvPr/>
          </p:nvSpPr>
          <p:spPr>
            <a:xfrm>
              <a:off x="5522875" y="2151575"/>
              <a:ext cx="1625" cy="450"/>
            </a:xfrm>
            <a:custGeom>
              <a:rect b="b" l="l" r="r" t="t"/>
              <a:pathLst>
                <a:path extrusionOk="0" h="18" w="65">
                  <a:moveTo>
                    <a:pt x="17" y="1"/>
                  </a:moveTo>
                  <a:cubicBezTo>
                    <a:pt x="1" y="9"/>
                    <a:pt x="2" y="18"/>
                    <a:pt x="20" y="18"/>
                  </a:cubicBezTo>
                  <a:cubicBezTo>
                    <a:pt x="28" y="18"/>
                    <a:pt x="39" y="16"/>
                    <a:pt x="53" y="13"/>
                  </a:cubicBezTo>
                  <a:cubicBezTo>
                    <a:pt x="29" y="13"/>
                    <a:pt x="65" y="1"/>
                    <a:pt x="1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3"/>
            <p:cNvSpPr/>
            <p:nvPr/>
          </p:nvSpPr>
          <p:spPr>
            <a:xfrm>
              <a:off x="5524500" y="2151575"/>
              <a:ext cx="900" cy="325"/>
            </a:xfrm>
            <a:custGeom>
              <a:rect b="b" l="l" r="r" t="t"/>
              <a:pathLst>
                <a:path extrusionOk="0" h="13" w="36">
                  <a:moveTo>
                    <a:pt x="24" y="1"/>
                  </a:moveTo>
                  <a:lnTo>
                    <a:pt x="0" y="13"/>
                  </a:lnTo>
                  <a:lnTo>
                    <a:pt x="36"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3"/>
            <p:cNvSpPr/>
            <p:nvPr/>
          </p:nvSpPr>
          <p:spPr>
            <a:xfrm>
              <a:off x="5525375" y="2151575"/>
              <a:ext cx="625" cy="25"/>
            </a:xfrm>
            <a:custGeom>
              <a:rect b="b" l="l" r="r" t="t"/>
              <a:pathLst>
                <a:path extrusionOk="0" h="1" w="25">
                  <a:moveTo>
                    <a:pt x="13" y="1"/>
                  </a:moveTo>
                  <a:lnTo>
                    <a:pt x="1" y="1"/>
                  </a:ln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3"/>
            <p:cNvSpPr/>
            <p:nvPr/>
          </p:nvSpPr>
          <p:spPr>
            <a:xfrm>
              <a:off x="5522500" y="2152175"/>
              <a:ext cx="2900" cy="450"/>
            </a:xfrm>
            <a:custGeom>
              <a:rect b="b" l="l" r="r" t="t"/>
              <a:pathLst>
                <a:path extrusionOk="0" h="18" w="116">
                  <a:moveTo>
                    <a:pt x="56" y="1"/>
                  </a:moveTo>
                  <a:cubicBezTo>
                    <a:pt x="20" y="1"/>
                    <a:pt x="56" y="13"/>
                    <a:pt x="9" y="13"/>
                  </a:cubicBezTo>
                  <a:cubicBezTo>
                    <a:pt x="1" y="17"/>
                    <a:pt x="1" y="18"/>
                    <a:pt x="5" y="18"/>
                  </a:cubicBezTo>
                  <a:cubicBezTo>
                    <a:pt x="14" y="18"/>
                    <a:pt x="40" y="13"/>
                    <a:pt x="56" y="13"/>
                  </a:cubicBezTo>
                  <a:lnTo>
                    <a:pt x="44" y="13"/>
                  </a:lnTo>
                  <a:cubicBezTo>
                    <a:pt x="62" y="7"/>
                    <a:pt x="74" y="7"/>
                    <a:pt x="84" y="7"/>
                  </a:cubicBezTo>
                  <a:cubicBezTo>
                    <a:pt x="95" y="7"/>
                    <a:pt x="104" y="7"/>
                    <a:pt x="116" y="1"/>
                  </a:cubicBezTo>
                  <a:lnTo>
                    <a:pt x="116" y="1"/>
                  </a:lnTo>
                  <a:cubicBezTo>
                    <a:pt x="116" y="1"/>
                    <a:pt x="84" y="6"/>
                    <a:pt x="66" y="6"/>
                  </a:cubicBezTo>
                  <a:cubicBezTo>
                    <a:pt x="58" y="6"/>
                    <a:pt x="52" y="5"/>
                    <a:pt x="5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3"/>
            <p:cNvSpPr/>
            <p:nvPr/>
          </p:nvSpPr>
          <p:spPr>
            <a:xfrm>
              <a:off x="5525975" y="2175100"/>
              <a:ext cx="625" cy="25"/>
            </a:xfrm>
            <a:custGeom>
              <a:rect b="b" l="l" r="r" t="t"/>
              <a:pathLst>
                <a:path extrusionOk="0" h="1" w="25">
                  <a:moveTo>
                    <a:pt x="24" y="0"/>
                  </a:moveTo>
                  <a:cubicBezTo>
                    <a:pt x="12" y="0"/>
                    <a:pt x="12" y="0"/>
                    <a:pt x="1" y="0"/>
                  </a:cubicBezTo>
                  <a:cubicBezTo>
                    <a:pt x="1" y="0"/>
                    <a:pt x="1" y="0"/>
                    <a:pt x="1" y="0"/>
                  </a:cubicBez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3"/>
            <p:cNvSpPr/>
            <p:nvPr/>
          </p:nvSpPr>
          <p:spPr>
            <a:xfrm>
              <a:off x="5522400" y="2154850"/>
              <a:ext cx="625" cy="325"/>
            </a:xfrm>
            <a:custGeom>
              <a:rect b="b" l="l" r="r" t="t"/>
              <a:pathLst>
                <a:path extrusionOk="0" h="13" w="25">
                  <a:moveTo>
                    <a:pt x="13" y="1"/>
                  </a:moveTo>
                  <a:cubicBezTo>
                    <a:pt x="1" y="13"/>
                    <a:pt x="13" y="13"/>
                    <a:pt x="13" y="13"/>
                  </a:cubicBezTo>
                  <a:cubicBezTo>
                    <a:pt x="24" y="13"/>
                    <a:pt x="24"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3"/>
            <p:cNvSpPr/>
            <p:nvPr/>
          </p:nvSpPr>
          <p:spPr>
            <a:xfrm>
              <a:off x="5522700" y="2155750"/>
              <a:ext cx="325" cy="25"/>
            </a:xfrm>
            <a:custGeom>
              <a:rect b="b" l="l" r="r" t="t"/>
              <a:pathLst>
                <a:path extrusionOk="0" h="1" w="13">
                  <a:moveTo>
                    <a:pt x="12" y="1"/>
                  </a:moveTo>
                  <a:cubicBezTo>
                    <a:pt x="12" y="1"/>
                    <a:pt x="12" y="1"/>
                    <a:pt x="12" y="1"/>
                  </a:cubicBezTo>
                  <a:cubicBezTo>
                    <a:pt x="1" y="1"/>
                    <a:pt x="1"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3"/>
            <p:cNvSpPr/>
            <p:nvPr/>
          </p:nvSpPr>
          <p:spPr>
            <a:xfrm>
              <a:off x="5522700" y="2156350"/>
              <a:ext cx="25" cy="25"/>
            </a:xfrm>
            <a:custGeom>
              <a:rect b="b" l="l" r="r" t="t"/>
              <a:pathLst>
                <a:path extrusionOk="0" h="1" w="1">
                  <a:moveTo>
                    <a:pt x="1" y="0"/>
                  </a:moveTo>
                  <a:cubicBezTo>
                    <a:pt x="1" y="0"/>
                    <a:pt x="1" y="0"/>
                    <a:pt x="1" y="0"/>
                  </a:cubicBez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3"/>
            <p:cNvSpPr/>
            <p:nvPr/>
          </p:nvSpPr>
          <p:spPr>
            <a:xfrm>
              <a:off x="5521600" y="2155150"/>
              <a:ext cx="2025" cy="325"/>
            </a:xfrm>
            <a:custGeom>
              <a:rect b="b" l="l" r="r" t="t"/>
              <a:pathLst>
                <a:path extrusionOk="0" h="13" w="81">
                  <a:moveTo>
                    <a:pt x="33" y="1"/>
                  </a:moveTo>
                  <a:cubicBezTo>
                    <a:pt x="9" y="5"/>
                    <a:pt x="1" y="6"/>
                    <a:pt x="1" y="6"/>
                  </a:cubicBezTo>
                  <a:cubicBezTo>
                    <a:pt x="2" y="6"/>
                    <a:pt x="37" y="1"/>
                    <a:pt x="45" y="1"/>
                  </a:cubicBezTo>
                  <a:close/>
                  <a:moveTo>
                    <a:pt x="45" y="1"/>
                  </a:moveTo>
                  <a:cubicBezTo>
                    <a:pt x="33" y="13"/>
                    <a:pt x="56" y="13"/>
                    <a:pt x="56" y="13"/>
                  </a:cubicBezTo>
                  <a:lnTo>
                    <a:pt x="80" y="13"/>
                  </a:lnTo>
                  <a:cubicBezTo>
                    <a:pt x="80" y="1"/>
                    <a:pt x="80" y="1"/>
                    <a:pt x="8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3"/>
            <p:cNvSpPr/>
            <p:nvPr/>
          </p:nvSpPr>
          <p:spPr>
            <a:xfrm>
              <a:off x="5530150" y="2157250"/>
              <a:ext cx="325" cy="25"/>
            </a:xfrm>
            <a:custGeom>
              <a:rect b="b" l="l" r="r" t="t"/>
              <a:pathLst>
                <a:path extrusionOk="0" h="1" w="13">
                  <a:moveTo>
                    <a:pt x="12" y="0"/>
                  </a:moveTo>
                  <a:cubicBezTo>
                    <a:pt x="12" y="0"/>
                    <a:pt x="0" y="0"/>
                    <a:pt x="0"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3"/>
            <p:cNvSpPr/>
            <p:nvPr/>
          </p:nvSpPr>
          <p:spPr>
            <a:xfrm>
              <a:off x="5521225" y="2187000"/>
              <a:ext cx="1200" cy="325"/>
            </a:xfrm>
            <a:custGeom>
              <a:rect b="b" l="l" r="r" t="t"/>
              <a:pathLst>
                <a:path extrusionOk="0" h="13" w="48">
                  <a:moveTo>
                    <a:pt x="48" y="1"/>
                  </a:moveTo>
                  <a:cubicBezTo>
                    <a:pt x="0" y="13"/>
                    <a:pt x="48" y="13"/>
                    <a:pt x="0" y="13"/>
                  </a:cubicBezTo>
                  <a:lnTo>
                    <a:pt x="36" y="13"/>
                  </a:lnTo>
                  <a:cubicBezTo>
                    <a:pt x="24" y="13"/>
                    <a:pt x="48" y="13"/>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3"/>
            <p:cNvSpPr/>
            <p:nvPr/>
          </p:nvSpPr>
          <p:spPr>
            <a:xfrm>
              <a:off x="5523300" y="2176000"/>
              <a:ext cx="3000" cy="325"/>
            </a:xfrm>
            <a:custGeom>
              <a:rect b="b" l="l" r="r" t="t"/>
              <a:pathLst>
                <a:path extrusionOk="0" h="13" w="120">
                  <a:moveTo>
                    <a:pt x="36" y="0"/>
                  </a:moveTo>
                  <a:cubicBezTo>
                    <a:pt x="17" y="10"/>
                    <a:pt x="13" y="12"/>
                    <a:pt x="7" y="12"/>
                  </a:cubicBezTo>
                  <a:lnTo>
                    <a:pt x="7" y="12"/>
                  </a:lnTo>
                  <a:cubicBezTo>
                    <a:pt x="42" y="11"/>
                    <a:pt x="86" y="0"/>
                    <a:pt x="119" y="0"/>
                  </a:cubicBezTo>
                  <a:close/>
                  <a:moveTo>
                    <a:pt x="7" y="12"/>
                  </a:moveTo>
                  <a:cubicBezTo>
                    <a:pt x="5" y="12"/>
                    <a:pt x="2" y="12"/>
                    <a:pt x="0" y="12"/>
                  </a:cubicBezTo>
                  <a:cubicBezTo>
                    <a:pt x="3" y="12"/>
                    <a:pt x="5" y="12"/>
                    <a:pt x="7"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3"/>
            <p:cNvSpPr/>
            <p:nvPr/>
          </p:nvSpPr>
          <p:spPr>
            <a:xfrm>
              <a:off x="5526275" y="2175700"/>
              <a:ext cx="325" cy="325"/>
            </a:xfrm>
            <a:custGeom>
              <a:rect b="b" l="l" r="r" t="t"/>
              <a:pathLst>
                <a:path extrusionOk="0" h="13" w="13">
                  <a:moveTo>
                    <a:pt x="12" y="0"/>
                  </a:moveTo>
                  <a:cubicBezTo>
                    <a:pt x="12" y="12"/>
                    <a:pt x="0" y="12"/>
                    <a:pt x="0" y="12"/>
                  </a:cubicBezTo>
                  <a:lnTo>
                    <a:pt x="12" y="12"/>
                  </a:lnTo>
                  <a:cubicBezTo>
                    <a:pt x="12" y="12"/>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3"/>
            <p:cNvSpPr/>
            <p:nvPr/>
          </p:nvSpPr>
          <p:spPr>
            <a:xfrm>
              <a:off x="5522100" y="2185225"/>
              <a:ext cx="325" cy="325"/>
            </a:xfrm>
            <a:custGeom>
              <a:rect b="b" l="l" r="r" t="t"/>
              <a:pathLst>
                <a:path extrusionOk="0" h="13" w="13">
                  <a:moveTo>
                    <a:pt x="13" y="0"/>
                  </a:moveTo>
                  <a:cubicBezTo>
                    <a:pt x="1" y="12"/>
                    <a:pt x="1" y="12"/>
                    <a:pt x="13" y="12"/>
                  </a:cubicBezTo>
                  <a:cubicBezTo>
                    <a:pt x="13" y="12"/>
                    <a:pt x="13"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3"/>
            <p:cNvSpPr/>
            <p:nvPr/>
          </p:nvSpPr>
          <p:spPr>
            <a:xfrm>
              <a:off x="5525075" y="2174500"/>
              <a:ext cx="325" cy="325"/>
            </a:xfrm>
            <a:custGeom>
              <a:rect b="b" l="l" r="r" t="t"/>
              <a:pathLst>
                <a:path extrusionOk="0" h="13" w="13">
                  <a:moveTo>
                    <a:pt x="13" y="1"/>
                  </a:moveTo>
                  <a:cubicBezTo>
                    <a:pt x="13" y="1"/>
                    <a:pt x="1" y="1"/>
                    <a:pt x="1"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3"/>
            <p:cNvSpPr/>
            <p:nvPr/>
          </p:nvSpPr>
          <p:spPr>
            <a:xfrm>
              <a:off x="5535200" y="2177775"/>
              <a:ext cx="1825" cy="325"/>
            </a:xfrm>
            <a:custGeom>
              <a:rect b="b" l="l" r="r" t="t"/>
              <a:pathLst>
                <a:path extrusionOk="0" h="13" w="73">
                  <a:moveTo>
                    <a:pt x="60" y="1"/>
                  </a:moveTo>
                  <a:cubicBezTo>
                    <a:pt x="1" y="1"/>
                    <a:pt x="60" y="1"/>
                    <a:pt x="36" y="13"/>
                  </a:cubicBezTo>
                  <a:lnTo>
                    <a:pt x="60" y="13"/>
                  </a:lnTo>
                  <a:cubicBezTo>
                    <a:pt x="72" y="1"/>
                    <a:pt x="60" y="1"/>
                    <a:pt x="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3"/>
            <p:cNvSpPr/>
            <p:nvPr/>
          </p:nvSpPr>
          <p:spPr>
            <a:xfrm>
              <a:off x="5521500" y="2187300"/>
              <a:ext cx="325" cy="25"/>
            </a:xfrm>
            <a:custGeom>
              <a:rect b="b" l="l" r="r" t="t"/>
              <a:pathLst>
                <a:path extrusionOk="0" h="1" w="13">
                  <a:moveTo>
                    <a:pt x="1" y="1"/>
                  </a:moveTo>
                  <a:cubicBezTo>
                    <a:pt x="1" y="1"/>
                    <a:pt x="13" y="1"/>
                    <a:pt x="13" y="1"/>
                  </a:cubicBezTo>
                  <a:cubicBezTo>
                    <a:pt x="13" y="1"/>
                    <a:pt x="13"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3"/>
            <p:cNvSpPr/>
            <p:nvPr/>
          </p:nvSpPr>
          <p:spPr>
            <a:xfrm>
              <a:off x="5525975" y="2175100"/>
              <a:ext cx="1225" cy="325"/>
            </a:xfrm>
            <a:custGeom>
              <a:rect b="b" l="l" r="r" t="t"/>
              <a:pathLst>
                <a:path extrusionOk="0" h="13" w="49">
                  <a:moveTo>
                    <a:pt x="24" y="0"/>
                  </a:moveTo>
                  <a:cubicBezTo>
                    <a:pt x="48" y="0"/>
                    <a:pt x="1" y="12"/>
                    <a:pt x="24" y="12"/>
                  </a:cubicBez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3"/>
            <p:cNvSpPr/>
            <p:nvPr/>
          </p:nvSpPr>
          <p:spPr>
            <a:xfrm>
              <a:off x="5526575" y="2152175"/>
              <a:ext cx="2400" cy="625"/>
            </a:xfrm>
            <a:custGeom>
              <a:rect b="b" l="l" r="r" t="t"/>
              <a:pathLst>
                <a:path extrusionOk="0" h="25" w="96">
                  <a:moveTo>
                    <a:pt x="0" y="1"/>
                  </a:moveTo>
                  <a:cubicBezTo>
                    <a:pt x="36" y="1"/>
                    <a:pt x="24" y="13"/>
                    <a:pt x="36" y="25"/>
                  </a:cubicBezTo>
                  <a:lnTo>
                    <a:pt x="60" y="13"/>
                  </a:lnTo>
                  <a:lnTo>
                    <a:pt x="72" y="13"/>
                  </a:lnTo>
                  <a:lnTo>
                    <a:pt x="9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3"/>
            <p:cNvSpPr/>
            <p:nvPr/>
          </p:nvSpPr>
          <p:spPr>
            <a:xfrm>
              <a:off x="5521225" y="2153075"/>
              <a:ext cx="900" cy="325"/>
            </a:xfrm>
            <a:custGeom>
              <a:rect b="b" l="l" r="r" t="t"/>
              <a:pathLst>
                <a:path extrusionOk="0" h="13" w="36">
                  <a:moveTo>
                    <a:pt x="36" y="0"/>
                  </a:moveTo>
                  <a:cubicBezTo>
                    <a:pt x="36" y="0"/>
                    <a:pt x="12" y="12"/>
                    <a:pt x="0" y="12"/>
                  </a:cubicBezTo>
                  <a:lnTo>
                    <a:pt x="24" y="12"/>
                  </a:ln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3"/>
            <p:cNvSpPr/>
            <p:nvPr/>
          </p:nvSpPr>
          <p:spPr>
            <a:xfrm>
              <a:off x="5519125" y="2155450"/>
              <a:ext cx="1225" cy="325"/>
            </a:xfrm>
            <a:custGeom>
              <a:rect b="b" l="l" r="r" t="t"/>
              <a:pathLst>
                <a:path extrusionOk="0" h="13" w="49">
                  <a:moveTo>
                    <a:pt x="48" y="1"/>
                  </a:moveTo>
                  <a:cubicBezTo>
                    <a:pt x="25" y="1"/>
                    <a:pt x="1" y="13"/>
                    <a:pt x="36" y="13"/>
                  </a:cubicBez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3"/>
            <p:cNvSpPr/>
            <p:nvPr/>
          </p:nvSpPr>
          <p:spPr>
            <a:xfrm>
              <a:off x="5528050" y="2153675"/>
              <a:ext cx="1225" cy="325"/>
            </a:xfrm>
            <a:custGeom>
              <a:rect b="b" l="l" r="r" t="t"/>
              <a:pathLst>
                <a:path extrusionOk="0" h="13" w="49">
                  <a:moveTo>
                    <a:pt x="25" y="0"/>
                  </a:moveTo>
                  <a:cubicBezTo>
                    <a:pt x="1" y="12"/>
                    <a:pt x="13" y="12"/>
                    <a:pt x="37" y="12"/>
                  </a:cubicBezTo>
                  <a:cubicBezTo>
                    <a:pt x="13" y="12"/>
                    <a:pt x="49" y="12"/>
                    <a:pt x="4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3"/>
            <p:cNvSpPr/>
            <p:nvPr/>
          </p:nvSpPr>
          <p:spPr>
            <a:xfrm>
              <a:off x="5519425" y="2156050"/>
              <a:ext cx="1525" cy="325"/>
            </a:xfrm>
            <a:custGeom>
              <a:rect b="b" l="l" r="r" t="t"/>
              <a:pathLst>
                <a:path extrusionOk="0" h="13" w="61">
                  <a:moveTo>
                    <a:pt x="13" y="0"/>
                  </a:moveTo>
                  <a:cubicBezTo>
                    <a:pt x="60" y="0"/>
                    <a:pt x="1" y="12"/>
                    <a:pt x="36" y="12"/>
                  </a:cubicBezTo>
                  <a:cubicBezTo>
                    <a:pt x="24" y="12"/>
                    <a:pt x="60"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3"/>
            <p:cNvSpPr/>
            <p:nvPr/>
          </p:nvSpPr>
          <p:spPr>
            <a:xfrm>
              <a:off x="5529325" y="2154550"/>
              <a:ext cx="1475" cy="325"/>
            </a:xfrm>
            <a:custGeom>
              <a:rect b="b" l="l" r="r" t="t"/>
              <a:pathLst>
                <a:path extrusionOk="0" h="13" w="59">
                  <a:moveTo>
                    <a:pt x="45" y="1"/>
                  </a:moveTo>
                  <a:cubicBezTo>
                    <a:pt x="42" y="1"/>
                    <a:pt x="42" y="1"/>
                    <a:pt x="44" y="1"/>
                  </a:cubicBezTo>
                  <a:lnTo>
                    <a:pt x="44" y="1"/>
                  </a:lnTo>
                  <a:cubicBezTo>
                    <a:pt x="45" y="1"/>
                    <a:pt x="45" y="1"/>
                    <a:pt x="45" y="1"/>
                  </a:cubicBezTo>
                  <a:close/>
                  <a:moveTo>
                    <a:pt x="44" y="1"/>
                  </a:moveTo>
                  <a:lnTo>
                    <a:pt x="44" y="1"/>
                  </a:lnTo>
                  <a:cubicBezTo>
                    <a:pt x="37" y="3"/>
                    <a:pt x="1" y="13"/>
                    <a:pt x="33" y="13"/>
                  </a:cubicBezTo>
                  <a:cubicBezTo>
                    <a:pt x="58" y="4"/>
                    <a:pt x="48" y="2"/>
                    <a:pt x="4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3"/>
            <p:cNvSpPr/>
            <p:nvPr/>
          </p:nvSpPr>
          <p:spPr>
            <a:xfrm>
              <a:off x="5520625" y="2156350"/>
              <a:ext cx="2700" cy="625"/>
            </a:xfrm>
            <a:custGeom>
              <a:rect b="b" l="l" r="r" t="t"/>
              <a:pathLst>
                <a:path extrusionOk="0" h="25" w="108">
                  <a:moveTo>
                    <a:pt x="72" y="0"/>
                  </a:moveTo>
                  <a:cubicBezTo>
                    <a:pt x="48" y="12"/>
                    <a:pt x="36" y="24"/>
                    <a:pt x="0" y="24"/>
                  </a:cubicBezTo>
                  <a:cubicBezTo>
                    <a:pt x="24" y="24"/>
                    <a:pt x="72" y="24"/>
                    <a:pt x="95" y="12"/>
                  </a:cubicBezTo>
                  <a:lnTo>
                    <a:pt x="107" y="12"/>
                  </a:lnTo>
                  <a:cubicBezTo>
                    <a:pt x="72" y="12"/>
                    <a:pt x="84" y="0"/>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3"/>
            <p:cNvSpPr/>
            <p:nvPr/>
          </p:nvSpPr>
          <p:spPr>
            <a:xfrm>
              <a:off x="5528675" y="2154550"/>
              <a:ext cx="2375" cy="625"/>
            </a:xfrm>
            <a:custGeom>
              <a:rect b="b" l="l" r="r" t="t"/>
              <a:pathLst>
                <a:path extrusionOk="0" h="25" w="95">
                  <a:moveTo>
                    <a:pt x="24" y="21"/>
                  </a:moveTo>
                  <a:cubicBezTo>
                    <a:pt x="10" y="22"/>
                    <a:pt x="0" y="25"/>
                    <a:pt x="12" y="25"/>
                  </a:cubicBezTo>
                  <a:lnTo>
                    <a:pt x="24" y="21"/>
                  </a:lnTo>
                  <a:close/>
                  <a:moveTo>
                    <a:pt x="95" y="1"/>
                  </a:moveTo>
                  <a:lnTo>
                    <a:pt x="95" y="1"/>
                  </a:lnTo>
                  <a:cubicBezTo>
                    <a:pt x="71" y="13"/>
                    <a:pt x="47" y="13"/>
                    <a:pt x="47" y="13"/>
                  </a:cubicBezTo>
                  <a:lnTo>
                    <a:pt x="24" y="21"/>
                  </a:lnTo>
                  <a:lnTo>
                    <a:pt x="24" y="21"/>
                  </a:lnTo>
                  <a:cubicBezTo>
                    <a:pt x="30" y="20"/>
                    <a:pt x="36" y="19"/>
                    <a:pt x="42" y="19"/>
                  </a:cubicBezTo>
                  <a:cubicBezTo>
                    <a:pt x="51" y="19"/>
                    <a:pt x="59" y="21"/>
                    <a:pt x="59" y="25"/>
                  </a:cubicBezTo>
                  <a:cubicBezTo>
                    <a:pt x="71" y="13"/>
                    <a:pt x="95" y="13"/>
                    <a:pt x="9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3"/>
            <p:cNvSpPr/>
            <p:nvPr/>
          </p:nvSpPr>
          <p:spPr>
            <a:xfrm>
              <a:off x="5519725" y="2157100"/>
              <a:ext cx="1800" cy="475"/>
            </a:xfrm>
            <a:custGeom>
              <a:rect b="b" l="l" r="r" t="t"/>
              <a:pathLst>
                <a:path extrusionOk="0" h="19" w="72">
                  <a:moveTo>
                    <a:pt x="32" y="1"/>
                  </a:moveTo>
                  <a:cubicBezTo>
                    <a:pt x="26" y="1"/>
                    <a:pt x="16" y="2"/>
                    <a:pt x="1" y="6"/>
                  </a:cubicBezTo>
                  <a:cubicBezTo>
                    <a:pt x="12" y="6"/>
                    <a:pt x="24" y="18"/>
                    <a:pt x="48" y="18"/>
                  </a:cubicBezTo>
                  <a:lnTo>
                    <a:pt x="72" y="6"/>
                  </a:lnTo>
                  <a:cubicBezTo>
                    <a:pt x="48" y="6"/>
                    <a:pt x="45" y="1"/>
                    <a:pt x="3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3"/>
            <p:cNvSpPr/>
            <p:nvPr/>
          </p:nvSpPr>
          <p:spPr>
            <a:xfrm>
              <a:off x="5528050" y="2155450"/>
              <a:ext cx="1825" cy="325"/>
            </a:xfrm>
            <a:custGeom>
              <a:rect b="b" l="l" r="r" t="t"/>
              <a:pathLst>
                <a:path extrusionOk="0" h="13" w="73">
                  <a:moveTo>
                    <a:pt x="49" y="1"/>
                  </a:moveTo>
                  <a:cubicBezTo>
                    <a:pt x="49" y="1"/>
                    <a:pt x="1" y="1"/>
                    <a:pt x="25" y="13"/>
                  </a:cubicBezTo>
                  <a:lnTo>
                    <a:pt x="7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3"/>
            <p:cNvSpPr/>
            <p:nvPr/>
          </p:nvSpPr>
          <p:spPr>
            <a:xfrm>
              <a:off x="5520925" y="2159925"/>
              <a:ext cx="1800" cy="325"/>
            </a:xfrm>
            <a:custGeom>
              <a:rect b="b" l="l" r="r" t="t"/>
              <a:pathLst>
                <a:path extrusionOk="0" h="13" w="72">
                  <a:moveTo>
                    <a:pt x="48" y="0"/>
                  </a:moveTo>
                  <a:cubicBezTo>
                    <a:pt x="24" y="0"/>
                    <a:pt x="0" y="12"/>
                    <a:pt x="24" y="12"/>
                  </a:cubicBezTo>
                  <a:cubicBezTo>
                    <a:pt x="36" y="12"/>
                    <a:pt x="72"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3"/>
            <p:cNvSpPr/>
            <p:nvPr/>
          </p:nvSpPr>
          <p:spPr>
            <a:xfrm>
              <a:off x="5520100" y="2171825"/>
              <a:ext cx="850" cy="250"/>
            </a:xfrm>
            <a:custGeom>
              <a:rect b="b" l="l" r="r" t="t"/>
              <a:pathLst>
                <a:path extrusionOk="0" h="10" w="34">
                  <a:moveTo>
                    <a:pt x="9" y="1"/>
                  </a:moveTo>
                  <a:cubicBezTo>
                    <a:pt x="3" y="6"/>
                    <a:pt x="0" y="9"/>
                    <a:pt x="3" y="9"/>
                  </a:cubicBezTo>
                  <a:cubicBezTo>
                    <a:pt x="6" y="9"/>
                    <a:pt x="15" y="6"/>
                    <a:pt x="3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3"/>
            <p:cNvSpPr/>
            <p:nvPr/>
          </p:nvSpPr>
          <p:spPr>
            <a:xfrm>
              <a:off x="5520025" y="2172125"/>
              <a:ext cx="1225" cy="25"/>
            </a:xfrm>
            <a:custGeom>
              <a:rect b="b" l="l" r="r" t="t"/>
              <a:pathLst>
                <a:path extrusionOk="0" h="1" w="49">
                  <a:moveTo>
                    <a:pt x="48" y="0"/>
                  </a:moveTo>
                  <a:lnTo>
                    <a:pt x="24"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3"/>
            <p:cNvSpPr/>
            <p:nvPr/>
          </p:nvSpPr>
          <p:spPr>
            <a:xfrm>
              <a:off x="5519425" y="2172725"/>
              <a:ext cx="625" cy="25"/>
            </a:xfrm>
            <a:custGeom>
              <a:rect b="b" l="l" r="r" t="t"/>
              <a:pathLst>
                <a:path extrusionOk="0" h="1" w="25">
                  <a:moveTo>
                    <a:pt x="24" y="0"/>
                  </a:moveTo>
                  <a:lnTo>
                    <a:pt x="1" y="0"/>
                  </a:lnTo>
                  <a:cubicBezTo>
                    <a:pt x="1" y="0"/>
                    <a:pt x="13" y="0"/>
                    <a:pt x="13" y="0"/>
                  </a:cubicBezTo>
                  <a:cubicBezTo>
                    <a:pt x="13" y="0"/>
                    <a:pt x="13"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3"/>
            <p:cNvSpPr/>
            <p:nvPr/>
          </p:nvSpPr>
          <p:spPr>
            <a:xfrm>
              <a:off x="5519125" y="2172725"/>
              <a:ext cx="2125" cy="325"/>
            </a:xfrm>
            <a:custGeom>
              <a:rect b="b" l="l" r="r" t="t"/>
              <a:pathLst>
                <a:path extrusionOk="0" h="13" w="85">
                  <a:moveTo>
                    <a:pt x="84" y="0"/>
                  </a:moveTo>
                  <a:cubicBezTo>
                    <a:pt x="60" y="0"/>
                    <a:pt x="60" y="12"/>
                    <a:pt x="1" y="12"/>
                  </a:cubicBezTo>
                  <a:lnTo>
                    <a:pt x="36" y="12"/>
                  </a:lnTo>
                  <a:lnTo>
                    <a:pt x="8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3"/>
            <p:cNvSpPr/>
            <p:nvPr/>
          </p:nvSpPr>
          <p:spPr>
            <a:xfrm>
              <a:off x="5520025" y="2173325"/>
              <a:ext cx="3425" cy="400"/>
            </a:xfrm>
            <a:custGeom>
              <a:rect b="b" l="l" r="r" t="t"/>
              <a:pathLst>
                <a:path extrusionOk="0" h="16" w="137">
                  <a:moveTo>
                    <a:pt x="127" y="8"/>
                  </a:moveTo>
                  <a:cubicBezTo>
                    <a:pt x="125" y="8"/>
                    <a:pt x="121" y="9"/>
                    <a:pt x="118" y="9"/>
                  </a:cubicBezTo>
                  <a:lnTo>
                    <a:pt x="118" y="9"/>
                  </a:lnTo>
                  <a:cubicBezTo>
                    <a:pt x="116" y="9"/>
                    <a:pt x="114" y="9"/>
                    <a:pt x="112" y="9"/>
                  </a:cubicBezTo>
                  <a:cubicBezTo>
                    <a:pt x="104" y="9"/>
                    <a:pt x="95" y="9"/>
                    <a:pt x="86" y="11"/>
                  </a:cubicBezTo>
                  <a:lnTo>
                    <a:pt x="86" y="11"/>
                  </a:lnTo>
                  <a:cubicBezTo>
                    <a:pt x="97" y="10"/>
                    <a:pt x="109" y="9"/>
                    <a:pt x="118" y="9"/>
                  </a:cubicBezTo>
                  <a:lnTo>
                    <a:pt x="118" y="9"/>
                  </a:lnTo>
                  <a:cubicBezTo>
                    <a:pt x="123" y="9"/>
                    <a:pt x="128" y="10"/>
                    <a:pt x="131" y="12"/>
                  </a:cubicBezTo>
                  <a:cubicBezTo>
                    <a:pt x="137" y="9"/>
                    <a:pt x="134" y="8"/>
                    <a:pt x="127" y="8"/>
                  </a:cubicBezTo>
                  <a:close/>
                  <a:moveTo>
                    <a:pt x="12" y="0"/>
                  </a:moveTo>
                  <a:cubicBezTo>
                    <a:pt x="0" y="12"/>
                    <a:pt x="72" y="12"/>
                    <a:pt x="12" y="12"/>
                  </a:cubicBezTo>
                  <a:cubicBezTo>
                    <a:pt x="20" y="14"/>
                    <a:pt x="28" y="15"/>
                    <a:pt x="38" y="15"/>
                  </a:cubicBezTo>
                  <a:cubicBezTo>
                    <a:pt x="53" y="15"/>
                    <a:pt x="70" y="13"/>
                    <a:pt x="86" y="11"/>
                  </a:cubicBezTo>
                  <a:lnTo>
                    <a:pt x="86" y="11"/>
                  </a:lnTo>
                  <a:cubicBezTo>
                    <a:pt x="80" y="11"/>
                    <a:pt x="75" y="11"/>
                    <a:pt x="69" y="11"/>
                  </a:cubicBezTo>
                  <a:cubicBezTo>
                    <a:pt x="52" y="11"/>
                    <a:pt x="39" y="9"/>
                    <a:pt x="48" y="0"/>
                  </a:cubicBezTo>
                  <a:lnTo>
                    <a:pt x="48" y="0"/>
                  </a:lnTo>
                  <a:cubicBezTo>
                    <a:pt x="40" y="4"/>
                    <a:pt x="35" y="5"/>
                    <a:pt x="31" y="5"/>
                  </a:cubicBezTo>
                  <a:cubicBezTo>
                    <a:pt x="23" y="5"/>
                    <a:pt x="2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3"/>
            <p:cNvSpPr/>
            <p:nvPr/>
          </p:nvSpPr>
          <p:spPr>
            <a:xfrm>
              <a:off x="5521800" y="2173025"/>
              <a:ext cx="1525" cy="325"/>
            </a:xfrm>
            <a:custGeom>
              <a:rect b="b" l="l" r="r" t="t"/>
              <a:pathLst>
                <a:path extrusionOk="0" h="13" w="61">
                  <a:moveTo>
                    <a:pt x="37" y="0"/>
                  </a:moveTo>
                  <a:cubicBezTo>
                    <a:pt x="1" y="0"/>
                    <a:pt x="1" y="12"/>
                    <a:pt x="25" y="12"/>
                  </a:cubicBezTo>
                  <a:cubicBezTo>
                    <a:pt x="25" y="12"/>
                    <a:pt x="60" y="0"/>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3"/>
            <p:cNvSpPr/>
            <p:nvPr/>
          </p:nvSpPr>
          <p:spPr>
            <a:xfrm>
              <a:off x="5520625" y="2173900"/>
              <a:ext cx="325" cy="325"/>
            </a:xfrm>
            <a:custGeom>
              <a:rect b="b" l="l" r="r" t="t"/>
              <a:pathLst>
                <a:path extrusionOk="0" h="13" w="13">
                  <a:moveTo>
                    <a:pt x="12" y="1"/>
                  </a:moveTo>
                  <a:lnTo>
                    <a:pt x="0" y="13"/>
                  </a:lnTo>
                  <a:lnTo>
                    <a:pt x="12" y="13"/>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3"/>
            <p:cNvSpPr/>
            <p:nvPr/>
          </p:nvSpPr>
          <p:spPr>
            <a:xfrm>
              <a:off x="5520025" y="2174500"/>
              <a:ext cx="925" cy="25"/>
            </a:xfrm>
            <a:custGeom>
              <a:rect b="b" l="l" r="r" t="t"/>
              <a:pathLst>
                <a:path extrusionOk="0" h="1" w="37">
                  <a:moveTo>
                    <a:pt x="36" y="1"/>
                  </a:moveTo>
                  <a:lnTo>
                    <a:pt x="0" y="1"/>
                  </a:lnTo>
                  <a:cubicBezTo>
                    <a:pt x="12" y="1"/>
                    <a:pt x="12"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3"/>
            <p:cNvSpPr/>
            <p:nvPr/>
          </p:nvSpPr>
          <p:spPr>
            <a:xfrm>
              <a:off x="5519600" y="2174800"/>
              <a:ext cx="1700" cy="325"/>
            </a:xfrm>
            <a:custGeom>
              <a:rect b="b" l="l" r="r" t="t"/>
              <a:pathLst>
                <a:path extrusionOk="0" h="13" w="68">
                  <a:moveTo>
                    <a:pt x="53" y="1"/>
                  </a:moveTo>
                  <a:cubicBezTo>
                    <a:pt x="46" y="8"/>
                    <a:pt x="35" y="11"/>
                    <a:pt x="24" y="12"/>
                  </a:cubicBezTo>
                  <a:lnTo>
                    <a:pt x="24" y="12"/>
                  </a:lnTo>
                  <a:cubicBezTo>
                    <a:pt x="43" y="11"/>
                    <a:pt x="67" y="8"/>
                    <a:pt x="53" y="1"/>
                  </a:cubicBezTo>
                  <a:close/>
                  <a:moveTo>
                    <a:pt x="24" y="12"/>
                  </a:moveTo>
                  <a:cubicBezTo>
                    <a:pt x="11" y="12"/>
                    <a:pt x="1" y="12"/>
                    <a:pt x="6" y="12"/>
                  </a:cubicBezTo>
                  <a:cubicBezTo>
                    <a:pt x="10" y="12"/>
                    <a:pt x="17" y="12"/>
                    <a:pt x="24"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3"/>
            <p:cNvSpPr/>
            <p:nvPr/>
          </p:nvSpPr>
          <p:spPr>
            <a:xfrm>
              <a:off x="5522400" y="2175850"/>
              <a:ext cx="625" cy="175"/>
            </a:xfrm>
            <a:custGeom>
              <a:rect b="b" l="l" r="r" t="t"/>
              <a:pathLst>
                <a:path extrusionOk="0" h="7" w="25">
                  <a:moveTo>
                    <a:pt x="12" y="1"/>
                  </a:moveTo>
                  <a:cubicBezTo>
                    <a:pt x="9" y="1"/>
                    <a:pt x="5" y="2"/>
                    <a:pt x="1" y="6"/>
                  </a:cubicBezTo>
                  <a:lnTo>
                    <a:pt x="24" y="6"/>
                  </a:lnTo>
                  <a:cubicBezTo>
                    <a:pt x="24" y="6"/>
                    <a:pt x="19"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3"/>
            <p:cNvSpPr/>
            <p:nvPr/>
          </p:nvSpPr>
          <p:spPr>
            <a:xfrm>
              <a:off x="5527475" y="2175100"/>
              <a:ext cx="1200" cy="325"/>
            </a:xfrm>
            <a:custGeom>
              <a:rect b="b" l="l" r="r" t="t"/>
              <a:pathLst>
                <a:path extrusionOk="0" h="13" w="48">
                  <a:moveTo>
                    <a:pt x="12" y="0"/>
                  </a:moveTo>
                  <a:cubicBezTo>
                    <a:pt x="0" y="0"/>
                    <a:pt x="0" y="0"/>
                    <a:pt x="0" y="12"/>
                  </a:cubicBezTo>
                  <a:cubicBezTo>
                    <a:pt x="48" y="0"/>
                    <a:pt x="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3"/>
            <p:cNvSpPr/>
            <p:nvPr/>
          </p:nvSpPr>
          <p:spPr>
            <a:xfrm>
              <a:off x="5520625" y="2176300"/>
              <a:ext cx="625" cy="25"/>
            </a:xfrm>
            <a:custGeom>
              <a:rect b="b" l="l" r="r" t="t"/>
              <a:pathLst>
                <a:path extrusionOk="0" h="1" w="25">
                  <a:moveTo>
                    <a:pt x="24" y="0"/>
                  </a:moveTo>
                  <a:cubicBezTo>
                    <a:pt x="12" y="0"/>
                    <a:pt x="24" y="0"/>
                    <a:pt x="24" y="0"/>
                  </a:cubicBezTo>
                  <a:cubicBezTo>
                    <a:pt x="0" y="0"/>
                    <a:pt x="0"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3"/>
            <p:cNvSpPr/>
            <p:nvPr/>
          </p:nvSpPr>
          <p:spPr>
            <a:xfrm>
              <a:off x="5520150" y="2176300"/>
              <a:ext cx="3175" cy="600"/>
            </a:xfrm>
            <a:custGeom>
              <a:rect b="b" l="l" r="r" t="t"/>
              <a:pathLst>
                <a:path extrusionOk="0" h="24" w="127">
                  <a:moveTo>
                    <a:pt x="44" y="7"/>
                  </a:moveTo>
                  <a:cubicBezTo>
                    <a:pt x="24" y="8"/>
                    <a:pt x="0" y="12"/>
                    <a:pt x="7" y="12"/>
                  </a:cubicBezTo>
                  <a:lnTo>
                    <a:pt x="44" y="7"/>
                  </a:lnTo>
                  <a:close/>
                  <a:moveTo>
                    <a:pt x="91" y="0"/>
                  </a:moveTo>
                  <a:lnTo>
                    <a:pt x="44" y="7"/>
                  </a:lnTo>
                  <a:lnTo>
                    <a:pt x="44" y="7"/>
                  </a:lnTo>
                  <a:cubicBezTo>
                    <a:pt x="45" y="7"/>
                    <a:pt x="47" y="7"/>
                    <a:pt x="49" y="7"/>
                  </a:cubicBezTo>
                  <a:cubicBezTo>
                    <a:pt x="59" y="7"/>
                    <a:pt x="67" y="8"/>
                    <a:pt x="67" y="12"/>
                  </a:cubicBezTo>
                  <a:lnTo>
                    <a:pt x="31" y="12"/>
                  </a:lnTo>
                  <a:cubicBezTo>
                    <a:pt x="7" y="24"/>
                    <a:pt x="7" y="24"/>
                    <a:pt x="31" y="24"/>
                  </a:cubicBezTo>
                  <a:cubicBezTo>
                    <a:pt x="55" y="24"/>
                    <a:pt x="103" y="12"/>
                    <a:pt x="126" y="12"/>
                  </a:cubicBezTo>
                  <a:cubicBezTo>
                    <a:pt x="114" y="12"/>
                    <a:pt x="31" y="12"/>
                    <a:pt x="9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3"/>
            <p:cNvSpPr/>
            <p:nvPr/>
          </p:nvSpPr>
          <p:spPr>
            <a:xfrm>
              <a:off x="5524775" y="2175700"/>
              <a:ext cx="2425" cy="325"/>
            </a:xfrm>
            <a:custGeom>
              <a:rect b="b" l="l" r="r" t="t"/>
              <a:pathLst>
                <a:path extrusionOk="0" h="13" w="97">
                  <a:moveTo>
                    <a:pt x="25" y="0"/>
                  </a:moveTo>
                  <a:lnTo>
                    <a:pt x="1" y="12"/>
                  </a:lnTo>
                  <a:cubicBezTo>
                    <a:pt x="9" y="8"/>
                    <a:pt x="15" y="7"/>
                    <a:pt x="21" y="7"/>
                  </a:cubicBezTo>
                  <a:cubicBezTo>
                    <a:pt x="33" y="7"/>
                    <a:pt x="41" y="12"/>
                    <a:pt x="49" y="12"/>
                  </a:cubicBezTo>
                  <a:cubicBezTo>
                    <a:pt x="96" y="0"/>
                    <a:pt x="37"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3"/>
            <p:cNvSpPr/>
            <p:nvPr/>
          </p:nvSpPr>
          <p:spPr>
            <a:xfrm>
              <a:off x="5522700" y="2177475"/>
              <a:ext cx="625" cy="325"/>
            </a:xfrm>
            <a:custGeom>
              <a:rect b="b" l="l" r="r" t="t"/>
              <a:pathLst>
                <a:path extrusionOk="0" h="13" w="25">
                  <a:moveTo>
                    <a:pt x="1" y="1"/>
                  </a:move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3"/>
            <p:cNvSpPr/>
            <p:nvPr/>
          </p:nvSpPr>
          <p:spPr>
            <a:xfrm>
              <a:off x="5521800" y="2177775"/>
              <a:ext cx="925" cy="25"/>
            </a:xfrm>
            <a:custGeom>
              <a:rect b="b" l="l" r="r" t="t"/>
              <a:pathLst>
                <a:path extrusionOk="0" h="1" w="37">
                  <a:moveTo>
                    <a:pt x="25" y="1"/>
                  </a:moveTo>
                  <a:lnTo>
                    <a:pt x="1" y="1"/>
                  </a:lnTo>
                  <a:lnTo>
                    <a:pt x="37"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3"/>
            <p:cNvSpPr/>
            <p:nvPr/>
          </p:nvSpPr>
          <p:spPr>
            <a:xfrm>
              <a:off x="5521500" y="2177775"/>
              <a:ext cx="325" cy="325"/>
            </a:xfrm>
            <a:custGeom>
              <a:rect b="b" l="l" r="r" t="t"/>
              <a:pathLst>
                <a:path extrusionOk="0" h="13" w="13">
                  <a:moveTo>
                    <a:pt x="13" y="13"/>
                  </a:moveTo>
                  <a:lnTo>
                    <a:pt x="13" y="13"/>
                  </a:ln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3"/>
            <p:cNvSpPr/>
            <p:nvPr/>
          </p:nvSpPr>
          <p:spPr>
            <a:xfrm>
              <a:off x="5521800" y="2178250"/>
              <a:ext cx="600" cy="150"/>
            </a:xfrm>
            <a:custGeom>
              <a:rect b="b" l="l" r="r" t="t"/>
              <a:pathLst>
                <a:path extrusionOk="0" h="6" w="24">
                  <a:moveTo>
                    <a:pt x="20" y="0"/>
                  </a:moveTo>
                  <a:cubicBezTo>
                    <a:pt x="18" y="0"/>
                    <a:pt x="13" y="1"/>
                    <a:pt x="1" y="5"/>
                  </a:cubicBezTo>
                  <a:lnTo>
                    <a:pt x="13" y="5"/>
                  </a:lnTo>
                  <a:cubicBezTo>
                    <a:pt x="13" y="5"/>
                    <a:pt x="23" y="0"/>
                    <a:pt x="2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3"/>
            <p:cNvSpPr/>
            <p:nvPr/>
          </p:nvSpPr>
          <p:spPr>
            <a:xfrm>
              <a:off x="5536400" y="2178075"/>
              <a:ext cx="1200" cy="325"/>
            </a:xfrm>
            <a:custGeom>
              <a:rect b="b" l="l" r="r" t="t"/>
              <a:pathLst>
                <a:path extrusionOk="0" h="13" w="48">
                  <a:moveTo>
                    <a:pt x="48" y="1"/>
                  </a:moveTo>
                  <a:cubicBezTo>
                    <a:pt x="24" y="1"/>
                    <a:pt x="12" y="12"/>
                    <a:pt x="0" y="12"/>
                  </a:cubicBezTo>
                  <a:lnTo>
                    <a:pt x="36" y="12"/>
                  </a:lnTo>
                  <a:cubicBezTo>
                    <a:pt x="36" y="12"/>
                    <a:pt x="36" y="1"/>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3"/>
            <p:cNvSpPr/>
            <p:nvPr/>
          </p:nvSpPr>
          <p:spPr>
            <a:xfrm>
              <a:off x="5535500" y="2178375"/>
              <a:ext cx="1675" cy="325"/>
            </a:xfrm>
            <a:custGeom>
              <a:rect b="b" l="l" r="r" t="t"/>
              <a:pathLst>
                <a:path extrusionOk="0" h="13" w="67">
                  <a:moveTo>
                    <a:pt x="24" y="0"/>
                  </a:moveTo>
                  <a:cubicBezTo>
                    <a:pt x="1" y="0"/>
                    <a:pt x="36" y="0"/>
                    <a:pt x="24" y="12"/>
                  </a:cubicBezTo>
                  <a:lnTo>
                    <a:pt x="60" y="12"/>
                  </a:lnTo>
                  <a:cubicBezTo>
                    <a:pt x="66" y="6"/>
                    <a:pt x="57" y="6"/>
                    <a:pt x="47" y="6"/>
                  </a:cubicBezTo>
                  <a:cubicBezTo>
                    <a:pt x="36" y="6"/>
                    <a:pt x="24" y="6"/>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3"/>
            <p:cNvSpPr/>
            <p:nvPr/>
          </p:nvSpPr>
          <p:spPr>
            <a:xfrm>
              <a:off x="5534025" y="2181950"/>
              <a:ext cx="2100" cy="625"/>
            </a:xfrm>
            <a:custGeom>
              <a:rect b="b" l="l" r="r" t="t"/>
              <a:pathLst>
                <a:path extrusionOk="0" h="25" w="84">
                  <a:moveTo>
                    <a:pt x="48" y="0"/>
                  </a:moveTo>
                  <a:cubicBezTo>
                    <a:pt x="36" y="6"/>
                    <a:pt x="30" y="9"/>
                    <a:pt x="24" y="9"/>
                  </a:cubicBezTo>
                  <a:cubicBezTo>
                    <a:pt x="18" y="9"/>
                    <a:pt x="12" y="6"/>
                    <a:pt x="0" y="0"/>
                  </a:cubicBezTo>
                  <a:lnTo>
                    <a:pt x="0" y="0"/>
                  </a:lnTo>
                  <a:cubicBezTo>
                    <a:pt x="24" y="12"/>
                    <a:pt x="12" y="12"/>
                    <a:pt x="24" y="24"/>
                  </a:cubicBezTo>
                  <a:lnTo>
                    <a:pt x="71" y="24"/>
                  </a:lnTo>
                  <a:lnTo>
                    <a:pt x="48" y="12"/>
                  </a:lnTo>
                  <a:lnTo>
                    <a:pt x="71" y="12"/>
                  </a:lnTo>
                  <a:cubicBezTo>
                    <a:pt x="83" y="6"/>
                    <a:pt x="74" y="6"/>
                    <a:pt x="64" y="6"/>
                  </a:cubicBezTo>
                  <a:cubicBezTo>
                    <a:pt x="54" y="6"/>
                    <a:pt x="42" y="6"/>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3"/>
            <p:cNvSpPr/>
            <p:nvPr/>
          </p:nvSpPr>
          <p:spPr>
            <a:xfrm>
              <a:off x="5564675" y="2174500"/>
              <a:ext cx="25" cy="325"/>
            </a:xfrm>
            <a:custGeom>
              <a:rect b="b" l="l" r="r" t="t"/>
              <a:pathLst>
                <a:path extrusionOk="0" h="13" w="1">
                  <a:moveTo>
                    <a:pt x="0" y="13"/>
                  </a:moveTo>
                  <a:cubicBezTo>
                    <a:pt x="0" y="13"/>
                    <a:pt x="0" y="13"/>
                    <a:pt x="0" y="1"/>
                  </a:cubicBezTo>
                  <a:lnTo>
                    <a:pt x="0" y="1"/>
                  </a:lnTo>
                  <a:lnTo>
                    <a:pt x="0" y="13"/>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3"/>
            <p:cNvSpPr/>
            <p:nvPr/>
          </p:nvSpPr>
          <p:spPr>
            <a:xfrm>
              <a:off x="5540550" y="2156225"/>
              <a:ext cx="1225" cy="1350"/>
            </a:xfrm>
            <a:custGeom>
              <a:rect b="b" l="l" r="r" t="t"/>
              <a:pathLst>
                <a:path extrusionOk="0" h="54" w="49">
                  <a:moveTo>
                    <a:pt x="28" y="0"/>
                  </a:moveTo>
                  <a:cubicBezTo>
                    <a:pt x="23" y="0"/>
                    <a:pt x="21" y="5"/>
                    <a:pt x="13" y="5"/>
                  </a:cubicBezTo>
                  <a:lnTo>
                    <a:pt x="1" y="53"/>
                  </a:lnTo>
                  <a:cubicBezTo>
                    <a:pt x="25" y="41"/>
                    <a:pt x="1" y="41"/>
                    <a:pt x="13" y="17"/>
                  </a:cubicBezTo>
                  <a:lnTo>
                    <a:pt x="13" y="17"/>
                  </a:lnTo>
                  <a:cubicBezTo>
                    <a:pt x="25" y="17"/>
                    <a:pt x="25" y="41"/>
                    <a:pt x="25" y="41"/>
                  </a:cubicBezTo>
                  <a:cubicBezTo>
                    <a:pt x="49" y="5"/>
                    <a:pt x="1" y="29"/>
                    <a:pt x="37" y="5"/>
                  </a:cubicBezTo>
                  <a:cubicBezTo>
                    <a:pt x="33" y="1"/>
                    <a:pt x="30" y="0"/>
                    <a:pt x="2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3"/>
            <p:cNvSpPr/>
            <p:nvPr/>
          </p:nvSpPr>
          <p:spPr>
            <a:xfrm>
              <a:off x="5562875" y="2170925"/>
              <a:ext cx="1525" cy="2700"/>
            </a:xfrm>
            <a:custGeom>
              <a:rect b="b" l="l" r="r" t="t"/>
              <a:pathLst>
                <a:path extrusionOk="0" h="108" w="61">
                  <a:moveTo>
                    <a:pt x="60" y="1"/>
                  </a:moveTo>
                  <a:cubicBezTo>
                    <a:pt x="38" y="34"/>
                    <a:pt x="26" y="78"/>
                    <a:pt x="5" y="103"/>
                  </a:cubicBezTo>
                  <a:lnTo>
                    <a:pt x="5" y="103"/>
                  </a:lnTo>
                  <a:cubicBezTo>
                    <a:pt x="5" y="103"/>
                    <a:pt x="4" y="103"/>
                    <a:pt x="4" y="103"/>
                  </a:cubicBezTo>
                  <a:cubicBezTo>
                    <a:pt x="2" y="103"/>
                    <a:pt x="1" y="104"/>
                    <a:pt x="1" y="108"/>
                  </a:cubicBezTo>
                  <a:cubicBezTo>
                    <a:pt x="2" y="106"/>
                    <a:pt x="4" y="105"/>
                    <a:pt x="5" y="103"/>
                  </a:cubicBezTo>
                  <a:lnTo>
                    <a:pt x="5" y="103"/>
                  </a:lnTo>
                  <a:cubicBezTo>
                    <a:pt x="9" y="104"/>
                    <a:pt x="13" y="108"/>
                    <a:pt x="13" y="108"/>
                  </a:cubicBezTo>
                  <a:cubicBezTo>
                    <a:pt x="13" y="84"/>
                    <a:pt x="37" y="60"/>
                    <a:pt x="49" y="37"/>
                  </a:cubicBezTo>
                  <a:lnTo>
                    <a:pt x="49" y="48"/>
                  </a:lnTo>
                  <a:cubicBezTo>
                    <a:pt x="60" y="25"/>
                    <a:pt x="60" y="25"/>
                    <a:pt x="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3"/>
            <p:cNvSpPr/>
            <p:nvPr/>
          </p:nvSpPr>
          <p:spPr>
            <a:xfrm>
              <a:off x="5562875" y="2173600"/>
              <a:ext cx="325" cy="625"/>
            </a:xfrm>
            <a:custGeom>
              <a:rect b="b" l="l" r="r" t="t"/>
              <a:pathLst>
                <a:path extrusionOk="0" h="25" w="13">
                  <a:moveTo>
                    <a:pt x="13" y="1"/>
                  </a:moveTo>
                  <a:cubicBezTo>
                    <a:pt x="1" y="13"/>
                    <a:pt x="1" y="13"/>
                    <a:pt x="1" y="13"/>
                  </a:cubicBezTo>
                  <a:cubicBezTo>
                    <a:pt x="1" y="13"/>
                    <a:pt x="1" y="25"/>
                    <a:pt x="1" y="25"/>
                  </a:cubicBezTo>
                  <a:cubicBezTo>
                    <a:pt x="13" y="13"/>
                    <a:pt x="13" y="13"/>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3"/>
            <p:cNvSpPr/>
            <p:nvPr/>
          </p:nvSpPr>
          <p:spPr>
            <a:xfrm>
              <a:off x="5545025" y="2159025"/>
              <a:ext cx="325" cy="325"/>
            </a:xfrm>
            <a:custGeom>
              <a:rect b="b" l="l" r="r" t="t"/>
              <a:pathLst>
                <a:path extrusionOk="0" h="13" w="13">
                  <a:moveTo>
                    <a:pt x="1" y="1"/>
                  </a:moveTo>
                  <a:lnTo>
                    <a:pt x="12" y="12"/>
                  </a:lnTo>
                  <a:cubicBezTo>
                    <a:pt x="12" y="1"/>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3"/>
            <p:cNvSpPr/>
            <p:nvPr/>
          </p:nvSpPr>
          <p:spPr>
            <a:xfrm>
              <a:off x="5566450" y="2174500"/>
              <a:ext cx="325" cy="325"/>
            </a:xfrm>
            <a:custGeom>
              <a:rect b="b" l="l" r="r" t="t"/>
              <a:pathLst>
                <a:path extrusionOk="0" h="13" w="13">
                  <a:moveTo>
                    <a:pt x="1" y="1"/>
                  </a:moveTo>
                  <a:cubicBezTo>
                    <a:pt x="1" y="1"/>
                    <a:pt x="13" y="13"/>
                    <a:pt x="13" y="13"/>
                  </a:cubicBezTo>
                  <a:cubicBezTo>
                    <a:pt x="13" y="13"/>
                    <a:pt x="13" y="13"/>
                    <a:pt x="13"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3"/>
            <p:cNvSpPr/>
            <p:nvPr/>
          </p:nvSpPr>
          <p:spPr>
            <a:xfrm>
              <a:off x="5551275" y="2178375"/>
              <a:ext cx="725" cy="750"/>
            </a:xfrm>
            <a:custGeom>
              <a:rect b="b" l="l" r="r" t="t"/>
              <a:pathLst>
                <a:path extrusionOk="0" h="30" w="29">
                  <a:moveTo>
                    <a:pt x="28" y="10"/>
                  </a:moveTo>
                  <a:cubicBezTo>
                    <a:pt x="28" y="10"/>
                    <a:pt x="27" y="11"/>
                    <a:pt x="24" y="14"/>
                  </a:cubicBezTo>
                  <a:lnTo>
                    <a:pt x="24" y="14"/>
                  </a:lnTo>
                  <a:cubicBezTo>
                    <a:pt x="27" y="12"/>
                    <a:pt x="29" y="10"/>
                    <a:pt x="28" y="10"/>
                  </a:cubicBezTo>
                  <a:close/>
                  <a:moveTo>
                    <a:pt x="12" y="0"/>
                  </a:moveTo>
                  <a:lnTo>
                    <a:pt x="1" y="24"/>
                  </a:lnTo>
                  <a:cubicBezTo>
                    <a:pt x="1" y="28"/>
                    <a:pt x="2" y="30"/>
                    <a:pt x="4" y="30"/>
                  </a:cubicBezTo>
                  <a:cubicBezTo>
                    <a:pt x="7" y="30"/>
                    <a:pt x="12" y="24"/>
                    <a:pt x="12" y="24"/>
                  </a:cubicBezTo>
                  <a:cubicBezTo>
                    <a:pt x="18" y="19"/>
                    <a:pt x="21" y="16"/>
                    <a:pt x="24" y="14"/>
                  </a:cubicBezTo>
                  <a:lnTo>
                    <a:pt x="24" y="14"/>
                  </a:lnTo>
                  <a:cubicBezTo>
                    <a:pt x="22" y="14"/>
                    <a:pt x="21" y="15"/>
                    <a:pt x="20" y="15"/>
                  </a:cubicBezTo>
                  <a:cubicBezTo>
                    <a:pt x="16" y="15"/>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3"/>
            <p:cNvSpPr/>
            <p:nvPr/>
          </p:nvSpPr>
          <p:spPr>
            <a:xfrm>
              <a:off x="5540850" y="2156350"/>
              <a:ext cx="25" cy="25"/>
            </a:xfrm>
            <a:custGeom>
              <a:rect b="b" l="l" r="r" t="t"/>
              <a:pathLst>
                <a:path extrusionOk="0" h="1" w="1">
                  <a:moveTo>
                    <a:pt x="1" y="0"/>
                  </a:moveTo>
                  <a:lnTo>
                    <a:pt x="1" y="0"/>
                  </a:ln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3"/>
            <p:cNvSpPr/>
            <p:nvPr/>
          </p:nvSpPr>
          <p:spPr>
            <a:xfrm>
              <a:off x="5564075" y="2174625"/>
              <a:ext cx="625" cy="500"/>
            </a:xfrm>
            <a:custGeom>
              <a:rect b="b" l="l" r="r" t="t"/>
              <a:pathLst>
                <a:path extrusionOk="0" h="20" w="25">
                  <a:moveTo>
                    <a:pt x="5" y="1"/>
                  </a:moveTo>
                  <a:cubicBezTo>
                    <a:pt x="5" y="1"/>
                    <a:pt x="3" y="3"/>
                    <a:pt x="1" y="8"/>
                  </a:cubicBezTo>
                  <a:lnTo>
                    <a:pt x="10" y="12"/>
                  </a:lnTo>
                  <a:lnTo>
                    <a:pt x="10" y="12"/>
                  </a:lnTo>
                  <a:cubicBezTo>
                    <a:pt x="7" y="8"/>
                    <a:pt x="7" y="1"/>
                    <a:pt x="5" y="1"/>
                  </a:cubicBezTo>
                  <a:close/>
                  <a:moveTo>
                    <a:pt x="24" y="8"/>
                  </a:moveTo>
                  <a:cubicBezTo>
                    <a:pt x="20" y="12"/>
                    <a:pt x="17" y="14"/>
                    <a:pt x="14" y="14"/>
                  </a:cubicBezTo>
                  <a:lnTo>
                    <a:pt x="14" y="14"/>
                  </a:lnTo>
                  <a:lnTo>
                    <a:pt x="10" y="12"/>
                  </a:lnTo>
                  <a:lnTo>
                    <a:pt x="10" y="12"/>
                  </a:lnTo>
                  <a:cubicBezTo>
                    <a:pt x="11" y="14"/>
                    <a:pt x="12" y="14"/>
                    <a:pt x="13" y="14"/>
                  </a:cubicBezTo>
                  <a:cubicBezTo>
                    <a:pt x="14" y="14"/>
                    <a:pt x="14" y="14"/>
                    <a:pt x="14" y="14"/>
                  </a:cubicBezTo>
                  <a:lnTo>
                    <a:pt x="14" y="14"/>
                  </a:lnTo>
                  <a:lnTo>
                    <a:pt x="24" y="19"/>
                  </a:lnTo>
                  <a:lnTo>
                    <a:pt x="24" y="8"/>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3"/>
            <p:cNvSpPr/>
            <p:nvPr/>
          </p:nvSpPr>
          <p:spPr>
            <a:xfrm>
              <a:off x="5284275" y="2152475"/>
              <a:ext cx="327450" cy="249875"/>
            </a:xfrm>
            <a:custGeom>
              <a:rect b="b" l="l" r="r" t="t"/>
              <a:pathLst>
                <a:path extrusionOk="0" h="9995" w="13098">
                  <a:moveTo>
                    <a:pt x="9680" y="1"/>
                  </a:moveTo>
                  <a:cubicBezTo>
                    <a:pt x="9671" y="1"/>
                    <a:pt x="9648" y="1"/>
                    <a:pt x="9628" y="6"/>
                  </a:cubicBezTo>
                  <a:lnTo>
                    <a:pt x="9628" y="6"/>
                  </a:lnTo>
                  <a:cubicBezTo>
                    <a:pt x="9652" y="6"/>
                    <a:pt x="9688" y="1"/>
                    <a:pt x="9680" y="1"/>
                  </a:cubicBezTo>
                  <a:close/>
                  <a:moveTo>
                    <a:pt x="9609" y="13"/>
                  </a:moveTo>
                  <a:cubicBezTo>
                    <a:pt x="9601" y="13"/>
                    <a:pt x="9603" y="13"/>
                    <a:pt x="9609" y="13"/>
                  </a:cubicBezTo>
                  <a:lnTo>
                    <a:pt x="9609" y="13"/>
                  </a:lnTo>
                  <a:cubicBezTo>
                    <a:pt x="9609" y="13"/>
                    <a:pt x="9609" y="13"/>
                    <a:pt x="9609" y="13"/>
                  </a:cubicBezTo>
                  <a:close/>
                  <a:moveTo>
                    <a:pt x="9609" y="1"/>
                  </a:moveTo>
                  <a:lnTo>
                    <a:pt x="9609" y="1"/>
                  </a:lnTo>
                  <a:cubicBezTo>
                    <a:pt x="9597" y="13"/>
                    <a:pt x="9573" y="13"/>
                    <a:pt x="9549" y="13"/>
                  </a:cubicBezTo>
                  <a:cubicBezTo>
                    <a:pt x="9549" y="13"/>
                    <a:pt x="9538" y="24"/>
                    <a:pt x="9561" y="24"/>
                  </a:cubicBezTo>
                  <a:lnTo>
                    <a:pt x="9573" y="13"/>
                  </a:lnTo>
                  <a:lnTo>
                    <a:pt x="9609" y="13"/>
                  </a:lnTo>
                  <a:cubicBezTo>
                    <a:pt x="9615" y="10"/>
                    <a:pt x="9621" y="8"/>
                    <a:pt x="9628" y="6"/>
                  </a:cubicBezTo>
                  <a:lnTo>
                    <a:pt x="9628" y="6"/>
                  </a:lnTo>
                  <a:cubicBezTo>
                    <a:pt x="9627" y="6"/>
                    <a:pt x="9626" y="6"/>
                    <a:pt x="9625" y="6"/>
                  </a:cubicBezTo>
                  <a:cubicBezTo>
                    <a:pt x="9613" y="6"/>
                    <a:pt x="9605" y="5"/>
                    <a:pt x="9609" y="1"/>
                  </a:cubicBezTo>
                  <a:close/>
                  <a:moveTo>
                    <a:pt x="9692" y="9"/>
                  </a:moveTo>
                  <a:cubicBezTo>
                    <a:pt x="9683" y="9"/>
                    <a:pt x="9672" y="10"/>
                    <a:pt x="9657" y="13"/>
                  </a:cubicBezTo>
                  <a:lnTo>
                    <a:pt x="9657" y="24"/>
                  </a:lnTo>
                  <a:cubicBezTo>
                    <a:pt x="9649" y="17"/>
                    <a:pt x="9621" y="14"/>
                    <a:pt x="9609" y="13"/>
                  </a:cubicBezTo>
                  <a:lnTo>
                    <a:pt x="9609" y="13"/>
                  </a:lnTo>
                  <a:cubicBezTo>
                    <a:pt x="9608" y="24"/>
                    <a:pt x="9573" y="24"/>
                    <a:pt x="9561" y="24"/>
                  </a:cubicBezTo>
                  <a:cubicBezTo>
                    <a:pt x="9559" y="27"/>
                    <a:pt x="9561" y="28"/>
                    <a:pt x="9565" y="28"/>
                  </a:cubicBezTo>
                  <a:cubicBezTo>
                    <a:pt x="9577" y="28"/>
                    <a:pt x="9608" y="21"/>
                    <a:pt x="9623" y="21"/>
                  </a:cubicBezTo>
                  <a:cubicBezTo>
                    <a:pt x="9629" y="21"/>
                    <a:pt x="9633" y="22"/>
                    <a:pt x="9633" y="24"/>
                  </a:cubicBezTo>
                  <a:lnTo>
                    <a:pt x="9621" y="24"/>
                  </a:lnTo>
                  <a:cubicBezTo>
                    <a:pt x="9645" y="36"/>
                    <a:pt x="9645" y="36"/>
                    <a:pt x="9692" y="36"/>
                  </a:cubicBezTo>
                  <a:cubicBezTo>
                    <a:pt x="9700" y="32"/>
                    <a:pt x="9708" y="31"/>
                    <a:pt x="9716" y="31"/>
                  </a:cubicBezTo>
                  <a:cubicBezTo>
                    <a:pt x="9732" y="31"/>
                    <a:pt x="9748" y="36"/>
                    <a:pt x="9764" y="36"/>
                  </a:cubicBezTo>
                  <a:cubicBezTo>
                    <a:pt x="9776" y="30"/>
                    <a:pt x="9761" y="30"/>
                    <a:pt x="9750" y="30"/>
                  </a:cubicBezTo>
                  <a:cubicBezTo>
                    <a:pt x="9740" y="30"/>
                    <a:pt x="9734" y="30"/>
                    <a:pt x="9764" y="24"/>
                  </a:cubicBezTo>
                  <a:lnTo>
                    <a:pt x="9788" y="13"/>
                  </a:lnTo>
                  <a:lnTo>
                    <a:pt x="9788" y="13"/>
                  </a:lnTo>
                  <a:cubicBezTo>
                    <a:pt x="9773" y="15"/>
                    <a:pt x="9761" y="16"/>
                    <a:pt x="9752" y="16"/>
                  </a:cubicBezTo>
                  <a:cubicBezTo>
                    <a:pt x="9727" y="16"/>
                    <a:pt x="9718" y="9"/>
                    <a:pt x="9692" y="9"/>
                  </a:cubicBezTo>
                  <a:close/>
                  <a:moveTo>
                    <a:pt x="9692" y="36"/>
                  </a:moveTo>
                  <a:cubicBezTo>
                    <a:pt x="9645" y="36"/>
                    <a:pt x="9704" y="36"/>
                    <a:pt x="9680" y="48"/>
                  </a:cubicBezTo>
                  <a:lnTo>
                    <a:pt x="9728" y="36"/>
                  </a:lnTo>
                  <a:close/>
                  <a:moveTo>
                    <a:pt x="9823" y="84"/>
                  </a:moveTo>
                  <a:cubicBezTo>
                    <a:pt x="9817" y="84"/>
                    <a:pt x="9812" y="84"/>
                    <a:pt x="9807" y="85"/>
                  </a:cubicBezTo>
                  <a:lnTo>
                    <a:pt x="9807" y="85"/>
                  </a:lnTo>
                  <a:cubicBezTo>
                    <a:pt x="9795" y="88"/>
                    <a:pt x="9793" y="89"/>
                    <a:pt x="9796" y="89"/>
                  </a:cubicBezTo>
                  <a:cubicBezTo>
                    <a:pt x="9802" y="89"/>
                    <a:pt x="9831" y="84"/>
                    <a:pt x="9823" y="84"/>
                  </a:cubicBezTo>
                  <a:close/>
                  <a:moveTo>
                    <a:pt x="9728" y="84"/>
                  </a:moveTo>
                  <a:cubicBezTo>
                    <a:pt x="9716" y="90"/>
                    <a:pt x="9695" y="90"/>
                    <a:pt x="9672" y="90"/>
                  </a:cubicBezTo>
                  <a:cubicBezTo>
                    <a:pt x="9648" y="90"/>
                    <a:pt x="9621" y="90"/>
                    <a:pt x="9597" y="96"/>
                  </a:cubicBezTo>
                  <a:lnTo>
                    <a:pt x="9597" y="85"/>
                  </a:lnTo>
                  <a:lnTo>
                    <a:pt x="9597" y="85"/>
                  </a:lnTo>
                  <a:cubicBezTo>
                    <a:pt x="9617" y="87"/>
                    <a:pt x="9634" y="89"/>
                    <a:pt x="9650" y="89"/>
                  </a:cubicBezTo>
                  <a:cubicBezTo>
                    <a:pt x="9663" y="89"/>
                    <a:pt x="9676" y="88"/>
                    <a:pt x="9692" y="84"/>
                  </a:cubicBezTo>
                  <a:close/>
                  <a:moveTo>
                    <a:pt x="9990" y="132"/>
                  </a:moveTo>
                  <a:cubicBezTo>
                    <a:pt x="9988" y="134"/>
                    <a:pt x="9986" y="137"/>
                    <a:pt x="9984" y="140"/>
                  </a:cubicBezTo>
                  <a:lnTo>
                    <a:pt x="9984" y="140"/>
                  </a:lnTo>
                  <a:cubicBezTo>
                    <a:pt x="9986" y="137"/>
                    <a:pt x="9988" y="135"/>
                    <a:pt x="9990" y="132"/>
                  </a:cubicBezTo>
                  <a:close/>
                  <a:moveTo>
                    <a:pt x="9657" y="137"/>
                  </a:moveTo>
                  <a:cubicBezTo>
                    <a:pt x="9657" y="139"/>
                    <a:pt x="9657" y="141"/>
                    <a:pt x="9657" y="143"/>
                  </a:cubicBezTo>
                  <a:lnTo>
                    <a:pt x="9645" y="143"/>
                  </a:lnTo>
                  <a:cubicBezTo>
                    <a:pt x="9647" y="141"/>
                    <a:pt x="9651" y="139"/>
                    <a:pt x="9657" y="137"/>
                  </a:cubicBezTo>
                  <a:close/>
                  <a:moveTo>
                    <a:pt x="9752" y="155"/>
                  </a:moveTo>
                  <a:cubicBezTo>
                    <a:pt x="9752" y="155"/>
                    <a:pt x="9752" y="155"/>
                    <a:pt x="9752" y="167"/>
                  </a:cubicBezTo>
                  <a:cubicBezTo>
                    <a:pt x="9740" y="167"/>
                    <a:pt x="9740" y="167"/>
                    <a:pt x="9740" y="155"/>
                  </a:cubicBezTo>
                  <a:close/>
                  <a:moveTo>
                    <a:pt x="9800" y="143"/>
                  </a:moveTo>
                  <a:cubicBezTo>
                    <a:pt x="9800" y="143"/>
                    <a:pt x="9788" y="143"/>
                    <a:pt x="9788" y="155"/>
                  </a:cubicBezTo>
                  <a:cubicBezTo>
                    <a:pt x="9788" y="155"/>
                    <a:pt x="9788" y="155"/>
                    <a:pt x="9788" y="167"/>
                  </a:cubicBezTo>
                  <a:lnTo>
                    <a:pt x="9776" y="167"/>
                  </a:lnTo>
                  <a:cubicBezTo>
                    <a:pt x="9776" y="155"/>
                    <a:pt x="9776" y="155"/>
                    <a:pt x="9776" y="155"/>
                  </a:cubicBezTo>
                  <a:cubicBezTo>
                    <a:pt x="9776" y="143"/>
                    <a:pt x="9788" y="143"/>
                    <a:pt x="9800" y="143"/>
                  </a:cubicBezTo>
                  <a:close/>
                  <a:moveTo>
                    <a:pt x="9859" y="179"/>
                  </a:moveTo>
                  <a:cubicBezTo>
                    <a:pt x="9847" y="191"/>
                    <a:pt x="9847" y="191"/>
                    <a:pt x="9835" y="203"/>
                  </a:cubicBezTo>
                  <a:cubicBezTo>
                    <a:pt x="9835" y="203"/>
                    <a:pt x="9835" y="191"/>
                    <a:pt x="9835" y="191"/>
                  </a:cubicBezTo>
                  <a:lnTo>
                    <a:pt x="9847" y="191"/>
                  </a:lnTo>
                  <a:cubicBezTo>
                    <a:pt x="9847" y="179"/>
                    <a:pt x="9847" y="179"/>
                    <a:pt x="9859" y="179"/>
                  </a:cubicBezTo>
                  <a:close/>
                  <a:moveTo>
                    <a:pt x="9514" y="288"/>
                  </a:moveTo>
                  <a:cubicBezTo>
                    <a:pt x="9507" y="290"/>
                    <a:pt x="9501" y="293"/>
                    <a:pt x="9490" y="298"/>
                  </a:cubicBezTo>
                  <a:cubicBezTo>
                    <a:pt x="9500" y="295"/>
                    <a:pt x="9508" y="291"/>
                    <a:pt x="9514" y="288"/>
                  </a:cubicBezTo>
                  <a:close/>
                  <a:moveTo>
                    <a:pt x="9573" y="286"/>
                  </a:moveTo>
                  <a:cubicBezTo>
                    <a:pt x="9573" y="286"/>
                    <a:pt x="9549" y="286"/>
                    <a:pt x="9538" y="298"/>
                  </a:cubicBezTo>
                  <a:cubicBezTo>
                    <a:pt x="9557" y="289"/>
                    <a:pt x="9560" y="287"/>
                    <a:pt x="9573" y="286"/>
                  </a:cubicBezTo>
                  <a:lnTo>
                    <a:pt x="9573" y="286"/>
                  </a:lnTo>
                  <a:cubicBezTo>
                    <a:pt x="9573" y="286"/>
                    <a:pt x="9573" y="286"/>
                    <a:pt x="9573" y="286"/>
                  </a:cubicBezTo>
                  <a:close/>
                  <a:moveTo>
                    <a:pt x="11193" y="608"/>
                  </a:moveTo>
                  <a:cubicBezTo>
                    <a:pt x="11193" y="627"/>
                    <a:pt x="11185" y="661"/>
                    <a:pt x="11170" y="680"/>
                  </a:cubicBezTo>
                  <a:lnTo>
                    <a:pt x="11170" y="680"/>
                  </a:lnTo>
                  <a:cubicBezTo>
                    <a:pt x="11170" y="680"/>
                    <a:pt x="11169" y="679"/>
                    <a:pt x="11169" y="679"/>
                  </a:cubicBezTo>
                  <a:lnTo>
                    <a:pt x="11169" y="679"/>
                  </a:lnTo>
                  <a:lnTo>
                    <a:pt x="11169" y="681"/>
                  </a:lnTo>
                  <a:lnTo>
                    <a:pt x="11169" y="681"/>
                  </a:lnTo>
                  <a:cubicBezTo>
                    <a:pt x="11170" y="680"/>
                    <a:pt x="11170" y="680"/>
                    <a:pt x="11170" y="680"/>
                  </a:cubicBezTo>
                  <a:lnTo>
                    <a:pt x="11170" y="680"/>
                  </a:lnTo>
                  <a:cubicBezTo>
                    <a:pt x="11172" y="680"/>
                    <a:pt x="11174" y="681"/>
                    <a:pt x="11176" y="681"/>
                  </a:cubicBezTo>
                  <a:cubicBezTo>
                    <a:pt x="11205" y="681"/>
                    <a:pt x="11206" y="620"/>
                    <a:pt x="11228" y="620"/>
                  </a:cubicBezTo>
                  <a:cubicBezTo>
                    <a:pt x="11228" y="615"/>
                    <a:pt x="11227" y="614"/>
                    <a:pt x="11225" y="614"/>
                  </a:cubicBezTo>
                  <a:cubicBezTo>
                    <a:pt x="11220" y="614"/>
                    <a:pt x="11208" y="627"/>
                    <a:pt x="11200" y="627"/>
                  </a:cubicBezTo>
                  <a:cubicBezTo>
                    <a:pt x="11196" y="627"/>
                    <a:pt x="11193" y="622"/>
                    <a:pt x="11193" y="608"/>
                  </a:cubicBezTo>
                  <a:close/>
                  <a:moveTo>
                    <a:pt x="9526" y="727"/>
                  </a:moveTo>
                  <a:cubicBezTo>
                    <a:pt x="9526" y="727"/>
                    <a:pt x="9371" y="751"/>
                    <a:pt x="9407" y="751"/>
                  </a:cubicBezTo>
                  <a:lnTo>
                    <a:pt x="9549" y="727"/>
                  </a:lnTo>
                  <a:close/>
                  <a:moveTo>
                    <a:pt x="10335" y="751"/>
                  </a:moveTo>
                  <a:lnTo>
                    <a:pt x="10311" y="763"/>
                  </a:lnTo>
                  <a:lnTo>
                    <a:pt x="10335" y="763"/>
                  </a:lnTo>
                  <a:cubicBezTo>
                    <a:pt x="10335" y="759"/>
                    <a:pt x="10335" y="756"/>
                    <a:pt x="10335" y="754"/>
                  </a:cubicBezTo>
                  <a:cubicBezTo>
                    <a:pt x="10335" y="754"/>
                    <a:pt x="10335" y="753"/>
                    <a:pt x="10335" y="751"/>
                  </a:cubicBezTo>
                  <a:close/>
                  <a:moveTo>
                    <a:pt x="11443" y="751"/>
                  </a:moveTo>
                  <a:cubicBezTo>
                    <a:pt x="11437" y="751"/>
                    <a:pt x="11426" y="767"/>
                    <a:pt x="11416" y="779"/>
                  </a:cubicBezTo>
                  <a:lnTo>
                    <a:pt x="11416" y="779"/>
                  </a:lnTo>
                  <a:cubicBezTo>
                    <a:pt x="11424" y="773"/>
                    <a:pt x="11433" y="764"/>
                    <a:pt x="11443" y="751"/>
                  </a:cubicBezTo>
                  <a:close/>
                  <a:moveTo>
                    <a:pt x="11443" y="834"/>
                  </a:moveTo>
                  <a:cubicBezTo>
                    <a:pt x="11433" y="839"/>
                    <a:pt x="11427" y="846"/>
                    <a:pt x="11425" y="851"/>
                  </a:cubicBezTo>
                  <a:lnTo>
                    <a:pt x="11425" y="851"/>
                  </a:lnTo>
                  <a:cubicBezTo>
                    <a:pt x="11431" y="848"/>
                    <a:pt x="11437" y="843"/>
                    <a:pt x="11443" y="834"/>
                  </a:cubicBezTo>
                  <a:close/>
                  <a:moveTo>
                    <a:pt x="9728" y="894"/>
                  </a:moveTo>
                  <a:cubicBezTo>
                    <a:pt x="9726" y="894"/>
                    <a:pt x="9724" y="894"/>
                    <a:pt x="9722" y="894"/>
                  </a:cubicBezTo>
                  <a:lnTo>
                    <a:pt x="9722" y="894"/>
                  </a:lnTo>
                  <a:cubicBezTo>
                    <a:pt x="9717" y="895"/>
                    <a:pt x="9712" y="897"/>
                    <a:pt x="9715" y="897"/>
                  </a:cubicBezTo>
                  <a:cubicBezTo>
                    <a:pt x="9718" y="897"/>
                    <a:pt x="9725" y="896"/>
                    <a:pt x="9740" y="894"/>
                  </a:cubicBezTo>
                  <a:close/>
                  <a:moveTo>
                    <a:pt x="9538" y="870"/>
                  </a:moveTo>
                  <a:cubicBezTo>
                    <a:pt x="9454" y="882"/>
                    <a:pt x="9549" y="882"/>
                    <a:pt x="9514" y="882"/>
                  </a:cubicBezTo>
                  <a:cubicBezTo>
                    <a:pt x="9514" y="894"/>
                    <a:pt x="9514" y="894"/>
                    <a:pt x="9514" y="894"/>
                  </a:cubicBezTo>
                  <a:cubicBezTo>
                    <a:pt x="9502" y="882"/>
                    <a:pt x="9478" y="882"/>
                    <a:pt x="9442" y="882"/>
                  </a:cubicBezTo>
                  <a:cubicBezTo>
                    <a:pt x="9442" y="888"/>
                    <a:pt x="9463" y="888"/>
                    <a:pt x="9480" y="888"/>
                  </a:cubicBezTo>
                  <a:cubicBezTo>
                    <a:pt x="9496" y="888"/>
                    <a:pt x="9508" y="888"/>
                    <a:pt x="9490" y="894"/>
                  </a:cubicBezTo>
                  <a:cubicBezTo>
                    <a:pt x="9514" y="894"/>
                    <a:pt x="9442" y="905"/>
                    <a:pt x="9442" y="917"/>
                  </a:cubicBezTo>
                  <a:cubicBezTo>
                    <a:pt x="9466" y="917"/>
                    <a:pt x="9506" y="912"/>
                    <a:pt x="9526" y="912"/>
                  </a:cubicBezTo>
                  <a:cubicBezTo>
                    <a:pt x="9536" y="912"/>
                    <a:pt x="9542" y="913"/>
                    <a:pt x="9538" y="917"/>
                  </a:cubicBezTo>
                  <a:lnTo>
                    <a:pt x="9478" y="917"/>
                  </a:lnTo>
                  <a:cubicBezTo>
                    <a:pt x="9478" y="923"/>
                    <a:pt x="9496" y="923"/>
                    <a:pt x="9514" y="923"/>
                  </a:cubicBezTo>
                  <a:cubicBezTo>
                    <a:pt x="9532" y="923"/>
                    <a:pt x="9549" y="923"/>
                    <a:pt x="9549" y="929"/>
                  </a:cubicBezTo>
                  <a:cubicBezTo>
                    <a:pt x="9561" y="917"/>
                    <a:pt x="9597" y="917"/>
                    <a:pt x="9609" y="917"/>
                  </a:cubicBezTo>
                  <a:cubicBezTo>
                    <a:pt x="9633" y="917"/>
                    <a:pt x="9633" y="917"/>
                    <a:pt x="9621" y="929"/>
                  </a:cubicBezTo>
                  <a:lnTo>
                    <a:pt x="9657" y="929"/>
                  </a:lnTo>
                  <a:cubicBezTo>
                    <a:pt x="9692" y="917"/>
                    <a:pt x="9621" y="917"/>
                    <a:pt x="9668" y="905"/>
                  </a:cubicBezTo>
                  <a:lnTo>
                    <a:pt x="9668" y="905"/>
                  </a:lnTo>
                  <a:lnTo>
                    <a:pt x="9621" y="917"/>
                  </a:lnTo>
                  <a:cubicBezTo>
                    <a:pt x="9626" y="912"/>
                    <a:pt x="9639" y="907"/>
                    <a:pt x="9653" y="902"/>
                  </a:cubicBezTo>
                  <a:lnTo>
                    <a:pt x="9653" y="902"/>
                  </a:lnTo>
                  <a:cubicBezTo>
                    <a:pt x="9640" y="904"/>
                    <a:pt x="9625" y="905"/>
                    <a:pt x="9609" y="905"/>
                  </a:cubicBezTo>
                  <a:cubicBezTo>
                    <a:pt x="9633" y="894"/>
                    <a:pt x="9621" y="894"/>
                    <a:pt x="9633" y="894"/>
                  </a:cubicBezTo>
                  <a:cubicBezTo>
                    <a:pt x="9597" y="882"/>
                    <a:pt x="9526" y="882"/>
                    <a:pt x="9538" y="870"/>
                  </a:cubicBezTo>
                  <a:close/>
                  <a:moveTo>
                    <a:pt x="9692" y="917"/>
                  </a:moveTo>
                  <a:lnTo>
                    <a:pt x="9692" y="917"/>
                  </a:lnTo>
                  <a:cubicBezTo>
                    <a:pt x="9657" y="929"/>
                    <a:pt x="9704" y="929"/>
                    <a:pt x="9704" y="929"/>
                  </a:cubicBezTo>
                  <a:lnTo>
                    <a:pt x="9692" y="917"/>
                  </a:lnTo>
                  <a:close/>
                  <a:moveTo>
                    <a:pt x="9764" y="929"/>
                  </a:moveTo>
                  <a:lnTo>
                    <a:pt x="9764" y="929"/>
                  </a:lnTo>
                  <a:cubicBezTo>
                    <a:pt x="9785" y="940"/>
                    <a:pt x="9741" y="950"/>
                    <a:pt x="9706" y="953"/>
                  </a:cubicBezTo>
                  <a:lnTo>
                    <a:pt x="9706" y="953"/>
                  </a:lnTo>
                  <a:lnTo>
                    <a:pt x="9740" y="941"/>
                  </a:lnTo>
                  <a:lnTo>
                    <a:pt x="9716" y="941"/>
                  </a:lnTo>
                  <a:cubicBezTo>
                    <a:pt x="9716" y="941"/>
                    <a:pt x="9740" y="941"/>
                    <a:pt x="9764" y="929"/>
                  </a:cubicBezTo>
                  <a:close/>
                  <a:moveTo>
                    <a:pt x="10663" y="985"/>
                  </a:moveTo>
                  <a:cubicBezTo>
                    <a:pt x="10661" y="986"/>
                    <a:pt x="10659" y="987"/>
                    <a:pt x="10657" y="989"/>
                  </a:cubicBezTo>
                  <a:cubicBezTo>
                    <a:pt x="10659" y="988"/>
                    <a:pt x="10661" y="986"/>
                    <a:pt x="10663" y="985"/>
                  </a:cubicBezTo>
                  <a:close/>
                  <a:moveTo>
                    <a:pt x="9524" y="984"/>
                  </a:moveTo>
                  <a:cubicBezTo>
                    <a:pt x="9533" y="984"/>
                    <a:pt x="9543" y="985"/>
                    <a:pt x="9549" y="989"/>
                  </a:cubicBezTo>
                  <a:lnTo>
                    <a:pt x="9526" y="989"/>
                  </a:lnTo>
                  <a:cubicBezTo>
                    <a:pt x="9514" y="995"/>
                    <a:pt x="9499" y="995"/>
                    <a:pt x="9484" y="995"/>
                  </a:cubicBezTo>
                  <a:cubicBezTo>
                    <a:pt x="9478" y="995"/>
                    <a:pt x="9473" y="995"/>
                    <a:pt x="9467" y="995"/>
                  </a:cubicBezTo>
                  <a:lnTo>
                    <a:pt x="9467" y="995"/>
                  </a:lnTo>
                  <a:cubicBezTo>
                    <a:pt x="9484" y="989"/>
                    <a:pt x="9505" y="984"/>
                    <a:pt x="9524" y="984"/>
                  </a:cubicBezTo>
                  <a:close/>
                  <a:moveTo>
                    <a:pt x="9585" y="1036"/>
                  </a:moveTo>
                  <a:lnTo>
                    <a:pt x="9585" y="1036"/>
                  </a:lnTo>
                  <a:cubicBezTo>
                    <a:pt x="9585" y="1036"/>
                    <a:pt x="9585" y="1037"/>
                    <a:pt x="9585" y="1037"/>
                  </a:cubicBezTo>
                  <a:lnTo>
                    <a:pt x="9585" y="1037"/>
                  </a:lnTo>
                  <a:cubicBezTo>
                    <a:pt x="9585" y="1037"/>
                    <a:pt x="9585" y="1037"/>
                    <a:pt x="9585" y="1037"/>
                  </a:cubicBezTo>
                  <a:lnTo>
                    <a:pt x="9585" y="1037"/>
                  </a:lnTo>
                  <a:cubicBezTo>
                    <a:pt x="9585" y="1037"/>
                    <a:pt x="9585" y="1036"/>
                    <a:pt x="9585" y="1036"/>
                  </a:cubicBezTo>
                  <a:close/>
                  <a:moveTo>
                    <a:pt x="9585" y="1037"/>
                  </a:moveTo>
                  <a:cubicBezTo>
                    <a:pt x="9565" y="1037"/>
                    <a:pt x="9530" y="1039"/>
                    <a:pt x="9502" y="1048"/>
                  </a:cubicBezTo>
                  <a:cubicBezTo>
                    <a:pt x="9514" y="1048"/>
                    <a:pt x="9561" y="1048"/>
                    <a:pt x="9585" y="1037"/>
                  </a:cubicBezTo>
                  <a:close/>
                  <a:moveTo>
                    <a:pt x="10133" y="1057"/>
                  </a:moveTo>
                  <a:cubicBezTo>
                    <a:pt x="10127" y="1057"/>
                    <a:pt x="10115" y="1059"/>
                    <a:pt x="10103" y="1060"/>
                  </a:cubicBezTo>
                  <a:lnTo>
                    <a:pt x="10133" y="1060"/>
                  </a:lnTo>
                  <a:cubicBezTo>
                    <a:pt x="10138" y="1058"/>
                    <a:pt x="10137" y="1057"/>
                    <a:pt x="10133" y="1057"/>
                  </a:cubicBezTo>
                  <a:close/>
                  <a:moveTo>
                    <a:pt x="10097" y="1060"/>
                  </a:moveTo>
                  <a:cubicBezTo>
                    <a:pt x="10097" y="1061"/>
                    <a:pt x="10097" y="1061"/>
                    <a:pt x="10096" y="1061"/>
                  </a:cubicBezTo>
                  <a:lnTo>
                    <a:pt x="10096" y="1061"/>
                  </a:lnTo>
                  <a:cubicBezTo>
                    <a:pt x="10099" y="1061"/>
                    <a:pt x="10101" y="1061"/>
                    <a:pt x="10103" y="1060"/>
                  </a:cubicBezTo>
                  <a:close/>
                  <a:moveTo>
                    <a:pt x="10736" y="1058"/>
                  </a:moveTo>
                  <a:cubicBezTo>
                    <a:pt x="10733" y="1059"/>
                    <a:pt x="10731" y="1059"/>
                    <a:pt x="10728" y="1060"/>
                  </a:cubicBezTo>
                  <a:cubicBezTo>
                    <a:pt x="10728" y="1064"/>
                    <a:pt x="10726" y="1069"/>
                    <a:pt x="10724" y="1074"/>
                  </a:cubicBezTo>
                  <a:lnTo>
                    <a:pt x="10724" y="1074"/>
                  </a:lnTo>
                  <a:lnTo>
                    <a:pt x="10736" y="1058"/>
                  </a:lnTo>
                  <a:close/>
                  <a:moveTo>
                    <a:pt x="10724" y="1074"/>
                  </a:moveTo>
                  <a:lnTo>
                    <a:pt x="10716" y="1084"/>
                  </a:lnTo>
                  <a:cubicBezTo>
                    <a:pt x="10713" y="1090"/>
                    <a:pt x="10713" y="1092"/>
                    <a:pt x="10713" y="1092"/>
                  </a:cubicBezTo>
                  <a:cubicBezTo>
                    <a:pt x="10714" y="1092"/>
                    <a:pt x="10720" y="1083"/>
                    <a:pt x="10724" y="1074"/>
                  </a:cubicBezTo>
                  <a:close/>
                  <a:moveTo>
                    <a:pt x="9585" y="1084"/>
                  </a:moveTo>
                  <a:cubicBezTo>
                    <a:pt x="9621" y="1084"/>
                    <a:pt x="9597" y="1096"/>
                    <a:pt x="9585" y="1096"/>
                  </a:cubicBezTo>
                  <a:cubicBezTo>
                    <a:pt x="9585" y="1096"/>
                    <a:pt x="9563" y="1096"/>
                    <a:pt x="9572" y="1085"/>
                  </a:cubicBezTo>
                  <a:lnTo>
                    <a:pt x="9572" y="1085"/>
                  </a:lnTo>
                  <a:cubicBezTo>
                    <a:pt x="9576" y="1085"/>
                    <a:pt x="9580" y="1084"/>
                    <a:pt x="9585" y="1084"/>
                  </a:cubicBezTo>
                  <a:close/>
                  <a:moveTo>
                    <a:pt x="10097" y="1167"/>
                  </a:moveTo>
                  <a:lnTo>
                    <a:pt x="10062" y="1179"/>
                  </a:lnTo>
                  <a:lnTo>
                    <a:pt x="10062" y="1179"/>
                  </a:lnTo>
                  <a:cubicBezTo>
                    <a:pt x="10062" y="1179"/>
                    <a:pt x="10062" y="1179"/>
                    <a:pt x="10062" y="1179"/>
                  </a:cubicBezTo>
                  <a:lnTo>
                    <a:pt x="10062" y="1179"/>
                  </a:lnTo>
                  <a:lnTo>
                    <a:pt x="10061" y="1179"/>
                  </a:lnTo>
                  <a:lnTo>
                    <a:pt x="10061" y="1179"/>
                  </a:lnTo>
                  <a:lnTo>
                    <a:pt x="10062" y="1179"/>
                  </a:lnTo>
                  <a:lnTo>
                    <a:pt x="10062" y="1179"/>
                  </a:lnTo>
                  <a:cubicBezTo>
                    <a:pt x="10065" y="1179"/>
                    <a:pt x="10069" y="1179"/>
                    <a:pt x="10073" y="1179"/>
                  </a:cubicBezTo>
                  <a:lnTo>
                    <a:pt x="10097" y="1167"/>
                  </a:lnTo>
                  <a:close/>
                  <a:moveTo>
                    <a:pt x="10966" y="1191"/>
                  </a:moveTo>
                  <a:lnTo>
                    <a:pt x="10966" y="1203"/>
                  </a:lnTo>
                  <a:cubicBezTo>
                    <a:pt x="10967" y="1199"/>
                    <a:pt x="10967" y="1195"/>
                    <a:pt x="10967" y="1192"/>
                  </a:cubicBezTo>
                  <a:lnTo>
                    <a:pt x="10967" y="1192"/>
                  </a:lnTo>
                  <a:cubicBezTo>
                    <a:pt x="10967" y="1192"/>
                    <a:pt x="10967" y="1191"/>
                    <a:pt x="10966" y="1191"/>
                  </a:cubicBezTo>
                  <a:close/>
                  <a:moveTo>
                    <a:pt x="9371" y="1441"/>
                  </a:moveTo>
                  <a:cubicBezTo>
                    <a:pt x="9359" y="1441"/>
                    <a:pt x="9359" y="1453"/>
                    <a:pt x="9359" y="1465"/>
                  </a:cubicBezTo>
                  <a:lnTo>
                    <a:pt x="9371" y="1441"/>
                  </a:lnTo>
                  <a:close/>
                  <a:moveTo>
                    <a:pt x="9657" y="1477"/>
                  </a:moveTo>
                  <a:cubicBezTo>
                    <a:pt x="9657" y="1477"/>
                    <a:pt x="9645" y="1489"/>
                    <a:pt x="9645" y="1489"/>
                  </a:cubicBezTo>
                  <a:cubicBezTo>
                    <a:pt x="9645" y="1489"/>
                    <a:pt x="9645" y="1477"/>
                    <a:pt x="9645" y="1477"/>
                  </a:cubicBezTo>
                  <a:close/>
                  <a:moveTo>
                    <a:pt x="9502" y="1417"/>
                  </a:moveTo>
                  <a:cubicBezTo>
                    <a:pt x="9502" y="1417"/>
                    <a:pt x="9490" y="1429"/>
                    <a:pt x="9490" y="1441"/>
                  </a:cubicBezTo>
                  <a:lnTo>
                    <a:pt x="9494" y="1445"/>
                  </a:lnTo>
                  <a:lnTo>
                    <a:pt x="9494" y="1445"/>
                  </a:lnTo>
                  <a:cubicBezTo>
                    <a:pt x="9494" y="1445"/>
                    <a:pt x="9493" y="1445"/>
                    <a:pt x="9493" y="1445"/>
                  </a:cubicBezTo>
                  <a:cubicBezTo>
                    <a:pt x="9485" y="1445"/>
                    <a:pt x="9478" y="1465"/>
                    <a:pt x="9478" y="1465"/>
                  </a:cubicBezTo>
                  <a:cubicBezTo>
                    <a:pt x="9478" y="1477"/>
                    <a:pt x="9478" y="1477"/>
                    <a:pt x="9478" y="1489"/>
                  </a:cubicBezTo>
                  <a:lnTo>
                    <a:pt x="9502" y="1489"/>
                  </a:lnTo>
                  <a:cubicBezTo>
                    <a:pt x="9504" y="1491"/>
                    <a:pt x="9505" y="1491"/>
                    <a:pt x="9506" y="1491"/>
                  </a:cubicBezTo>
                  <a:cubicBezTo>
                    <a:pt x="9514" y="1491"/>
                    <a:pt x="9515" y="1463"/>
                    <a:pt x="9526" y="1453"/>
                  </a:cubicBezTo>
                  <a:cubicBezTo>
                    <a:pt x="9514" y="1441"/>
                    <a:pt x="9514" y="1429"/>
                    <a:pt x="9502" y="1417"/>
                  </a:cubicBezTo>
                  <a:close/>
                  <a:moveTo>
                    <a:pt x="9633" y="1477"/>
                  </a:moveTo>
                  <a:cubicBezTo>
                    <a:pt x="9633" y="1489"/>
                    <a:pt x="9633" y="1489"/>
                    <a:pt x="9633" y="1489"/>
                  </a:cubicBezTo>
                  <a:lnTo>
                    <a:pt x="9621" y="1489"/>
                  </a:lnTo>
                  <a:cubicBezTo>
                    <a:pt x="9621" y="1489"/>
                    <a:pt x="9633" y="1489"/>
                    <a:pt x="9633" y="1501"/>
                  </a:cubicBezTo>
                  <a:cubicBezTo>
                    <a:pt x="9633" y="1513"/>
                    <a:pt x="9633" y="1513"/>
                    <a:pt x="9621" y="1513"/>
                  </a:cubicBezTo>
                  <a:cubicBezTo>
                    <a:pt x="9621" y="1501"/>
                    <a:pt x="9621" y="1501"/>
                    <a:pt x="9621" y="1489"/>
                  </a:cubicBezTo>
                  <a:cubicBezTo>
                    <a:pt x="9621" y="1489"/>
                    <a:pt x="9621" y="1477"/>
                    <a:pt x="9621" y="1477"/>
                  </a:cubicBezTo>
                  <a:close/>
                  <a:moveTo>
                    <a:pt x="9657" y="1501"/>
                  </a:moveTo>
                  <a:cubicBezTo>
                    <a:pt x="9657" y="1513"/>
                    <a:pt x="9657" y="1513"/>
                    <a:pt x="9645" y="1513"/>
                  </a:cubicBezTo>
                  <a:cubicBezTo>
                    <a:pt x="9657" y="1513"/>
                    <a:pt x="9657" y="1501"/>
                    <a:pt x="9645" y="1501"/>
                  </a:cubicBezTo>
                  <a:close/>
                  <a:moveTo>
                    <a:pt x="8907" y="1549"/>
                  </a:moveTo>
                  <a:cubicBezTo>
                    <a:pt x="8915" y="1557"/>
                    <a:pt x="8911" y="1560"/>
                    <a:pt x="8913" y="1575"/>
                  </a:cubicBezTo>
                  <a:lnTo>
                    <a:pt x="8913" y="1575"/>
                  </a:lnTo>
                  <a:cubicBezTo>
                    <a:pt x="8918" y="1566"/>
                    <a:pt x="8916" y="1558"/>
                    <a:pt x="8907" y="1549"/>
                  </a:cubicBezTo>
                  <a:close/>
                  <a:moveTo>
                    <a:pt x="12477" y="1608"/>
                  </a:moveTo>
                  <a:lnTo>
                    <a:pt x="12477" y="1608"/>
                  </a:lnTo>
                  <a:cubicBezTo>
                    <a:pt x="12467" y="1615"/>
                    <a:pt x="12458" y="1620"/>
                    <a:pt x="12455" y="1620"/>
                  </a:cubicBezTo>
                  <a:cubicBezTo>
                    <a:pt x="12466" y="1608"/>
                    <a:pt x="12466" y="1608"/>
                    <a:pt x="12477" y="1608"/>
                  </a:cubicBezTo>
                  <a:close/>
                  <a:moveTo>
                    <a:pt x="9586" y="1660"/>
                  </a:moveTo>
                  <a:cubicBezTo>
                    <a:pt x="9589" y="1665"/>
                    <a:pt x="9593" y="1667"/>
                    <a:pt x="9597" y="1667"/>
                  </a:cubicBezTo>
                  <a:cubicBezTo>
                    <a:pt x="9597" y="1667"/>
                    <a:pt x="9592" y="1662"/>
                    <a:pt x="9586" y="1660"/>
                  </a:cubicBezTo>
                  <a:close/>
                  <a:moveTo>
                    <a:pt x="12571" y="1661"/>
                  </a:moveTo>
                  <a:lnTo>
                    <a:pt x="12571" y="1661"/>
                  </a:lnTo>
                  <a:cubicBezTo>
                    <a:pt x="12568" y="1665"/>
                    <a:pt x="12566" y="1667"/>
                    <a:pt x="12562" y="1667"/>
                  </a:cubicBezTo>
                  <a:cubicBezTo>
                    <a:pt x="12568" y="1667"/>
                    <a:pt x="12571" y="1664"/>
                    <a:pt x="12571" y="1661"/>
                  </a:cubicBezTo>
                  <a:close/>
                  <a:moveTo>
                    <a:pt x="12086" y="1787"/>
                  </a:moveTo>
                  <a:cubicBezTo>
                    <a:pt x="12088" y="1794"/>
                    <a:pt x="12089" y="1798"/>
                    <a:pt x="12089" y="1801"/>
                  </a:cubicBezTo>
                  <a:lnTo>
                    <a:pt x="12089" y="1801"/>
                  </a:lnTo>
                  <a:cubicBezTo>
                    <a:pt x="12095" y="1798"/>
                    <a:pt x="12102" y="1794"/>
                    <a:pt x="12109" y="1787"/>
                  </a:cubicBezTo>
                  <a:close/>
                  <a:moveTo>
                    <a:pt x="12089" y="1801"/>
                  </a:moveTo>
                  <a:cubicBezTo>
                    <a:pt x="12085" y="1802"/>
                    <a:pt x="12082" y="1803"/>
                    <a:pt x="12080" y="1804"/>
                  </a:cubicBezTo>
                  <a:lnTo>
                    <a:pt x="12080" y="1804"/>
                  </a:lnTo>
                  <a:cubicBezTo>
                    <a:pt x="12085" y="1804"/>
                    <a:pt x="12088" y="1804"/>
                    <a:pt x="12089" y="1801"/>
                  </a:cubicBezTo>
                  <a:close/>
                  <a:moveTo>
                    <a:pt x="12871" y="1894"/>
                  </a:moveTo>
                  <a:cubicBezTo>
                    <a:pt x="12865" y="1894"/>
                    <a:pt x="12862" y="1897"/>
                    <a:pt x="12859" y="1900"/>
                  </a:cubicBezTo>
                  <a:lnTo>
                    <a:pt x="12871" y="1894"/>
                  </a:lnTo>
                  <a:close/>
                  <a:moveTo>
                    <a:pt x="12859" y="1900"/>
                  </a:moveTo>
                  <a:lnTo>
                    <a:pt x="12848" y="1906"/>
                  </a:lnTo>
                  <a:cubicBezTo>
                    <a:pt x="12853" y="1906"/>
                    <a:pt x="12856" y="1903"/>
                    <a:pt x="12859" y="1900"/>
                  </a:cubicBezTo>
                  <a:close/>
                  <a:moveTo>
                    <a:pt x="8692" y="1882"/>
                  </a:moveTo>
                  <a:cubicBezTo>
                    <a:pt x="8723" y="1892"/>
                    <a:pt x="8710" y="1928"/>
                    <a:pt x="8728" y="1953"/>
                  </a:cubicBezTo>
                  <a:lnTo>
                    <a:pt x="8728" y="1953"/>
                  </a:lnTo>
                  <a:cubicBezTo>
                    <a:pt x="8692" y="1953"/>
                    <a:pt x="8692" y="1929"/>
                    <a:pt x="8657" y="1906"/>
                  </a:cubicBezTo>
                  <a:cubicBezTo>
                    <a:pt x="8652" y="1893"/>
                    <a:pt x="8653" y="1889"/>
                    <a:pt x="8655" y="1889"/>
                  </a:cubicBezTo>
                  <a:lnTo>
                    <a:pt x="8655" y="1889"/>
                  </a:lnTo>
                  <a:cubicBezTo>
                    <a:pt x="8659" y="1889"/>
                    <a:pt x="8667" y="1896"/>
                    <a:pt x="8674" y="1896"/>
                  </a:cubicBezTo>
                  <a:cubicBezTo>
                    <a:pt x="8676" y="1896"/>
                    <a:pt x="8678" y="1896"/>
                    <a:pt x="8680" y="1894"/>
                  </a:cubicBezTo>
                  <a:cubicBezTo>
                    <a:pt x="8680" y="1894"/>
                    <a:pt x="8680" y="1894"/>
                    <a:pt x="8680" y="1906"/>
                  </a:cubicBezTo>
                  <a:lnTo>
                    <a:pt x="8692" y="1882"/>
                  </a:lnTo>
                  <a:close/>
                  <a:moveTo>
                    <a:pt x="8766" y="1947"/>
                  </a:moveTo>
                  <a:cubicBezTo>
                    <a:pt x="8766" y="1947"/>
                    <a:pt x="8766" y="1948"/>
                    <a:pt x="8765" y="1948"/>
                  </a:cubicBezTo>
                  <a:lnTo>
                    <a:pt x="8765" y="1948"/>
                  </a:lnTo>
                  <a:cubicBezTo>
                    <a:pt x="8767" y="1950"/>
                    <a:pt x="8770" y="1953"/>
                    <a:pt x="8776" y="1953"/>
                  </a:cubicBezTo>
                  <a:cubicBezTo>
                    <a:pt x="8771" y="1949"/>
                    <a:pt x="8768" y="1947"/>
                    <a:pt x="8766" y="1947"/>
                  </a:cubicBezTo>
                  <a:close/>
                  <a:moveTo>
                    <a:pt x="12725" y="2134"/>
                  </a:moveTo>
                  <a:cubicBezTo>
                    <a:pt x="12718" y="2134"/>
                    <a:pt x="12706" y="2154"/>
                    <a:pt x="12698" y="2164"/>
                  </a:cubicBezTo>
                  <a:lnTo>
                    <a:pt x="12698" y="2164"/>
                  </a:lnTo>
                  <a:lnTo>
                    <a:pt x="12728" y="2144"/>
                  </a:lnTo>
                  <a:cubicBezTo>
                    <a:pt x="12728" y="2136"/>
                    <a:pt x="12727" y="2134"/>
                    <a:pt x="12725" y="2134"/>
                  </a:cubicBezTo>
                  <a:close/>
                  <a:moveTo>
                    <a:pt x="7121" y="2168"/>
                  </a:moveTo>
                  <a:lnTo>
                    <a:pt x="7121" y="2168"/>
                  </a:lnTo>
                  <a:cubicBezTo>
                    <a:pt x="7122" y="2170"/>
                    <a:pt x="7123" y="2173"/>
                    <a:pt x="7125" y="2175"/>
                  </a:cubicBezTo>
                  <a:lnTo>
                    <a:pt x="7125" y="2175"/>
                  </a:lnTo>
                  <a:cubicBezTo>
                    <a:pt x="7124" y="2173"/>
                    <a:pt x="7122" y="2170"/>
                    <a:pt x="7121" y="2168"/>
                  </a:cubicBezTo>
                  <a:close/>
                  <a:moveTo>
                    <a:pt x="12754" y="2169"/>
                  </a:moveTo>
                  <a:cubicBezTo>
                    <a:pt x="12752" y="2169"/>
                    <a:pt x="12748" y="2172"/>
                    <a:pt x="12740" y="2179"/>
                  </a:cubicBezTo>
                  <a:cubicBezTo>
                    <a:pt x="12748" y="2179"/>
                    <a:pt x="12756" y="2169"/>
                    <a:pt x="12754" y="2169"/>
                  </a:cubicBezTo>
                  <a:close/>
                  <a:moveTo>
                    <a:pt x="12955" y="2037"/>
                  </a:moveTo>
                  <a:lnTo>
                    <a:pt x="12955" y="2037"/>
                  </a:lnTo>
                  <a:cubicBezTo>
                    <a:pt x="12919" y="2084"/>
                    <a:pt x="12871" y="2072"/>
                    <a:pt x="12848" y="2120"/>
                  </a:cubicBezTo>
                  <a:lnTo>
                    <a:pt x="12800" y="2144"/>
                  </a:lnTo>
                  <a:cubicBezTo>
                    <a:pt x="12788" y="2168"/>
                    <a:pt x="12776" y="2168"/>
                    <a:pt x="12776" y="2179"/>
                  </a:cubicBezTo>
                  <a:cubicBezTo>
                    <a:pt x="12781" y="2175"/>
                    <a:pt x="12788" y="2172"/>
                    <a:pt x="12794" y="2172"/>
                  </a:cubicBezTo>
                  <a:cubicBezTo>
                    <a:pt x="12802" y="2172"/>
                    <a:pt x="12807" y="2177"/>
                    <a:pt x="12800" y="2191"/>
                  </a:cubicBezTo>
                  <a:cubicBezTo>
                    <a:pt x="12808" y="2179"/>
                    <a:pt x="12812" y="2175"/>
                    <a:pt x="12814" y="2175"/>
                  </a:cubicBezTo>
                  <a:lnTo>
                    <a:pt x="12814" y="2175"/>
                  </a:lnTo>
                  <a:cubicBezTo>
                    <a:pt x="12817" y="2175"/>
                    <a:pt x="12812" y="2191"/>
                    <a:pt x="12812" y="2191"/>
                  </a:cubicBezTo>
                  <a:cubicBezTo>
                    <a:pt x="12812" y="2191"/>
                    <a:pt x="12824" y="2156"/>
                    <a:pt x="12848" y="2144"/>
                  </a:cubicBezTo>
                  <a:cubicBezTo>
                    <a:pt x="12853" y="2138"/>
                    <a:pt x="12859" y="2135"/>
                    <a:pt x="12864" y="2135"/>
                  </a:cubicBezTo>
                  <a:cubicBezTo>
                    <a:pt x="12868" y="2135"/>
                    <a:pt x="12871" y="2138"/>
                    <a:pt x="12871" y="2144"/>
                  </a:cubicBezTo>
                  <a:lnTo>
                    <a:pt x="12883" y="2120"/>
                  </a:lnTo>
                  <a:cubicBezTo>
                    <a:pt x="12890" y="2114"/>
                    <a:pt x="12893" y="2111"/>
                    <a:pt x="12895" y="2111"/>
                  </a:cubicBezTo>
                  <a:lnTo>
                    <a:pt x="12895" y="2111"/>
                  </a:lnTo>
                  <a:cubicBezTo>
                    <a:pt x="12904" y="2111"/>
                    <a:pt x="12876" y="2168"/>
                    <a:pt x="12895" y="2168"/>
                  </a:cubicBezTo>
                  <a:cubicBezTo>
                    <a:pt x="12871" y="2179"/>
                    <a:pt x="12871" y="2168"/>
                    <a:pt x="12848" y="2191"/>
                  </a:cubicBezTo>
                  <a:cubicBezTo>
                    <a:pt x="12871" y="2179"/>
                    <a:pt x="12895" y="2168"/>
                    <a:pt x="12919" y="2168"/>
                  </a:cubicBezTo>
                  <a:lnTo>
                    <a:pt x="12919" y="2168"/>
                  </a:lnTo>
                  <a:lnTo>
                    <a:pt x="12919" y="2168"/>
                  </a:lnTo>
                  <a:cubicBezTo>
                    <a:pt x="12938" y="2145"/>
                    <a:pt x="12949" y="2137"/>
                    <a:pt x="12955" y="2137"/>
                  </a:cubicBezTo>
                  <a:cubicBezTo>
                    <a:pt x="12968" y="2137"/>
                    <a:pt x="12960" y="2174"/>
                    <a:pt x="12976" y="2174"/>
                  </a:cubicBezTo>
                  <a:cubicBezTo>
                    <a:pt x="12979" y="2174"/>
                    <a:pt x="12984" y="2172"/>
                    <a:pt x="12990" y="2168"/>
                  </a:cubicBezTo>
                  <a:cubicBezTo>
                    <a:pt x="12990" y="2144"/>
                    <a:pt x="13026" y="2132"/>
                    <a:pt x="13050" y="2108"/>
                  </a:cubicBezTo>
                  <a:lnTo>
                    <a:pt x="13050" y="2108"/>
                  </a:lnTo>
                  <a:lnTo>
                    <a:pt x="12990" y="2120"/>
                  </a:lnTo>
                  <a:cubicBezTo>
                    <a:pt x="12999" y="2111"/>
                    <a:pt x="13014" y="2083"/>
                    <a:pt x="13008" y="2083"/>
                  </a:cubicBezTo>
                  <a:lnTo>
                    <a:pt x="13008" y="2083"/>
                  </a:lnTo>
                  <a:cubicBezTo>
                    <a:pt x="13005" y="2083"/>
                    <a:pt x="13000" y="2087"/>
                    <a:pt x="12990" y="2096"/>
                  </a:cubicBezTo>
                  <a:cubicBezTo>
                    <a:pt x="12981" y="2096"/>
                    <a:pt x="12966" y="2116"/>
                    <a:pt x="12959" y="2116"/>
                  </a:cubicBezTo>
                  <a:cubicBezTo>
                    <a:pt x="12956" y="2116"/>
                    <a:pt x="12955" y="2114"/>
                    <a:pt x="12955" y="2108"/>
                  </a:cubicBezTo>
                  <a:cubicBezTo>
                    <a:pt x="12955" y="2108"/>
                    <a:pt x="12967" y="2096"/>
                    <a:pt x="12978" y="2084"/>
                  </a:cubicBezTo>
                  <a:cubicBezTo>
                    <a:pt x="12976" y="2082"/>
                    <a:pt x="12974" y="2081"/>
                    <a:pt x="12972" y="2081"/>
                  </a:cubicBezTo>
                  <a:cubicBezTo>
                    <a:pt x="12962" y="2081"/>
                    <a:pt x="12952" y="2098"/>
                    <a:pt x="12943" y="2108"/>
                  </a:cubicBezTo>
                  <a:cubicBezTo>
                    <a:pt x="12943" y="2084"/>
                    <a:pt x="12967" y="2072"/>
                    <a:pt x="12967" y="2060"/>
                  </a:cubicBezTo>
                  <a:lnTo>
                    <a:pt x="12967" y="2060"/>
                  </a:lnTo>
                  <a:cubicBezTo>
                    <a:pt x="12959" y="2065"/>
                    <a:pt x="12955" y="2067"/>
                    <a:pt x="12953" y="2067"/>
                  </a:cubicBezTo>
                  <a:cubicBezTo>
                    <a:pt x="12943" y="2067"/>
                    <a:pt x="12964" y="2037"/>
                    <a:pt x="12955" y="2037"/>
                  </a:cubicBezTo>
                  <a:close/>
                  <a:moveTo>
                    <a:pt x="12931" y="2203"/>
                  </a:moveTo>
                  <a:cubicBezTo>
                    <a:pt x="12931" y="2215"/>
                    <a:pt x="12919" y="2215"/>
                    <a:pt x="12907" y="2227"/>
                  </a:cubicBezTo>
                  <a:lnTo>
                    <a:pt x="12907" y="2215"/>
                  </a:lnTo>
                  <a:lnTo>
                    <a:pt x="12895" y="2215"/>
                  </a:lnTo>
                  <a:cubicBezTo>
                    <a:pt x="12898" y="2212"/>
                    <a:pt x="12900" y="2212"/>
                    <a:pt x="12902" y="2212"/>
                  </a:cubicBezTo>
                  <a:cubicBezTo>
                    <a:pt x="12905" y="2212"/>
                    <a:pt x="12908" y="2214"/>
                    <a:pt x="12912" y="2214"/>
                  </a:cubicBezTo>
                  <a:cubicBezTo>
                    <a:pt x="12917" y="2214"/>
                    <a:pt x="12922" y="2212"/>
                    <a:pt x="12931" y="2203"/>
                  </a:cubicBezTo>
                  <a:close/>
                  <a:moveTo>
                    <a:pt x="13049" y="2204"/>
                  </a:moveTo>
                  <a:cubicBezTo>
                    <a:pt x="13040" y="2209"/>
                    <a:pt x="13028" y="2220"/>
                    <a:pt x="13016" y="2229"/>
                  </a:cubicBezTo>
                  <a:lnTo>
                    <a:pt x="13016" y="2229"/>
                  </a:lnTo>
                  <a:cubicBezTo>
                    <a:pt x="13030" y="2224"/>
                    <a:pt x="13042" y="2218"/>
                    <a:pt x="13049" y="2204"/>
                  </a:cubicBezTo>
                  <a:close/>
                  <a:moveTo>
                    <a:pt x="13016" y="2229"/>
                  </a:moveTo>
                  <a:lnTo>
                    <a:pt x="13016" y="2229"/>
                  </a:lnTo>
                  <a:cubicBezTo>
                    <a:pt x="13008" y="2232"/>
                    <a:pt x="12999" y="2235"/>
                    <a:pt x="12990" y="2239"/>
                  </a:cubicBezTo>
                  <a:cubicBezTo>
                    <a:pt x="12991" y="2240"/>
                    <a:pt x="12993" y="2241"/>
                    <a:pt x="12995" y="2241"/>
                  </a:cubicBezTo>
                  <a:cubicBezTo>
                    <a:pt x="13000" y="2241"/>
                    <a:pt x="13008" y="2235"/>
                    <a:pt x="13016" y="2229"/>
                  </a:cubicBezTo>
                  <a:close/>
                  <a:moveTo>
                    <a:pt x="8302" y="2249"/>
                  </a:moveTo>
                  <a:cubicBezTo>
                    <a:pt x="8301" y="2253"/>
                    <a:pt x="8300" y="2257"/>
                    <a:pt x="8299" y="2263"/>
                  </a:cubicBezTo>
                  <a:cubicBezTo>
                    <a:pt x="8303" y="2259"/>
                    <a:pt x="8303" y="2254"/>
                    <a:pt x="8302" y="2249"/>
                  </a:cubicBezTo>
                  <a:close/>
                  <a:moveTo>
                    <a:pt x="6746" y="2297"/>
                  </a:moveTo>
                  <a:cubicBezTo>
                    <a:pt x="6736" y="2297"/>
                    <a:pt x="6752" y="2328"/>
                    <a:pt x="6740" y="2328"/>
                  </a:cubicBezTo>
                  <a:cubicBezTo>
                    <a:pt x="6738" y="2328"/>
                    <a:pt x="6734" y="2326"/>
                    <a:pt x="6728" y="2322"/>
                  </a:cubicBezTo>
                  <a:lnTo>
                    <a:pt x="6728" y="2322"/>
                  </a:lnTo>
                  <a:cubicBezTo>
                    <a:pt x="6737" y="2342"/>
                    <a:pt x="6771" y="2361"/>
                    <a:pt x="6777" y="2381"/>
                  </a:cubicBezTo>
                  <a:lnTo>
                    <a:pt x="6777" y="2381"/>
                  </a:lnTo>
                  <a:cubicBezTo>
                    <a:pt x="6809" y="2357"/>
                    <a:pt x="6740" y="2322"/>
                    <a:pt x="6752" y="2299"/>
                  </a:cubicBezTo>
                  <a:cubicBezTo>
                    <a:pt x="6749" y="2297"/>
                    <a:pt x="6748" y="2297"/>
                    <a:pt x="6746" y="2297"/>
                  </a:cubicBezTo>
                  <a:close/>
                  <a:moveTo>
                    <a:pt x="6777" y="2381"/>
                  </a:moveTo>
                  <a:cubicBezTo>
                    <a:pt x="6776" y="2381"/>
                    <a:pt x="6776" y="2382"/>
                    <a:pt x="6775" y="2382"/>
                  </a:cubicBezTo>
                  <a:lnTo>
                    <a:pt x="6777" y="2382"/>
                  </a:lnTo>
                  <a:cubicBezTo>
                    <a:pt x="6777" y="2382"/>
                    <a:pt x="6777" y="2381"/>
                    <a:pt x="6777" y="2381"/>
                  </a:cubicBezTo>
                  <a:close/>
                  <a:moveTo>
                    <a:pt x="12856" y="2534"/>
                  </a:moveTo>
                  <a:cubicBezTo>
                    <a:pt x="12857" y="2535"/>
                    <a:pt x="12858" y="2536"/>
                    <a:pt x="12859" y="2537"/>
                  </a:cubicBezTo>
                  <a:cubicBezTo>
                    <a:pt x="12859" y="2536"/>
                    <a:pt x="12858" y="2535"/>
                    <a:pt x="12856" y="2534"/>
                  </a:cubicBezTo>
                  <a:close/>
                  <a:moveTo>
                    <a:pt x="12214" y="2692"/>
                  </a:moveTo>
                  <a:cubicBezTo>
                    <a:pt x="12215" y="2696"/>
                    <a:pt x="12216" y="2699"/>
                    <a:pt x="12216" y="2703"/>
                  </a:cubicBezTo>
                  <a:cubicBezTo>
                    <a:pt x="12216" y="2696"/>
                    <a:pt x="12216" y="2693"/>
                    <a:pt x="12214" y="2692"/>
                  </a:cubicBezTo>
                  <a:close/>
                  <a:moveTo>
                    <a:pt x="12205" y="2691"/>
                  </a:moveTo>
                  <a:cubicBezTo>
                    <a:pt x="12205" y="2703"/>
                    <a:pt x="12205" y="2703"/>
                    <a:pt x="12193" y="2715"/>
                  </a:cubicBezTo>
                  <a:cubicBezTo>
                    <a:pt x="12209" y="2715"/>
                    <a:pt x="12203" y="2710"/>
                    <a:pt x="12205" y="2710"/>
                  </a:cubicBezTo>
                  <a:lnTo>
                    <a:pt x="12205" y="2710"/>
                  </a:lnTo>
                  <a:cubicBezTo>
                    <a:pt x="12206" y="2710"/>
                    <a:pt x="12209" y="2711"/>
                    <a:pt x="12216" y="2715"/>
                  </a:cubicBezTo>
                  <a:lnTo>
                    <a:pt x="12205" y="2691"/>
                  </a:lnTo>
                  <a:close/>
                  <a:moveTo>
                    <a:pt x="12086" y="2727"/>
                  </a:moveTo>
                  <a:cubicBezTo>
                    <a:pt x="12086" y="2732"/>
                    <a:pt x="12088" y="2735"/>
                    <a:pt x="12090" y="2737"/>
                  </a:cubicBezTo>
                  <a:lnTo>
                    <a:pt x="12090" y="2737"/>
                  </a:lnTo>
                  <a:lnTo>
                    <a:pt x="12086" y="2727"/>
                  </a:lnTo>
                  <a:close/>
                  <a:moveTo>
                    <a:pt x="11943" y="2965"/>
                  </a:moveTo>
                  <a:cubicBezTo>
                    <a:pt x="11944" y="2968"/>
                    <a:pt x="11946" y="2971"/>
                    <a:pt x="11948" y="2974"/>
                  </a:cubicBezTo>
                  <a:lnTo>
                    <a:pt x="11948" y="2974"/>
                  </a:lnTo>
                  <a:cubicBezTo>
                    <a:pt x="11947" y="2972"/>
                    <a:pt x="11945" y="2969"/>
                    <a:pt x="11943" y="2965"/>
                  </a:cubicBezTo>
                  <a:close/>
                  <a:moveTo>
                    <a:pt x="11840" y="2998"/>
                  </a:moveTo>
                  <a:lnTo>
                    <a:pt x="11840" y="2998"/>
                  </a:lnTo>
                  <a:cubicBezTo>
                    <a:pt x="11836" y="2998"/>
                    <a:pt x="11862" y="3015"/>
                    <a:pt x="11871" y="3025"/>
                  </a:cubicBezTo>
                  <a:lnTo>
                    <a:pt x="11847" y="3001"/>
                  </a:lnTo>
                  <a:cubicBezTo>
                    <a:pt x="11843" y="2999"/>
                    <a:pt x="11840" y="2998"/>
                    <a:pt x="11840" y="2998"/>
                  </a:cubicBezTo>
                  <a:close/>
                  <a:moveTo>
                    <a:pt x="12380" y="3259"/>
                  </a:moveTo>
                  <a:cubicBezTo>
                    <a:pt x="12381" y="3260"/>
                    <a:pt x="12382" y="3262"/>
                    <a:pt x="12383" y="3263"/>
                  </a:cubicBezTo>
                  <a:cubicBezTo>
                    <a:pt x="12382" y="3262"/>
                    <a:pt x="12381" y="3260"/>
                    <a:pt x="12380" y="3259"/>
                  </a:cubicBezTo>
                  <a:close/>
                  <a:moveTo>
                    <a:pt x="6299" y="3287"/>
                  </a:moveTo>
                  <a:lnTo>
                    <a:pt x="6299" y="3322"/>
                  </a:lnTo>
                  <a:cubicBezTo>
                    <a:pt x="6299" y="3311"/>
                    <a:pt x="6299" y="3311"/>
                    <a:pt x="6311" y="3299"/>
                  </a:cubicBezTo>
                  <a:cubicBezTo>
                    <a:pt x="6308" y="3296"/>
                    <a:pt x="6307" y="3295"/>
                    <a:pt x="6306" y="3295"/>
                  </a:cubicBezTo>
                  <a:cubicBezTo>
                    <a:pt x="6305" y="3295"/>
                    <a:pt x="6305" y="3298"/>
                    <a:pt x="6305" y="3298"/>
                  </a:cubicBezTo>
                  <a:cubicBezTo>
                    <a:pt x="6305" y="3298"/>
                    <a:pt x="6303" y="3296"/>
                    <a:pt x="6299" y="3287"/>
                  </a:cubicBezTo>
                  <a:close/>
                  <a:moveTo>
                    <a:pt x="12231" y="3477"/>
                  </a:moveTo>
                  <a:cubicBezTo>
                    <a:pt x="12231" y="3477"/>
                    <a:pt x="12230" y="3477"/>
                    <a:pt x="12228" y="3477"/>
                  </a:cubicBezTo>
                  <a:cubicBezTo>
                    <a:pt x="12232" y="3481"/>
                    <a:pt x="12235" y="3483"/>
                    <a:pt x="12239" y="3485"/>
                  </a:cubicBezTo>
                  <a:lnTo>
                    <a:pt x="12239" y="3485"/>
                  </a:lnTo>
                  <a:cubicBezTo>
                    <a:pt x="12236" y="3482"/>
                    <a:pt x="12234" y="3479"/>
                    <a:pt x="12231" y="3477"/>
                  </a:cubicBezTo>
                  <a:close/>
                  <a:moveTo>
                    <a:pt x="5466" y="3513"/>
                  </a:moveTo>
                  <a:cubicBezTo>
                    <a:pt x="5467" y="3516"/>
                    <a:pt x="5469" y="3518"/>
                    <a:pt x="5470" y="3521"/>
                  </a:cubicBezTo>
                  <a:lnTo>
                    <a:pt x="5470" y="3521"/>
                  </a:lnTo>
                  <a:cubicBezTo>
                    <a:pt x="5469" y="3518"/>
                    <a:pt x="5467" y="3516"/>
                    <a:pt x="5466" y="3513"/>
                  </a:cubicBezTo>
                  <a:close/>
                  <a:moveTo>
                    <a:pt x="12239" y="3485"/>
                  </a:moveTo>
                  <a:lnTo>
                    <a:pt x="12239" y="3485"/>
                  </a:lnTo>
                  <a:cubicBezTo>
                    <a:pt x="12250" y="3500"/>
                    <a:pt x="12261" y="3517"/>
                    <a:pt x="12276" y="3525"/>
                  </a:cubicBezTo>
                  <a:lnTo>
                    <a:pt x="12264" y="3501"/>
                  </a:lnTo>
                  <a:cubicBezTo>
                    <a:pt x="12256" y="3493"/>
                    <a:pt x="12247" y="3490"/>
                    <a:pt x="12239" y="3485"/>
                  </a:cubicBezTo>
                  <a:close/>
                  <a:moveTo>
                    <a:pt x="5466" y="3763"/>
                  </a:moveTo>
                  <a:cubicBezTo>
                    <a:pt x="5478" y="3763"/>
                    <a:pt x="5478" y="3775"/>
                    <a:pt x="5466" y="3787"/>
                  </a:cubicBezTo>
                  <a:lnTo>
                    <a:pt x="5454" y="3787"/>
                  </a:lnTo>
                  <a:cubicBezTo>
                    <a:pt x="5454" y="3775"/>
                    <a:pt x="5454" y="3763"/>
                    <a:pt x="5466" y="3763"/>
                  </a:cubicBezTo>
                  <a:close/>
                  <a:moveTo>
                    <a:pt x="5692" y="3787"/>
                  </a:moveTo>
                  <a:cubicBezTo>
                    <a:pt x="5692" y="3799"/>
                    <a:pt x="5704" y="3811"/>
                    <a:pt x="5716" y="3811"/>
                  </a:cubicBezTo>
                  <a:lnTo>
                    <a:pt x="5680" y="3811"/>
                  </a:lnTo>
                  <a:cubicBezTo>
                    <a:pt x="5680" y="3811"/>
                    <a:pt x="5692" y="3811"/>
                    <a:pt x="5692" y="3787"/>
                  </a:cubicBezTo>
                  <a:close/>
                  <a:moveTo>
                    <a:pt x="5811" y="3787"/>
                  </a:moveTo>
                  <a:cubicBezTo>
                    <a:pt x="5823" y="3787"/>
                    <a:pt x="5835" y="3787"/>
                    <a:pt x="5823" y="3799"/>
                  </a:cubicBezTo>
                  <a:cubicBezTo>
                    <a:pt x="5799" y="3811"/>
                    <a:pt x="5775" y="3811"/>
                    <a:pt x="5739" y="3811"/>
                  </a:cubicBezTo>
                  <a:cubicBezTo>
                    <a:pt x="5739" y="3799"/>
                    <a:pt x="5739" y="3799"/>
                    <a:pt x="5739" y="3787"/>
                  </a:cubicBezTo>
                  <a:cubicBezTo>
                    <a:pt x="5753" y="3794"/>
                    <a:pt x="5775" y="3801"/>
                    <a:pt x="5791" y="3801"/>
                  </a:cubicBezTo>
                  <a:cubicBezTo>
                    <a:pt x="5802" y="3801"/>
                    <a:pt x="5811" y="3797"/>
                    <a:pt x="5811" y="3787"/>
                  </a:cubicBezTo>
                  <a:close/>
                  <a:moveTo>
                    <a:pt x="5430" y="3811"/>
                  </a:moveTo>
                  <a:cubicBezTo>
                    <a:pt x="5430" y="3823"/>
                    <a:pt x="5430" y="3823"/>
                    <a:pt x="5430" y="3823"/>
                  </a:cubicBezTo>
                  <a:lnTo>
                    <a:pt x="5418" y="3823"/>
                  </a:lnTo>
                  <a:cubicBezTo>
                    <a:pt x="5418" y="3811"/>
                    <a:pt x="5430" y="3811"/>
                    <a:pt x="5430" y="3811"/>
                  </a:cubicBezTo>
                  <a:close/>
                  <a:moveTo>
                    <a:pt x="10550" y="3834"/>
                  </a:moveTo>
                  <a:cubicBezTo>
                    <a:pt x="10550" y="3834"/>
                    <a:pt x="10550" y="3834"/>
                    <a:pt x="10550" y="3834"/>
                  </a:cubicBezTo>
                  <a:cubicBezTo>
                    <a:pt x="10550" y="3834"/>
                    <a:pt x="10550" y="3834"/>
                    <a:pt x="10550" y="3834"/>
                  </a:cubicBezTo>
                  <a:close/>
                  <a:moveTo>
                    <a:pt x="10655" y="3868"/>
                  </a:moveTo>
                  <a:lnTo>
                    <a:pt x="10655" y="3868"/>
                  </a:lnTo>
                  <a:cubicBezTo>
                    <a:pt x="10657" y="3881"/>
                    <a:pt x="10664" y="3903"/>
                    <a:pt x="10668" y="3917"/>
                  </a:cubicBezTo>
                  <a:lnTo>
                    <a:pt x="10668" y="3917"/>
                  </a:lnTo>
                  <a:cubicBezTo>
                    <a:pt x="10668" y="3902"/>
                    <a:pt x="10666" y="3879"/>
                    <a:pt x="10657" y="3870"/>
                  </a:cubicBezTo>
                  <a:cubicBezTo>
                    <a:pt x="10656" y="3869"/>
                    <a:pt x="10655" y="3869"/>
                    <a:pt x="10655" y="3868"/>
                  </a:cubicBezTo>
                  <a:close/>
                  <a:moveTo>
                    <a:pt x="10204" y="3906"/>
                  </a:moveTo>
                  <a:cubicBezTo>
                    <a:pt x="10209" y="3915"/>
                    <a:pt x="10212" y="3921"/>
                    <a:pt x="10214" y="3926"/>
                  </a:cubicBezTo>
                  <a:lnTo>
                    <a:pt x="10214" y="3926"/>
                  </a:lnTo>
                  <a:cubicBezTo>
                    <a:pt x="10213" y="3919"/>
                    <a:pt x="10210" y="3911"/>
                    <a:pt x="10204" y="3906"/>
                  </a:cubicBezTo>
                  <a:close/>
                  <a:moveTo>
                    <a:pt x="10668" y="3917"/>
                  </a:moveTo>
                  <a:cubicBezTo>
                    <a:pt x="10669" y="3922"/>
                    <a:pt x="10669" y="3927"/>
                    <a:pt x="10669" y="3930"/>
                  </a:cubicBezTo>
                  <a:cubicBezTo>
                    <a:pt x="10669" y="3930"/>
                    <a:pt x="10670" y="3931"/>
                    <a:pt x="10670" y="3931"/>
                  </a:cubicBezTo>
                  <a:cubicBezTo>
                    <a:pt x="10672" y="3931"/>
                    <a:pt x="10671" y="3925"/>
                    <a:pt x="10668" y="3917"/>
                  </a:cubicBezTo>
                  <a:close/>
                  <a:moveTo>
                    <a:pt x="10131" y="3942"/>
                  </a:moveTo>
                  <a:cubicBezTo>
                    <a:pt x="10132" y="3949"/>
                    <a:pt x="10133" y="3953"/>
                    <a:pt x="10133" y="3953"/>
                  </a:cubicBezTo>
                  <a:cubicBezTo>
                    <a:pt x="10124" y="3944"/>
                    <a:pt x="10129" y="3942"/>
                    <a:pt x="10131" y="3942"/>
                  </a:cubicBezTo>
                  <a:close/>
                  <a:moveTo>
                    <a:pt x="10597" y="3897"/>
                  </a:moveTo>
                  <a:cubicBezTo>
                    <a:pt x="10600" y="3897"/>
                    <a:pt x="10609" y="3908"/>
                    <a:pt x="10615" y="3908"/>
                  </a:cubicBezTo>
                  <a:cubicBezTo>
                    <a:pt x="10616" y="3908"/>
                    <a:pt x="10616" y="3908"/>
                    <a:pt x="10616" y="3908"/>
                  </a:cubicBezTo>
                  <a:lnTo>
                    <a:pt x="10616" y="3908"/>
                  </a:lnTo>
                  <a:cubicBezTo>
                    <a:pt x="10615" y="3918"/>
                    <a:pt x="10616" y="3932"/>
                    <a:pt x="10621" y="3953"/>
                  </a:cubicBezTo>
                  <a:cubicBezTo>
                    <a:pt x="10617" y="3939"/>
                    <a:pt x="10616" y="3934"/>
                    <a:pt x="10615" y="3934"/>
                  </a:cubicBezTo>
                  <a:lnTo>
                    <a:pt x="10615" y="3934"/>
                  </a:lnTo>
                  <a:cubicBezTo>
                    <a:pt x="10615" y="3934"/>
                    <a:pt x="10616" y="3947"/>
                    <a:pt x="10614" y="3947"/>
                  </a:cubicBezTo>
                  <a:cubicBezTo>
                    <a:pt x="10613" y="3947"/>
                    <a:pt x="10611" y="3946"/>
                    <a:pt x="10609" y="3942"/>
                  </a:cubicBezTo>
                  <a:cubicBezTo>
                    <a:pt x="10596" y="3906"/>
                    <a:pt x="10594" y="3897"/>
                    <a:pt x="10597" y="3897"/>
                  </a:cubicBezTo>
                  <a:close/>
                  <a:moveTo>
                    <a:pt x="11157" y="3953"/>
                  </a:moveTo>
                  <a:cubicBezTo>
                    <a:pt x="11157" y="3956"/>
                    <a:pt x="11159" y="3959"/>
                    <a:pt x="11162" y="3962"/>
                  </a:cubicBezTo>
                  <a:lnTo>
                    <a:pt x="11162" y="3962"/>
                  </a:lnTo>
                  <a:cubicBezTo>
                    <a:pt x="11161" y="3960"/>
                    <a:pt x="11159" y="3957"/>
                    <a:pt x="11157" y="3953"/>
                  </a:cubicBezTo>
                  <a:close/>
                  <a:moveTo>
                    <a:pt x="9737" y="4015"/>
                  </a:moveTo>
                  <a:lnTo>
                    <a:pt x="9737" y="4015"/>
                  </a:lnTo>
                  <a:cubicBezTo>
                    <a:pt x="9736" y="4015"/>
                    <a:pt x="9737" y="4018"/>
                    <a:pt x="9740" y="4025"/>
                  </a:cubicBezTo>
                  <a:cubicBezTo>
                    <a:pt x="9739" y="4021"/>
                    <a:pt x="9738" y="4018"/>
                    <a:pt x="9737" y="4015"/>
                  </a:cubicBezTo>
                  <a:close/>
                  <a:moveTo>
                    <a:pt x="10675" y="4033"/>
                  </a:moveTo>
                  <a:cubicBezTo>
                    <a:pt x="10673" y="4033"/>
                    <a:pt x="10672" y="4035"/>
                    <a:pt x="10671" y="4037"/>
                  </a:cubicBezTo>
                  <a:lnTo>
                    <a:pt x="10681" y="4037"/>
                  </a:lnTo>
                  <a:cubicBezTo>
                    <a:pt x="10678" y="4034"/>
                    <a:pt x="10676" y="4033"/>
                    <a:pt x="10675" y="4033"/>
                  </a:cubicBezTo>
                  <a:close/>
                  <a:moveTo>
                    <a:pt x="10632" y="3797"/>
                  </a:moveTo>
                  <a:cubicBezTo>
                    <a:pt x="10627" y="3797"/>
                    <a:pt x="10626" y="3801"/>
                    <a:pt x="10633" y="3823"/>
                  </a:cubicBezTo>
                  <a:cubicBezTo>
                    <a:pt x="10645" y="3846"/>
                    <a:pt x="10633" y="3858"/>
                    <a:pt x="10645" y="3858"/>
                  </a:cubicBezTo>
                  <a:cubicBezTo>
                    <a:pt x="10643" y="3860"/>
                    <a:pt x="10642" y="3861"/>
                    <a:pt x="10640" y="3861"/>
                  </a:cubicBezTo>
                  <a:cubicBezTo>
                    <a:pt x="10630" y="3861"/>
                    <a:pt x="10621" y="3833"/>
                    <a:pt x="10621" y="3823"/>
                  </a:cubicBezTo>
                  <a:cubicBezTo>
                    <a:pt x="10619" y="3822"/>
                    <a:pt x="10618" y="3821"/>
                    <a:pt x="10617" y="3821"/>
                  </a:cubicBezTo>
                  <a:lnTo>
                    <a:pt x="10617" y="3821"/>
                  </a:lnTo>
                  <a:cubicBezTo>
                    <a:pt x="10603" y="3821"/>
                    <a:pt x="10644" y="3894"/>
                    <a:pt x="10633" y="3894"/>
                  </a:cubicBezTo>
                  <a:lnTo>
                    <a:pt x="10621" y="3882"/>
                  </a:lnTo>
                  <a:cubicBezTo>
                    <a:pt x="10621" y="3885"/>
                    <a:pt x="10620" y="3888"/>
                    <a:pt x="10619" y="3892"/>
                  </a:cubicBezTo>
                  <a:lnTo>
                    <a:pt x="10619" y="3892"/>
                  </a:lnTo>
                  <a:cubicBezTo>
                    <a:pt x="10598" y="3868"/>
                    <a:pt x="10609" y="3834"/>
                    <a:pt x="10597" y="3811"/>
                  </a:cubicBezTo>
                  <a:lnTo>
                    <a:pt x="10597" y="3870"/>
                  </a:lnTo>
                  <a:cubicBezTo>
                    <a:pt x="10589" y="3862"/>
                    <a:pt x="10574" y="3828"/>
                    <a:pt x="10571" y="3828"/>
                  </a:cubicBezTo>
                  <a:lnTo>
                    <a:pt x="10571" y="3828"/>
                  </a:lnTo>
                  <a:cubicBezTo>
                    <a:pt x="10570" y="3828"/>
                    <a:pt x="10570" y="3833"/>
                    <a:pt x="10573" y="3846"/>
                  </a:cubicBezTo>
                  <a:cubicBezTo>
                    <a:pt x="10573" y="3857"/>
                    <a:pt x="10582" y="3884"/>
                    <a:pt x="10577" y="3884"/>
                  </a:cubicBezTo>
                  <a:cubicBezTo>
                    <a:pt x="10576" y="3884"/>
                    <a:pt x="10575" y="3884"/>
                    <a:pt x="10573" y="3882"/>
                  </a:cubicBezTo>
                  <a:cubicBezTo>
                    <a:pt x="10573" y="3882"/>
                    <a:pt x="10562" y="3858"/>
                    <a:pt x="10562" y="3858"/>
                  </a:cubicBezTo>
                  <a:cubicBezTo>
                    <a:pt x="10560" y="3857"/>
                    <a:pt x="10559" y="3856"/>
                    <a:pt x="10558" y="3856"/>
                  </a:cubicBezTo>
                  <a:lnTo>
                    <a:pt x="10558" y="3856"/>
                  </a:lnTo>
                  <a:cubicBezTo>
                    <a:pt x="10553" y="3856"/>
                    <a:pt x="10561" y="3884"/>
                    <a:pt x="10562" y="3894"/>
                  </a:cubicBezTo>
                  <a:lnTo>
                    <a:pt x="10562" y="3894"/>
                  </a:lnTo>
                  <a:cubicBezTo>
                    <a:pt x="10561" y="3882"/>
                    <a:pt x="10550" y="3846"/>
                    <a:pt x="10550" y="3834"/>
                  </a:cubicBezTo>
                  <a:cubicBezTo>
                    <a:pt x="10550" y="3850"/>
                    <a:pt x="10547" y="3856"/>
                    <a:pt x="10543" y="3856"/>
                  </a:cubicBezTo>
                  <a:cubicBezTo>
                    <a:pt x="10536" y="3856"/>
                    <a:pt x="10526" y="3834"/>
                    <a:pt x="10526" y="3834"/>
                  </a:cubicBezTo>
                  <a:lnTo>
                    <a:pt x="10526" y="3834"/>
                  </a:lnTo>
                  <a:cubicBezTo>
                    <a:pt x="10550" y="3894"/>
                    <a:pt x="10526" y="3930"/>
                    <a:pt x="10562" y="3965"/>
                  </a:cubicBezTo>
                  <a:lnTo>
                    <a:pt x="10550" y="4013"/>
                  </a:lnTo>
                  <a:cubicBezTo>
                    <a:pt x="10562" y="4049"/>
                    <a:pt x="10562" y="4049"/>
                    <a:pt x="10573" y="4061"/>
                  </a:cubicBezTo>
                  <a:cubicBezTo>
                    <a:pt x="10573" y="4052"/>
                    <a:pt x="10573" y="4039"/>
                    <a:pt x="10577" y="4039"/>
                  </a:cubicBezTo>
                  <a:cubicBezTo>
                    <a:pt x="10579" y="4039"/>
                    <a:pt x="10582" y="4041"/>
                    <a:pt x="10585" y="4049"/>
                  </a:cubicBezTo>
                  <a:cubicBezTo>
                    <a:pt x="10580" y="4033"/>
                    <a:pt x="10579" y="4029"/>
                    <a:pt x="10581" y="4029"/>
                  </a:cubicBezTo>
                  <a:lnTo>
                    <a:pt x="10581" y="4029"/>
                  </a:lnTo>
                  <a:cubicBezTo>
                    <a:pt x="10584" y="4029"/>
                    <a:pt x="10590" y="4037"/>
                    <a:pt x="10597" y="4037"/>
                  </a:cubicBezTo>
                  <a:lnTo>
                    <a:pt x="10597" y="4037"/>
                  </a:lnTo>
                  <a:cubicBezTo>
                    <a:pt x="10585" y="4037"/>
                    <a:pt x="10573" y="4013"/>
                    <a:pt x="10562" y="3977"/>
                  </a:cubicBezTo>
                  <a:cubicBezTo>
                    <a:pt x="10562" y="3965"/>
                    <a:pt x="10562" y="3965"/>
                    <a:pt x="10573" y="3965"/>
                  </a:cubicBezTo>
                  <a:lnTo>
                    <a:pt x="10562" y="3953"/>
                  </a:lnTo>
                  <a:cubicBezTo>
                    <a:pt x="10558" y="3938"/>
                    <a:pt x="10559" y="3932"/>
                    <a:pt x="10561" y="3932"/>
                  </a:cubicBezTo>
                  <a:lnTo>
                    <a:pt x="10561" y="3932"/>
                  </a:lnTo>
                  <a:cubicBezTo>
                    <a:pt x="10566" y="3932"/>
                    <a:pt x="10582" y="3967"/>
                    <a:pt x="10585" y="3967"/>
                  </a:cubicBezTo>
                  <a:cubicBezTo>
                    <a:pt x="10585" y="3967"/>
                    <a:pt x="10585" y="3966"/>
                    <a:pt x="10585" y="3965"/>
                  </a:cubicBezTo>
                  <a:cubicBezTo>
                    <a:pt x="10597" y="3977"/>
                    <a:pt x="10585" y="3977"/>
                    <a:pt x="10597" y="4013"/>
                  </a:cubicBezTo>
                  <a:cubicBezTo>
                    <a:pt x="10597" y="3989"/>
                    <a:pt x="10597" y="3965"/>
                    <a:pt x="10597" y="3942"/>
                  </a:cubicBezTo>
                  <a:lnTo>
                    <a:pt x="10621" y="3989"/>
                  </a:lnTo>
                  <a:cubicBezTo>
                    <a:pt x="10621" y="3965"/>
                    <a:pt x="10633" y="3989"/>
                    <a:pt x="10621" y="3953"/>
                  </a:cubicBezTo>
                  <a:lnTo>
                    <a:pt x="10621" y="3953"/>
                  </a:lnTo>
                  <a:cubicBezTo>
                    <a:pt x="10645" y="3977"/>
                    <a:pt x="10633" y="4001"/>
                    <a:pt x="10633" y="4025"/>
                  </a:cubicBezTo>
                  <a:cubicBezTo>
                    <a:pt x="10636" y="4028"/>
                    <a:pt x="10638" y="4029"/>
                    <a:pt x="10639" y="4029"/>
                  </a:cubicBezTo>
                  <a:cubicBezTo>
                    <a:pt x="10646" y="4029"/>
                    <a:pt x="10636" y="3998"/>
                    <a:pt x="10642" y="3998"/>
                  </a:cubicBezTo>
                  <a:lnTo>
                    <a:pt x="10642" y="3998"/>
                  </a:lnTo>
                  <a:cubicBezTo>
                    <a:pt x="10644" y="3998"/>
                    <a:pt x="10649" y="4002"/>
                    <a:pt x="10657" y="4013"/>
                  </a:cubicBezTo>
                  <a:lnTo>
                    <a:pt x="10669" y="4049"/>
                  </a:lnTo>
                  <a:cubicBezTo>
                    <a:pt x="10669" y="4049"/>
                    <a:pt x="10669" y="4041"/>
                    <a:pt x="10671" y="4037"/>
                  </a:cubicBezTo>
                  <a:lnTo>
                    <a:pt x="10669" y="4037"/>
                  </a:lnTo>
                  <a:cubicBezTo>
                    <a:pt x="10645" y="3965"/>
                    <a:pt x="10669" y="3977"/>
                    <a:pt x="10645" y="3918"/>
                  </a:cubicBezTo>
                  <a:lnTo>
                    <a:pt x="10645" y="3906"/>
                  </a:lnTo>
                  <a:cubicBezTo>
                    <a:pt x="10645" y="3896"/>
                    <a:pt x="10637" y="3864"/>
                    <a:pt x="10647" y="3864"/>
                  </a:cubicBezTo>
                  <a:cubicBezTo>
                    <a:pt x="10648" y="3864"/>
                    <a:pt x="10651" y="3865"/>
                    <a:pt x="10655" y="3868"/>
                  </a:cubicBezTo>
                  <a:lnTo>
                    <a:pt x="10655" y="3868"/>
                  </a:lnTo>
                  <a:cubicBezTo>
                    <a:pt x="10654" y="3862"/>
                    <a:pt x="10654" y="3858"/>
                    <a:pt x="10657" y="3858"/>
                  </a:cubicBezTo>
                  <a:cubicBezTo>
                    <a:pt x="10657" y="3846"/>
                    <a:pt x="10645" y="3823"/>
                    <a:pt x="10645" y="3799"/>
                  </a:cubicBezTo>
                  <a:cubicBezTo>
                    <a:pt x="10640" y="3799"/>
                    <a:pt x="10635" y="3797"/>
                    <a:pt x="10632" y="3797"/>
                  </a:cubicBezTo>
                  <a:close/>
                  <a:moveTo>
                    <a:pt x="10454" y="4061"/>
                  </a:moveTo>
                  <a:cubicBezTo>
                    <a:pt x="10448" y="4067"/>
                    <a:pt x="10445" y="4070"/>
                    <a:pt x="10444" y="4070"/>
                  </a:cubicBezTo>
                  <a:cubicBezTo>
                    <a:pt x="10442" y="4070"/>
                    <a:pt x="10442" y="4067"/>
                    <a:pt x="10442" y="4061"/>
                  </a:cubicBezTo>
                  <a:close/>
                  <a:moveTo>
                    <a:pt x="10526" y="4073"/>
                  </a:moveTo>
                  <a:cubicBezTo>
                    <a:pt x="10522" y="4073"/>
                    <a:pt x="10523" y="4073"/>
                    <a:pt x="10525" y="4073"/>
                  </a:cubicBezTo>
                  <a:lnTo>
                    <a:pt x="10525" y="4073"/>
                  </a:lnTo>
                  <a:cubicBezTo>
                    <a:pt x="10526" y="4073"/>
                    <a:pt x="10526" y="4073"/>
                    <a:pt x="10526" y="4073"/>
                  </a:cubicBezTo>
                  <a:close/>
                  <a:moveTo>
                    <a:pt x="10490" y="4073"/>
                  </a:moveTo>
                  <a:cubicBezTo>
                    <a:pt x="10478" y="4073"/>
                    <a:pt x="10478" y="4073"/>
                    <a:pt x="10478" y="4084"/>
                  </a:cubicBezTo>
                  <a:cubicBezTo>
                    <a:pt x="10478" y="4084"/>
                    <a:pt x="10478" y="4084"/>
                    <a:pt x="10490" y="4073"/>
                  </a:cubicBezTo>
                  <a:close/>
                  <a:moveTo>
                    <a:pt x="10493" y="4068"/>
                  </a:moveTo>
                  <a:cubicBezTo>
                    <a:pt x="10491" y="4068"/>
                    <a:pt x="10490" y="4069"/>
                    <a:pt x="10490" y="4073"/>
                  </a:cubicBezTo>
                  <a:lnTo>
                    <a:pt x="10502" y="4084"/>
                  </a:lnTo>
                  <a:cubicBezTo>
                    <a:pt x="10502" y="4076"/>
                    <a:pt x="10496" y="4068"/>
                    <a:pt x="10493" y="4068"/>
                  </a:cubicBezTo>
                  <a:close/>
                  <a:moveTo>
                    <a:pt x="10538" y="4073"/>
                  </a:moveTo>
                  <a:cubicBezTo>
                    <a:pt x="10532" y="4073"/>
                    <a:pt x="10529" y="4073"/>
                    <a:pt x="10529" y="4074"/>
                  </a:cubicBezTo>
                  <a:cubicBezTo>
                    <a:pt x="10528" y="4074"/>
                    <a:pt x="10526" y="4073"/>
                    <a:pt x="10525" y="4073"/>
                  </a:cubicBezTo>
                  <a:lnTo>
                    <a:pt x="10525" y="4073"/>
                  </a:lnTo>
                  <a:cubicBezTo>
                    <a:pt x="10523" y="4075"/>
                    <a:pt x="10513" y="4084"/>
                    <a:pt x="10502" y="4084"/>
                  </a:cubicBezTo>
                  <a:lnTo>
                    <a:pt x="10514" y="4084"/>
                  </a:lnTo>
                  <a:cubicBezTo>
                    <a:pt x="10525" y="4081"/>
                    <a:pt x="10529" y="4078"/>
                    <a:pt x="10530" y="4076"/>
                  </a:cubicBezTo>
                  <a:lnTo>
                    <a:pt x="10530" y="4076"/>
                  </a:lnTo>
                  <a:cubicBezTo>
                    <a:pt x="10531" y="4078"/>
                    <a:pt x="10534" y="4081"/>
                    <a:pt x="10538" y="4084"/>
                  </a:cubicBezTo>
                  <a:lnTo>
                    <a:pt x="10538" y="4073"/>
                  </a:lnTo>
                  <a:close/>
                  <a:moveTo>
                    <a:pt x="10550" y="4073"/>
                  </a:moveTo>
                  <a:cubicBezTo>
                    <a:pt x="10550" y="4084"/>
                    <a:pt x="10538" y="4084"/>
                    <a:pt x="10538" y="4084"/>
                  </a:cubicBezTo>
                  <a:cubicBezTo>
                    <a:pt x="10550" y="4084"/>
                    <a:pt x="10562" y="4084"/>
                    <a:pt x="10550" y="4073"/>
                  </a:cubicBezTo>
                  <a:close/>
                  <a:moveTo>
                    <a:pt x="10502" y="4084"/>
                  </a:moveTo>
                  <a:cubicBezTo>
                    <a:pt x="10502" y="4084"/>
                    <a:pt x="10502" y="4096"/>
                    <a:pt x="10502" y="4096"/>
                  </a:cubicBezTo>
                  <a:lnTo>
                    <a:pt x="10514" y="4096"/>
                  </a:lnTo>
                  <a:cubicBezTo>
                    <a:pt x="10526" y="4096"/>
                    <a:pt x="10526" y="4084"/>
                    <a:pt x="10538" y="4084"/>
                  </a:cubicBezTo>
                  <a:lnTo>
                    <a:pt x="10514" y="4084"/>
                  </a:lnTo>
                  <a:cubicBezTo>
                    <a:pt x="10514" y="4088"/>
                    <a:pt x="10513" y="4090"/>
                    <a:pt x="10511" y="4090"/>
                  </a:cubicBezTo>
                  <a:cubicBezTo>
                    <a:pt x="10507" y="4090"/>
                    <a:pt x="10502" y="4084"/>
                    <a:pt x="10502" y="4084"/>
                  </a:cubicBezTo>
                  <a:close/>
                  <a:moveTo>
                    <a:pt x="10478" y="4096"/>
                  </a:moveTo>
                  <a:cubicBezTo>
                    <a:pt x="10478" y="4102"/>
                    <a:pt x="10478" y="4105"/>
                    <a:pt x="10480" y="4108"/>
                  </a:cubicBezTo>
                  <a:lnTo>
                    <a:pt x="10480" y="4108"/>
                  </a:lnTo>
                  <a:cubicBezTo>
                    <a:pt x="10479" y="4108"/>
                    <a:pt x="10479" y="4108"/>
                    <a:pt x="10478" y="4108"/>
                  </a:cubicBezTo>
                  <a:cubicBezTo>
                    <a:pt x="10478" y="4108"/>
                    <a:pt x="10478" y="4120"/>
                    <a:pt x="10466" y="4120"/>
                  </a:cubicBezTo>
                  <a:lnTo>
                    <a:pt x="10478" y="4120"/>
                  </a:lnTo>
                  <a:cubicBezTo>
                    <a:pt x="10478" y="4120"/>
                    <a:pt x="10482" y="4116"/>
                    <a:pt x="10483" y="4113"/>
                  </a:cubicBezTo>
                  <a:lnTo>
                    <a:pt x="10483" y="4113"/>
                  </a:lnTo>
                  <a:cubicBezTo>
                    <a:pt x="10485" y="4115"/>
                    <a:pt x="10487" y="4117"/>
                    <a:pt x="10490" y="4120"/>
                  </a:cubicBezTo>
                  <a:cubicBezTo>
                    <a:pt x="10490" y="4132"/>
                    <a:pt x="10478" y="4132"/>
                    <a:pt x="10466" y="4132"/>
                  </a:cubicBezTo>
                  <a:lnTo>
                    <a:pt x="10502" y="4132"/>
                  </a:lnTo>
                  <a:cubicBezTo>
                    <a:pt x="10514" y="4120"/>
                    <a:pt x="10526" y="4120"/>
                    <a:pt x="10538" y="4120"/>
                  </a:cubicBezTo>
                  <a:lnTo>
                    <a:pt x="10514" y="4120"/>
                  </a:lnTo>
                  <a:lnTo>
                    <a:pt x="10502" y="4096"/>
                  </a:lnTo>
                  <a:lnTo>
                    <a:pt x="10502" y="4096"/>
                  </a:lnTo>
                  <a:cubicBezTo>
                    <a:pt x="10502" y="4108"/>
                    <a:pt x="10514" y="4120"/>
                    <a:pt x="10514" y="4120"/>
                  </a:cubicBezTo>
                  <a:lnTo>
                    <a:pt x="10502" y="4120"/>
                  </a:lnTo>
                  <a:lnTo>
                    <a:pt x="10502" y="4108"/>
                  </a:lnTo>
                  <a:cubicBezTo>
                    <a:pt x="10490" y="4108"/>
                    <a:pt x="10490" y="4108"/>
                    <a:pt x="10478" y="4096"/>
                  </a:cubicBezTo>
                  <a:close/>
                  <a:moveTo>
                    <a:pt x="10538" y="4084"/>
                  </a:moveTo>
                  <a:cubicBezTo>
                    <a:pt x="10538" y="4096"/>
                    <a:pt x="10538" y="4108"/>
                    <a:pt x="10538" y="4120"/>
                  </a:cubicBezTo>
                  <a:lnTo>
                    <a:pt x="10550" y="4120"/>
                  </a:lnTo>
                  <a:cubicBezTo>
                    <a:pt x="10538" y="4120"/>
                    <a:pt x="10526" y="4132"/>
                    <a:pt x="10514" y="4132"/>
                  </a:cubicBezTo>
                  <a:lnTo>
                    <a:pt x="10550" y="4132"/>
                  </a:lnTo>
                  <a:cubicBezTo>
                    <a:pt x="10562" y="4144"/>
                    <a:pt x="10562" y="4156"/>
                    <a:pt x="10573" y="4156"/>
                  </a:cubicBezTo>
                  <a:cubicBezTo>
                    <a:pt x="10562" y="4144"/>
                    <a:pt x="10562" y="4132"/>
                    <a:pt x="10562" y="4120"/>
                  </a:cubicBezTo>
                  <a:lnTo>
                    <a:pt x="10562" y="4120"/>
                  </a:lnTo>
                  <a:cubicBezTo>
                    <a:pt x="10567" y="4126"/>
                    <a:pt x="10570" y="4129"/>
                    <a:pt x="10572" y="4129"/>
                  </a:cubicBezTo>
                  <a:cubicBezTo>
                    <a:pt x="10573" y="4129"/>
                    <a:pt x="10573" y="4126"/>
                    <a:pt x="10573" y="4120"/>
                  </a:cubicBezTo>
                  <a:cubicBezTo>
                    <a:pt x="10565" y="4112"/>
                    <a:pt x="10557" y="4098"/>
                    <a:pt x="10557" y="4098"/>
                  </a:cubicBezTo>
                  <a:lnTo>
                    <a:pt x="10557" y="4098"/>
                  </a:lnTo>
                  <a:cubicBezTo>
                    <a:pt x="10556" y="4098"/>
                    <a:pt x="10558" y="4101"/>
                    <a:pt x="10562" y="4108"/>
                  </a:cubicBezTo>
                  <a:lnTo>
                    <a:pt x="10550" y="4108"/>
                  </a:lnTo>
                  <a:lnTo>
                    <a:pt x="10538" y="4084"/>
                  </a:lnTo>
                  <a:close/>
                  <a:moveTo>
                    <a:pt x="10252" y="4192"/>
                  </a:moveTo>
                  <a:cubicBezTo>
                    <a:pt x="10252" y="4192"/>
                    <a:pt x="10252" y="4204"/>
                    <a:pt x="10252" y="4204"/>
                  </a:cubicBezTo>
                  <a:lnTo>
                    <a:pt x="10240" y="4204"/>
                  </a:lnTo>
                  <a:cubicBezTo>
                    <a:pt x="10252" y="4204"/>
                    <a:pt x="10252" y="4204"/>
                    <a:pt x="10252" y="4215"/>
                  </a:cubicBezTo>
                  <a:lnTo>
                    <a:pt x="10240" y="4215"/>
                  </a:lnTo>
                  <a:cubicBezTo>
                    <a:pt x="10240" y="4215"/>
                    <a:pt x="10240" y="4215"/>
                    <a:pt x="10240" y="4204"/>
                  </a:cubicBezTo>
                  <a:cubicBezTo>
                    <a:pt x="10252" y="4204"/>
                    <a:pt x="10252" y="4192"/>
                    <a:pt x="10240" y="4192"/>
                  </a:cubicBezTo>
                  <a:close/>
                  <a:moveTo>
                    <a:pt x="9347" y="4215"/>
                  </a:moveTo>
                  <a:lnTo>
                    <a:pt x="9347" y="4215"/>
                  </a:lnTo>
                  <a:cubicBezTo>
                    <a:pt x="9349" y="4219"/>
                    <a:pt x="9351" y="4222"/>
                    <a:pt x="9353" y="4225"/>
                  </a:cubicBezTo>
                  <a:lnTo>
                    <a:pt x="9353" y="4225"/>
                  </a:lnTo>
                  <a:cubicBezTo>
                    <a:pt x="9351" y="4222"/>
                    <a:pt x="9349" y="4219"/>
                    <a:pt x="9347" y="4215"/>
                  </a:cubicBezTo>
                  <a:close/>
                  <a:moveTo>
                    <a:pt x="11038" y="4168"/>
                  </a:moveTo>
                  <a:cubicBezTo>
                    <a:pt x="11014" y="4168"/>
                    <a:pt x="10978" y="4168"/>
                    <a:pt x="10990" y="4192"/>
                  </a:cubicBezTo>
                  <a:lnTo>
                    <a:pt x="11050" y="4227"/>
                  </a:lnTo>
                  <a:cubicBezTo>
                    <a:pt x="11062" y="4215"/>
                    <a:pt x="11026" y="4180"/>
                    <a:pt x="11038" y="4168"/>
                  </a:cubicBezTo>
                  <a:close/>
                  <a:moveTo>
                    <a:pt x="10526" y="4227"/>
                  </a:moveTo>
                  <a:lnTo>
                    <a:pt x="10502" y="4239"/>
                  </a:lnTo>
                  <a:lnTo>
                    <a:pt x="10514" y="4239"/>
                  </a:lnTo>
                  <a:cubicBezTo>
                    <a:pt x="10502" y="4239"/>
                    <a:pt x="10514" y="4239"/>
                    <a:pt x="10502" y="4251"/>
                  </a:cubicBezTo>
                  <a:lnTo>
                    <a:pt x="10538" y="4251"/>
                  </a:lnTo>
                  <a:cubicBezTo>
                    <a:pt x="10562" y="4239"/>
                    <a:pt x="10538" y="4227"/>
                    <a:pt x="10526" y="4227"/>
                  </a:cubicBezTo>
                  <a:close/>
                  <a:moveTo>
                    <a:pt x="10145" y="4263"/>
                  </a:moveTo>
                  <a:cubicBezTo>
                    <a:pt x="10145" y="4264"/>
                    <a:pt x="10145" y="4265"/>
                    <a:pt x="10145" y="4266"/>
                  </a:cubicBezTo>
                  <a:lnTo>
                    <a:pt x="10145" y="4266"/>
                  </a:lnTo>
                  <a:cubicBezTo>
                    <a:pt x="10145" y="4265"/>
                    <a:pt x="10145" y="4264"/>
                    <a:pt x="10145" y="4263"/>
                  </a:cubicBezTo>
                  <a:close/>
                  <a:moveTo>
                    <a:pt x="10252" y="4263"/>
                  </a:moveTo>
                  <a:cubicBezTo>
                    <a:pt x="10240" y="4263"/>
                    <a:pt x="10240" y="4275"/>
                    <a:pt x="10228" y="4275"/>
                  </a:cubicBezTo>
                  <a:cubicBezTo>
                    <a:pt x="10228" y="4275"/>
                    <a:pt x="10240" y="4263"/>
                    <a:pt x="10240" y="4263"/>
                  </a:cubicBezTo>
                  <a:close/>
                  <a:moveTo>
                    <a:pt x="10204" y="4263"/>
                  </a:moveTo>
                  <a:cubicBezTo>
                    <a:pt x="10204" y="4275"/>
                    <a:pt x="10216" y="4275"/>
                    <a:pt x="10216" y="4275"/>
                  </a:cubicBezTo>
                  <a:cubicBezTo>
                    <a:pt x="10216" y="4275"/>
                    <a:pt x="10204" y="4287"/>
                    <a:pt x="10204" y="4287"/>
                  </a:cubicBezTo>
                  <a:cubicBezTo>
                    <a:pt x="10204" y="4275"/>
                    <a:pt x="10192" y="4275"/>
                    <a:pt x="10192" y="4263"/>
                  </a:cubicBezTo>
                  <a:lnTo>
                    <a:pt x="10192" y="4263"/>
                  </a:lnTo>
                  <a:cubicBezTo>
                    <a:pt x="10192" y="4263"/>
                    <a:pt x="10204" y="4275"/>
                    <a:pt x="10204" y="4275"/>
                  </a:cubicBezTo>
                  <a:cubicBezTo>
                    <a:pt x="10204" y="4275"/>
                    <a:pt x="10204" y="4263"/>
                    <a:pt x="10204" y="4263"/>
                  </a:cubicBezTo>
                  <a:close/>
                  <a:moveTo>
                    <a:pt x="10238" y="4285"/>
                  </a:moveTo>
                  <a:lnTo>
                    <a:pt x="10238" y="4285"/>
                  </a:lnTo>
                  <a:cubicBezTo>
                    <a:pt x="10235" y="4285"/>
                    <a:pt x="10231" y="4286"/>
                    <a:pt x="10228" y="4287"/>
                  </a:cubicBezTo>
                  <a:lnTo>
                    <a:pt x="10240" y="4287"/>
                  </a:lnTo>
                  <a:cubicBezTo>
                    <a:pt x="10239" y="4286"/>
                    <a:pt x="10238" y="4285"/>
                    <a:pt x="10238" y="4285"/>
                  </a:cubicBezTo>
                  <a:close/>
                  <a:moveTo>
                    <a:pt x="10216" y="4287"/>
                  </a:moveTo>
                  <a:cubicBezTo>
                    <a:pt x="10228" y="4299"/>
                    <a:pt x="10228" y="4299"/>
                    <a:pt x="10228" y="4299"/>
                  </a:cubicBezTo>
                  <a:lnTo>
                    <a:pt x="10216" y="4299"/>
                  </a:lnTo>
                  <a:cubicBezTo>
                    <a:pt x="10216" y="4299"/>
                    <a:pt x="10216" y="4287"/>
                    <a:pt x="10216" y="4287"/>
                  </a:cubicBezTo>
                  <a:close/>
                  <a:moveTo>
                    <a:pt x="10274" y="4278"/>
                  </a:moveTo>
                  <a:cubicBezTo>
                    <a:pt x="10282" y="4278"/>
                    <a:pt x="10282" y="4281"/>
                    <a:pt x="10276" y="4287"/>
                  </a:cubicBezTo>
                  <a:lnTo>
                    <a:pt x="10264" y="4287"/>
                  </a:lnTo>
                  <a:cubicBezTo>
                    <a:pt x="10252" y="4287"/>
                    <a:pt x="10240" y="4299"/>
                    <a:pt x="10228" y="4299"/>
                  </a:cubicBezTo>
                  <a:cubicBezTo>
                    <a:pt x="10228" y="4299"/>
                    <a:pt x="10228" y="4299"/>
                    <a:pt x="10228" y="4287"/>
                  </a:cubicBezTo>
                  <a:cubicBezTo>
                    <a:pt x="10228" y="4281"/>
                    <a:pt x="10228" y="4278"/>
                    <a:pt x="10230" y="4278"/>
                  </a:cubicBezTo>
                  <a:cubicBezTo>
                    <a:pt x="10231" y="4278"/>
                    <a:pt x="10233" y="4280"/>
                    <a:pt x="10238" y="4285"/>
                  </a:cubicBezTo>
                  <a:lnTo>
                    <a:pt x="10238" y="4285"/>
                  </a:lnTo>
                  <a:cubicBezTo>
                    <a:pt x="10256" y="4280"/>
                    <a:pt x="10268" y="4278"/>
                    <a:pt x="10274" y="4278"/>
                  </a:cubicBezTo>
                  <a:close/>
                  <a:moveTo>
                    <a:pt x="10133" y="4227"/>
                  </a:moveTo>
                  <a:cubicBezTo>
                    <a:pt x="10145" y="4227"/>
                    <a:pt x="10145" y="4239"/>
                    <a:pt x="10145" y="4239"/>
                  </a:cubicBezTo>
                  <a:cubicBezTo>
                    <a:pt x="10145" y="4239"/>
                    <a:pt x="10145" y="4251"/>
                    <a:pt x="10145" y="4251"/>
                  </a:cubicBezTo>
                  <a:cubicBezTo>
                    <a:pt x="10157" y="4251"/>
                    <a:pt x="10157" y="4251"/>
                    <a:pt x="10157" y="4263"/>
                  </a:cubicBezTo>
                  <a:lnTo>
                    <a:pt x="10181" y="4263"/>
                  </a:lnTo>
                  <a:cubicBezTo>
                    <a:pt x="10181" y="4275"/>
                    <a:pt x="10192" y="4287"/>
                    <a:pt x="10192" y="4287"/>
                  </a:cubicBezTo>
                  <a:cubicBezTo>
                    <a:pt x="10192" y="4299"/>
                    <a:pt x="10192" y="4299"/>
                    <a:pt x="10192" y="4299"/>
                  </a:cubicBezTo>
                  <a:cubicBezTo>
                    <a:pt x="10181" y="4299"/>
                    <a:pt x="10157" y="4311"/>
                    <a:pt x="10169" y="4311"/>
                  </a:cubicBezTo>
                  <a:cubicBezTo>
                    <a:pt x="10180" y="4311"/>
                    <a:pt x="10192" y="4299"/>
                    <a:pt x="10192" y="4299"/>
                  </a:cubicBezTo>
                  <a:lnTo>
                    <a:pt x="10192" y="4299"/>
                  </a:lnTo>
                  <a:cubicBezTo>
                    <a:pt x="10192" y="4299"/>
                    <a:pt x="10181" y="4311"/>
                    <a:pt x="10181" y="4311"/>
                  </a:cubicBezTo>
                  <a:cubicBezTo>
                    <a:pt x="10169" y="4317"/>
                    <a:pt x="10160" y="4317"/>
                    <a:pt x="10152" y="4317"/>
                  </a:cubicBezTo>
                  <a:cubicBezTo>
                    <a:pt x="10145" y="4317"/>
                    <a:pt x="10139" y="4317"/>
                    <a:pt x="10133" y="4323"/>
                  </a:cubicBezTo>
                  <a:cubicBezTo>
                    <a:pt x="10133" y="4288"/>
                    <a:pt x="10144" y="4310"/>
                    <a:pt x="10145" y="4266"/>
                  </a:cubicBezTo>
                  <a:lnTo>
                    <a:pt x="10145" y="4266"/>
                  </a:lnTo>
                  <a:cubicBezTo>
                    <a:pt x="10145" y="4266"/>
                    <a:pt x="10145" y="4266"/>
                    <a:pt x="10145" y="4266"/>
                  </a:cubicBezTo>
                  <a:cubicBezTo>
                    <a:pt x="10144" y="4266"/>
                    <a:pt x="10143" y="4247"/>
                    <a:pt x="10133" y="4227"/>
                  </a:cubicBezTo>
                  <a:close/>
                  <a:moveTo>
                    <a:pt x="11050" y="4227"/>
                  </a:moveTo>
                  <a:lnTo>
                    <a:pt x="11050" y="4227"/>
                  </a:lnTo>
                  <a:cubicBezTo>
                    <a:pt x="11038" y="4239"/>
                    <a:pt x="11073" y="4263"/>
                    <a:pt x="11062" y="4275"/>
                  </a:cubicBezTo>
                  <a:cubicBezTo>
                    <a:pt x="11055" y="4261"/>
                    <a:pt x="11044" y="4255"/>
                    <a:pt x="11036" y="4255"/>
                  </a:cubicBezTo>
                  <a:cubicBezTo>
                    <a:pt x="11030" y="4255"/>
                    <a:pt x="11026" y="4258"/>
                    <a:pt x="11026" y="4263"/>
                  </a:cubicBezTo>
                  <a:cubicBezTo>
                    <a:pt x="11034" y="4263"/>
                    <a:pt x="11036" y="4258"/>
                    <a:pt x="11041" y="4258"/>
                  </a:cubicBezTo>
                  <a:cubicBezTo>
                    <a:pt x="11043" y="4258"/>
                    <a:pt x="11046" y="4259"/>
                    <a:pt x="11050" y="4263"/>
                  </a:cubicBezTo>
                  <a:cubicBezTo>
                    <a:pt x="11038" y="4275"/>
                    <a:pt x="11073" y="4311"/>
                    <a:pt x="11073" y="4334"/>
                  </a:cubicBezTo>
                  <a:cubicBezTo>
                    <a:pt x="11081" y="4331"/>
                    <a:pt x="11089" y="4329"/>
                    <a:pt x="11097" y="4329"/>
                  </a:cubicBezTo>
                  <a:cubicBezTo>
                    <a:pt x="11113" y="4329"/>
                    <a:pt x="11129" y="4334"/>
                    <a:pt x="11145" y="4334"/>
                  </a:cubicBezTo>
                  <a:cubicBezTo>
                    <a:pt x="11121" y="4334"/>
                    <a:pt x="11109" y="4311"/>
                    <a:pt x="11085" y="4299"/>
                  </a:cubicBezTo>
                  <a:cubicBezTo>
                    <a:pt x="11062" y="4275"/>
                    <a:pt x="11157" y="4287"/>
                    <a:pt x="11050" y="4227"/>
                  </a:cubicBezTo>
                  <a:close/>
                  <a:moveTo>
                    <a:pt x="10232" y="4335"/>
                  </a:moveTo>
                  <a:cubicBezTo>
                    <a:pt x="10242" y="4336"/>
                    <a:pt x="10252" y="4339"/>
                    <a:pt x="10252" y="4346"/>
                  </a:cubicBezTo>
                  <a:cubicBezTo>
                    <a:pt x="10231" y="4346"/>
                    <a:pt x="10238" y="4337"/>
                    <a:pt x="10232" y="4335"/>
                  </a:cubicBezTo>
                  <a:close/>
                  <a:moveTo>
                    <a:pt x="10740" y="4323"/>
                  </a:moveTo>
                  <a:lnTo>
                    <a:pt x="10669" y="4334"/>
                  </a:lnTo>
                  <a:cubicBezTo>
                    <a:pt x="10669" y="4346"/>
                    <a:pt x="10716" y="4346"/>
                    <a:pt x="10716" y="4346"/>
                  </a:cubicBezTo>
                  <a:cubicBezTo>
                    <a:pt x="10728" y="4334"/>
                    <a:pt x="10764" y="4323"/>
                    <a:pt x="10740" y="4323"/>
                  </a:cubicBezTo>
                  <a:close/>
                  <a:moveTo>
                    <a:pt x="10216" y="4334"/>
                  </a:moveTo>
                  <a:cubicBezTo>
                    <a:pt x="10220" y="4334"/>
                    <a:pt x="10224" y="4334"/>
                    <a:pt x="10228" y="4335"/>
                  </a:cubicBezTo>
                  <a:lnTo>
                    <a:pt x="10228" y="4335"/>
                  </a:lnTo>
                  <a:cubicBezTo>
                    <a:pt x="10228" y="4347"/>
                    <a:pt x="10216" y="4358"/>
                    <a:pt x="10216" y="4358"/>
                  </a:cubicBezTo>
                  <a:cubicBezTo>
                    <a:pt x="10216" y="4346"/>
                    <a:pt x="10216" y="4346"/>
                    <a:pt x="10216" y="4334"/>
                  </a:cubicBezTo>
                  <a:close/>
                  <a:moveTo>
                    <a:pt x="10669" y="4358"/>
                  </a:moveTo>
                  <a:cubicBezTo>
                    <a:pt x="10654" y="4366"/>
                    <a:pt x="10627" y="4368"/>
                    <a:pt x="10610" y="4369"/>
                  </a:cubicBezTo>
                  <a:lnTo>
                    <a:pt x="10610" y="4369"/>
                  </a:lnTo>
                  <a:cubicBezTo>
                    <a:pt x="10618" y="4361"/>
                    <a:pt x="10622" y="4359"/>
                    <a:pt x="10626" y="4359"/>
                  </a:cubicBezTo>
                  <a:cubicBezTo>
                    <a:pt x="10630" y="4359"/>
                    <a:pt x="10634" y="4362"/>
                    <a:pt x="10644" y="4362"/>
                  </a:cubicBezTo>
                  <a:cubicBezTo>
                    <a:pt x="10650" y="4362"/>
                    <a:pt x="10658" y="4361"/>
                    <a:pt x="10669" y="4358"/>
                  </a:cubicBezTo>
                  <a:close/>
                  <a:moveTo>
                    <a:pt x="10204" y="4334"/>
                  </a:moveTo>
                  <a:cubicBezTo>
                    <a:pt x="10204" y="4346"/>
                    <a:pt x="10204" y="4358"/>
                    <a:pt x="10216" y="4370"/>
                  </a:cubicBezTo>
                  <a:cubicBezTo>
                    <a:pt x="10216" y="4370"/>
                    <a:pt x="10204" y="4370"/>
                    <a:pt x="10204" y="4382"/>
                  </a:cubicBezTo>
                  <a:cubicBezTo>
                    <a:pt x="10204" y="4370"/>
                    <a:pt x="10192" y="4346"/>
                    <a:pt x="10204" y="4334"/>
                  </a:cubicBezTo>
                  <a:close/>
                  <a:moveTo>
                    <a:pt x="10670" y="4377"/>
                  </a:moveTo>
                  <a:cubicBezTo>
                    <a:pt x="10666" y="4377"/>
                    <a:pt x="10645" y="4382"/>
                    <a:pt x="10645" y="4382"/>
                  </a:cubicBezTo>
                  <a:lnTo>
                    <a:pt x="10657" y="4382"/>
                  </a:lnTo>
                  <a:cubicBezTo>
                    <a:pt x="10669" y="4378"/>
                    <a:pt x="10671" y="4377"/>
                    <a:pt x="10670" y="4377"/>
                  </a:cubicBezTo>
                  <a:close/>
                  <a:moveTo>
                    <a:pt x="10157" y="4323"/>
                  </a:moveTo>
                  <a:lnTo>
                    <a:pt x="10145" y="4334"/>
                  </a:lnTo>
                  <a:cubicBezTo>
                    <a:pt x="10169" y="4346"/>
                    <a:pt x="10145" y="4346"/>
                    <a:pt x="10169" y="4394"/>
                  </a:cubicBezTo>
                  <a:cubicBezTo>
                    <a:pt x="10149" y="4375"/>
                    <a:pt x="10146" y="4331"/>
                    <a:pt x="10138" y="4323"/>
                  </a:cubicBezTo>
                  <a:close/>
                  <a:moveTo>
                    <a:pt x="10181" y="4323"/>
                  </a:moveTo>
                  <a:cubicBezTo>
                    <a:pt x="10181" y="4323"/>
                    <a:pt x="10181" y="4323"/>
                    <a:pt x="10181" y="4334"/>
                  </a:cubicBezTo>
                  <a:cubicBezTo>
                    <a:pt x="10181" y="4346"/>
                    <a:pt x="10181" y="4358"/>
                    <a:pt x="10192" y="4382"/>
                  </a:cubicBezTo>
                  <a:cubicBezTo>
                    <a:pt x="10192" y="4394"/>
                    <a:pt x="10181" y="4394"/>
                    <a:pt x="10181" y="4394"/>
                  </a:cubicBezTo>
                  <a:cubicBezTo>
                    <a:pt x="10181" y="4394"/>
                    <a:pt x="10181" y="4394"/>
                    <a:pt x="10181" y="4382"/>
                  </a:cubicBezTo>
                  <a:cubicBezTo>
                    <a:pt x="10157" y="4358"/>
                    <a:pt x="10169" y="4346"/>
                    <a:pt x="10157" y="4323"/>
                  </a:cubicBezTo>
                  <a:close/>
                  <a:moveTo>
                    <a:pt x="9073" y="4383"/>
                  </a:moveTo>
                  <a:cubicBezTo>
                    <a:pt x="9080" y="4396"/>
                    <a:pt x="9084" y="4406"/>
                    <a:pt x="9073" y="4406"/>
                  </a:cubicBezTo>
                  <a:cubicBezTo>
                    <a:pt x="9073" y="4394"/>
                    <a:pt x="9073" y="4394"/>
                    <a:pt x="9073" y="4383"/>
                  </a:cubicBezTo>
                  <a:close/>
                  <a:moveTo>
                    <a:pt x="10049" y="4518"/>
                  </a:moveTo>
                  <a:cubicBezTo>
                    <a:pt x="10049" y="4520"/>
                    <a:pt x="10049" y="4522"/>
                    <a:pt x="10050" y="4525"/>
                  </a:cubicBezTo>
                  <a:cubicBezTo>
                    <a:pt x="10050" y="4523"/>
                    <a:pt x="10049" y="4521"/>
                    <a:pt x="10049" y="4518"/>
                  </a:cubicBezTo>
                  <a:close/>
                  <a:moveTo>
                    <a:pt x="10994" y="4499"/>
                  </a:moveTo>
                  <a:cubicBezTo>
                    <a:pt x="10978" y="4499"/>
                    <a:pt x="10980" y="4528"/>
                    <a:pt x="10990" y="4549"/>
                  </a:cubicBezTo>
                  <a:lnTo>
                    <a:pt x="11002" y="4549"/>
                  </a:lnTo>
                  <a:cubicBezTo>
                    <a:pt x="11014" y="4537"/>
                    <a:pt x="11014" y="4525"/>
                    <a:pt x="11038" y="4525"/>
                  </a:cubicBezTo>
                  <a:cubicBezTo>
                    <a:pt x="11026" y="4513"/>
                    <a:pt x="11014" y="4513"/>
                    <a:pt x="11002" y="4501"/>
                  </a:cubicBezTo>
                  <a:cubicBezTo>
                    <a:pt x="10999" y="4500"/>
                    <a:pt x="10996" y="4499"/>
                    <a:pt x="10994" y="4499"/>
                  </a:cubicBezTo>
                  <a:close/>
                  <a:moveTo>
                    <a:pt x="8489" y="4584"/>
                  </a:moveTo>
                  <a:cubicBezTo>
                    <a:pt x="8496" y="4588"/>
                    <a:pt x="8502" y="4591"/>
                    <a:pt x="8509" y="4593"/>
                  </a:cubicBezTo>
                  <a:lnTo>
                    <a:pt x="8509" y="4593"/>
                  </a:lnTo>
                  <a:cubicBezTo>
                    <a:pt x="8502" y="4590"/>
                    <a:pt x="8496" y="4587"/>
                    <a:pt x="8489" y="4584"/>
                  </a:cubicBezTo>
                  <a:close/>
                  <a:moveTo>
                    <a:pt x="11312" y="4573"/>
                  </a:moveTo>
                  <a:cubicBezTo>
                    <a:pt x="11321" y="4582"/>
                    <a:pt x="11316" y="4591"/>
                    <a:pt x="11313" y="4594"/>
                  </a:cubicBezTo>
                  <a:lnTo>
                    <a:pt x="11313" y="4594"/>
                  </a:lnTo>
                  <a:cubicBezTo>
                    <a:pt x="11310" y="4586"/>
                    <a:pt x="11309" y="4578"/>
                    <a:pt x="11312" y="4573"/>
                  </a:cubicBezTo>
                  <a:close/>
                  <a:moveTo>
                    <a:pt x="4066" y="4593"/>
                  </a:moveTo>
                  <a:lnTo>
                    <a:pt x="4061" y="4596"/>
                  </a:lnTo>
                  <a:cubicBezTo>
                    <a:pt x="4065" y="4596"/>
                    <a:pt x="4066" y="4595"/>
                    <a:pt x="4066" y="4593"/>
                  </a:cubicBezTo>
                  <a:close/>
                  <a:moveTo>
                    <a:pt x="8597" y="4620"/>
                  </a:moveTo>
                  <a:cubicBezTo>
                    <a:pt x="8597" y="4632"/>
                    <a:pt x="8609" y="4632"/>
                    <a:pt x="8609" y="4632"/>
                  </a:cubicBezTo>
                  <a:cubicBezTo>
                    <a:pt x="8609" y="4632"/>
                    <a:pt x="8609" y="4632"/>
                    <a:pt x="8597" y="4620"/>
                  </a:cubicBezTo>
                  <a:close/>
                  <a:moveTo>
                    <a:pt x="8592" y="4631"/>
                  </a:moveTo>
                  <a:lnTo>
                    <a:pt x="8609" y="4656"/>
                  </a:lnTo>
                  <a:cubicBezTo>
                    <a:pt x="8609" y="4637"/>
                    <a:pt x="8601" y="4641"/>
                    <a:pt x="8592" y="4631"/>
                  </a:cubicBezTo>
                  <a:close/>
                  <a:moveTo>
                    <a:pt x="11338" y="4656"/>
                  </a:moveTo>
                  <a:lnTo>
                    <a:pt x="11338" y="4656"/>
                  </a:lnTo>
                  <a:cubicBezTo>
                    <a:pt x="11337" y="4656"/>
                    <a:pt x="11336" y="4656"/>
                    <a:pt x="11335" y="4656"/>
                  </a:cubicBezTo>
                  <a:cubicBezTo>
                    <a:pt x="11339" y="4658"/>
                    <a:pt x="11340" y="4658"/>
                    <a:pt x="11341" y="4658"/>
                  </a:cubicBezTo>
                  <a:cubicBezTo>
                    <a:pt x="11341" y="4658"/>
                    <a:pt x="11340" y="4657"/>
                    <a:pt x="11338" y="4656"/>
                  </a:cubicBezTo>
                  <a:close/>
                  <a:moveTo>
                    <a:pt x="8609" y="4620"/>
                  </a:moveTo>
                  <a:cubicBezTo>
                    <a:pt x="8621" y="4656"/>
                    <a:pt x="8633" y="4692"/>
                    <a:pt x="8621" y="4692"/>
                  </a:cubicBezTo>
                  <a:lnTo>
                    <a:pt x="8609" y="4692"/>
                  </a:lnTo>
                  <a:cubicBezTo>
                    <a:pt x="8573" y="4632"/>
                    <a:pt x="8609" y="4668"/>
                    <a:pt x="8585" y="4620"/>
                  </a:cubicBezTo>
                  <a:lnTo>
                    <a:pt x="8585" y="4620"/>
                  </a:lnTo>
                  <a:cubicBezTo>
                    <a:pt x="8587" y="4625"/>
                    <a:pt x="8590" y="4628"/>
                    <a:pt x="8592" y="4631"/>
                  </a:cubicBezTo>
                  <a:lnTo>
                    <a:pt x="8592" y="4631"/>
                  </a:lnTo>
                  <a:lnTo>
                    <a:pt x="8585" y="4620"/>
                  </a:lnTo>
                  <a:lnTo>
                    <a:pt x="8585" y="4620"/>
                  </a:lnTo>
                  <a:cubicBezTo>
                    <a:pt x="8585" y="4620"/>
                    <a:pt x="8585" y="4620"/>
                    <a:pt x="8585" y="4620"/>
                  </a:cubicBezTo>
                  <a:lnTo>
                    <a:pt x="8585" y="4620"/>
                  </a:lnTo>
                  <a:cubicBezTo>
                    <a:pt x="8585" y="4629"/>
                    <a:pt x="8585" y="4637"/>
                    <a:pt x="8581" y="4637"/>
                  </a:cubicBezTo>
                  <a:cubicBezTo>
                    <a:pt x="8579" y="4637"/>
                    <a:pt x="8577" y="4636"/>
                    <a:pt x="8573" y="4632"/>
                  </a:cubicBezTo>
                  <a:cubicBezTo>
                    <a:pt x="8561" y="4620"/>
                    <a:pt x="8561" y="4620"/>
                    <a:pt x="8561" y="4620"/>
                  </a:cubicBezTo>
                  <a:close/>
                  <a:moveTo>
                    <a:pt x="10258" y="4710"/>
                  </a:moveTo>
                  <a:lnTo>
                    <a:pt x="10258" y="4710"/>
                  </a:lnTo>
                  <a:cubicBezTo>
                    <a:pt x="10259" y="4710"/>
                    <a:pt x="10256" y="4715"/>
                    <a:pt x="10264" y="4715"/>
                  </a:cubicBezTo>
                  <a:cubicBezTo>
                    <a:pt x="10240" y="4715"/>
                    <a:pt x="10204" y="4727"/>
                    <a:pt x="10204" y="4727"/>
                  </a:cubicBezTo>
                  <a:cubicBezTo>
                    <a:pt x="10192" y="4731"/>
                    <a:pt x="10186" y="4733"/>
                    <a:pt x="10182" y="4733"/>
                  </a:cubicBezTo>
                  <a:cubicBezTo>
                    <a:pt x="10175" y="4733"/>
                    <a:pt x="10181" y="4727"/>
                    <a:pt x="10181" y="4727"/>
                  </a:cubicBezTo>
                  <a:lnTo>
                    <a:pt x="10181" y="4727"/>
                  </a:lnTo>
                  <a:lnTo>
                    <a:pt x="10252" y="4715"/>
                  </a:lnTo>
                  <a:cubicBezTo>
                    <a:pt x="10256" y="4712"/>
                    <a:pt x="10257" y="4710"/>
                    <a:pt x="10258" y="4710"/>
                  </a:cubicBezTo>
                  <a:close/>
                  <a:moveTo>
                    <a:pt x="10788" y="4692"/>
                  </a:moveTo>
                  <a:lnTo>
                    <a:pt x="10788" y="4692"/>
                  </a:lnTo>
                  <a:cubicBezTo>
                    <a:pt x="10800" y="4715"/>
                    <a:pt x="10812" y="4715"/>
                    <a:pt x="10847" y="4739"/>
                  </a:cubicBezTo>
                  <a:lnTo>
                    <a:pt x="10835" y="4715"/>
                  </a:lnTo>
                  <a:lnTo>
                    <a:pt x="10788" y="4692"/>
                  </a:lnTo>
                  <a:close/>
                  <a:moveTo>
                    <a:pt x="8097" y="4442"/>
                  </a:moveTo>
                  <a:cubicBezTo>
                    <a:pt x="8109" y="4477"/>
                    <a:pt x="8156" y="4501"/>
                    <a:pt x="8204" y="4537"/>
                  </a:cubicBezTo>
                  <a:cubicBezTo>
                    <a:pt x="8276" y="4561"/>
                    <a:pt x="8335" y="4573"/>
                    <a:pt x="8406" y="4596"/>
                  </a:cubicBezTo>
                  <a:cubicBezTo>
                    <a:pt x="8466" y="4620"/>
                    <a:pt x="8537" y="4656"/>
                    <a:pt x="8585" y="4715"/>
                  </a:cubicBezTo>
                  <a:lnTo>
                    <a:pt x="8573" y="4715"/>
                  </a:lnTo>
                  <a:cubicBezTo>
                    <a:pt x="8585" y="4715"/>
                    <a:pt x="8597" y="4727"/>
                    <a:pt x="8621" y="4751"/>
                  </a:cubicBezTo>
                  <a:cubicBezTo>
                    <a:pt x="8609" y="4751"/>
                    <a:pt x="8609" y="4763"/>
                    <a:pt x="8609" y="4763"/>
                  </a:cubicBezTo>
                  <a:cubicBezTo>
                    <a:pt x="8597" y="4751"/>
                    <a:pt x="8585" y="4739"/>
                    <a:pt x="8561" y="4727"/>
                  </a:cubicBezTo>
                  <a:cubicBezTo>
                    <a:pt x="8549" y="4715"/>
                    <a:pt x="8537" y="4692"/>
                    <a:pt x="8526" y="4680"/>
                  </a:cubicBezTo>
                  <a:cubicBezTo>
                    <a:pt x="8526" y="4680"/>
                    <a:pt x="8526" y="4692"/>
                    <a:pt x="8526" y="4704"/>
                  </a:cubicBezTo>
                  <a:cubicBezTo>
                    <a:pt x="8514" y="4692"/>
                    <a:pt x="8490" y="4680"/>
                    <a:pt x="8478" y="4680"/>
                  </a:cubicBezTo>
                  <a:lnTo>
                    <a:pt x="8478" y="4715"/>
                  </a:lnTo>
                  <a:cubicBezTo>
                    <a:pt x="8406" y="4680"/>
                    <a:pt x="8311" y="4632"/>
                    <a:pt x="8252" y="4585"/>
                  </a:cubicBezTo>
                  <a:cubicBezTo>
                    <a:pt x="8210" y="4559"/>
                    <a:pt x="8187" y="4553"/>
                    <a:pt x="8166" y="4553"/>
                  </a:cubicBezTo>
                  <a:cubicBezTo>
                    <a:pt x="8150" y="4553"/>
                    <a:pt x="8135" y="4556"/>
                    <a:pt x="8115" y="4556"/>
                  </a:cubicBezTo>
                  <a:cubicBezTo>
                    <a:pt x="8101" y="4556"/>
                    <a:pt x="8084" y="4554"/>
                    <a:pt x="8061" y="4549"/>
                  </a:cubicBezTo>
                  <a:cubicBezTo>
                    <a:pt x="8037" y="4501"/>
                    <a:pt x="8061" y="4465"/>
                    <a:pt x="8097" y="4442"/>
                  </a:cubicBezTo>
                  <a:close/>
                  <a:moveTo>
                    <a:pt x="10133" y="4775"/>
                  </a:moveTo>
                  <a:lnTo>
                    <a:pt x="10121" y="4787"/>
                  </a:lnTo>
                  <a:cubicBezTo>
                    <a:pt x="10131" y="4782"/>
                    <a:pt x="10142" y="4779"/>
                    <a:pt x="10152" y="4777"/>
                  </a:cubicBezTo>
                  <a:lnTo>
                    <a:pt x="10152" y="4777"/>
                  </a:lnTo>
                  <a:cubicBezTo>
                    <a:pt x="10154" y="4779"/>
                    <a:pt x="10149" y="4780"/>
                    <a:pt x="10149" y="4780"/>
                  </a:cubicBezTo>
                  <a:cubicBezTo>
                    <a:pt x="10149" y="4780"/>
                    <a:pt x="10152" y="4779"/>
                    <a:pt x="10166" y="4776"/>
                  </a:cubicBezTo>
                  <a:lnTo>
                    <a:pt x="10166" y="4776"/>
                  </a:lnTo>
                  <a:cubicBezTo>
                    <a:pt x="10162" y="4776"/>
                    <a:pt x="10157" y="4776"/>
                    <a:pt x="10152" y="4777"/>
                  </a:cubicBezTo>
                  <a:lnTo>
                    <a:pt x="10152" y="4777"/>
                  </a:lnTo>
                  <a:cubicBezTo>
                    <a:pt x="10151" y="4776"/>
                    <a:pt x="10146" y="4775"/>
                    <a:pt x="10133" y="4775"/>
                  </a:cubicBezTo>
                  <a:close/>
                  <a:moveTo>
                    <a:pt x="9273" y="4828"/>
                  </a:moveTo>
                  <a:lnTo>
                    <a:pt x="9273" y="4828"/>
                  </a:lnTo>
                  <a:cubicBezTo>
                    <a:pt x="9272" y="4832"/>
                    <a:pt x="9273" y="4838"/>
                    <a:pt x="9276" y="4846"/>
                  </a:cubicBezTo>
                  <a:cubicBezTo>
                    <a:pt x="9276" y="4841"/>
                    <a:pt x="9274" y="4835"/>
                    <a:pt x="9273" y="4828"/>
                  </a:cubicBezTo>
                  <a:close/>
                  <a:moveTo>
                    <a:pt x="10407" y="4858"/>
                  </a:moveTo>
                  <a:cubicBezTo>
                    <a:pt x="10400" y="4858"/>
                    <a:pt x="10401" y="4858"/>
                    <a:pt x="10403" y="4860"/>
                  </a:cubicBezTo>
                  <a:lnTo>
                    <a:pt x="10403" y="4860"/>
                  </a:lnTo>
                  <a:cubicBezTo>
                    <a:pt x="10410" y="4859"/>
                    <a:pt x="10417" y="4859"/>
                    <a:pt x="10424" y="4858"/>
                  </a:cubicBezTo>
                  <a:lnTo>
                    <a:pt x="10424" y="4858"/>
                  </a:lnTo>
                  <a:cubicBezTo>
                    <a:pt x="10424" y="4858"/>
                    <a:pt x="10424" y="4858"/>
                    <a:pt x="10425" y="4858"/>
                  </a:cubicBezTo>
                  <a:close/>
                  <a:moveTo>
                    <a:pt x="9347" y="4846"/>
                  </a:moveTo>
                  <a:lnTo>
                    <a:pt x="9359" y="4870"/>
                  </a:lnTo>
                  <a:cubicBezTo>
                    <a:pt x="9361" y="4872"/>
                    <a:pt x="9362" y="4873"/>
                    <a:pt x="9362" y="4873"/>
                  </a:cubicBezTo>
                  <a:cubicBezTo>
                    <a:pt x="9365" y="4873"/>
                    <a:pt x="9347" y="4847"/>
                    <a:pt x="9347" y="4846"/>
                  </a:cubicBezTo>
                  <a:close/>
                  <a:moveTo>
                    <a:pt x="10395" y="4882"/>
                  </a:moveTo>
                  <a:cubicBezTo>
                    <a:pt x="10379" y="4890"/>
                    <a:pt x="10394" y="4893"/>
                    <a:pt x="10406" y="4894"/>
                  </a:cubicBezTo>
                  <a:lnTo>
                    <a:pt x="10406" y="4894"/>
                  </a:lnTo>
                  <a:lnTo>
                    <a:pt x="10395" y="4882"/>
                  </a:lnTo>
                  <a:close/>
                  <a:moveTo>
                    <a:pt x="10241" y="4892"/>
                  </a:moveTo>
                  <a:lnTo>
                    <a:pt x="10241" y="4892"/>
                  </a:lnTo>
                  <a:cubicBezTo>
                    <a:pt x="10237" y="4893"/>
                    <a:pt x="10233" y="4893"/>
                    <a:pt x="10228" y="4894"/>
                  </a:cubicBezTo>
                  <a:lnTo>
                    <a:pt x="10240" y="4894"/>
                  </a:lnTo>
                  <a:cubicBezTo>
                    <a:pt x="10241" y="4893"/>
                    <a:pt x="10241" y="4893"/>
                    <a:pt x="10241" y="4892"/>
                  </a:cubicBezTo>
                  <a:close/>
                  <a:moveTo>
                    <a:pt x="10240" y="4846"/>
                  </a:moveTo>
                  <a:cubicBezTo>
                    <a:pt x="10198" y="4852"/>
                    <a:pt x="10201" y="4852"/>
                    <a:pt x="10212" y="4852"/>
                  </a:cubicBezTo>
                  <a:cubicBezTo>
                    <a:pt x="10222" y="4852"/>
                    <a:pt x="10240" y="4852"/>
                    <a:pt x="10228" y="4858"/>
                  </a:cubicBezTo>
                  <a:lnTo>
                    <a:pt x="10145" y="4858"/>
                  </a:lnTo>
                  <a:cubicBezTo>
                    <a:pt x="10151" y="4864"/>
                    <a:pt x="10172" y="4864"/>
                    <a:pt x="10186" y="4864"/>
                  </a:cubicBezTo>
                  <a:cubicBezTo>
                    <a:pt x="10201" y="4864"/>
                    <a:pt x="10210" y="4864"/>
                    <a:pt x="10192" y="4870"/>
                  </a:cubicBezTo>
                  <a:cubicBezTo>
                    <a:pt x="10216" y="4870"/>
                    <a:pt x="10157" y="4882"/>
                    <a:pt x="10145" y="4894"/>
                  </a:cubicBezTo>
                  <a:cubicBezTo>
                    <a:pt x="10163" y="4888"/>
                    <a:pt x="10189" y="4885"/>
                    <a:pt x="10210" y="4885"/>
                  </a:cubicBezTo>
                  <a:cubicBezTo>
                    <a:pt x="10228" y="4885"/>
                    <a:pt x="10242" y="4887"/>
                    <a:pt x="10241" y="4892"/>
                  </a:cubicBezTo>
                  <a:lnTo>
                    <a:pt x="10241" y="4892"/>
                  </a:lnTo>
                  <a:cubicBezTo>
                    <a:pt x="10247" y="4891"/>
                    <a:pt x="10252" y="4891"/>
                    <a:pt x="10256" y="4891"/>
                  </a:cubicBezTo>
                  <a:cubicBezTo>
                    <a:pt x="10261" y="4891"/>
                    <a:pt x="10264" y="4892"/>
                    <a:pt x="10264" y="4894"/>
                  </a:cubicBezTo>
                  <a:cubicBezTo>
                    <a:pt x="10264" y="4894"/>
                    <a:pt x="10311" y="4894"/>
                    <a:pt x="10311" y="4882"/>
                  </a:cubicBezTo>
                  <a:cubicBezTo>
                    <a:pt x="10335" y="4882"/>
                    <a:pt x="10347" y="4894"/>
                    <a:pt x="10323" y="4894"/>
                  </a:cubicBezTo>
                  <a:lnTo>
                    <a:pt x="10359" y="4894"/>
                  </a:lnTo>
                  <a:cubicBezTo>
                    <a:pt x="10377" y="4888"/>
                    <a:pt x="10368" y="4888"/>
                    <a:pt x="10361" y="4888"/>
                  </a:cubicBezTo>
                  <a:cubicBezTo>
                    <a:pt x="10353" y="4888"/>
                    <a:pt x="10347" y="4888"/>
                    <a:pt x="10371" y="4882"/>
                  </a:cubicBezTo>
                  <a:lnTo>
                    <a:pt x="10323" y="4882"/>
                  </a:lnTo>
                  <a:cubicBezTo>
                    <a:pt x="10335" y="4870"/>
                    <a:pt x="10383" y="4870"/>
                    <a:pt x="10407" y="4870"/>
                  </a:cubicBezTo>
                  <a:cubicBezTo>
                    <a:pt x="10407" y="4865"/>
                    <a:pt x="10404" y="4862"/>
                    <a:pt x="10403" y="4860"/>
                  </a:cubicBezTo>
                  <a:lnTo>
                    <a:pt x="10403" y="4860"/>
                  </a:lnTo>
                  <a:cubicBezTo>
                    <a:pt x="10378" y="4864"/>
                    <a:pt x="10353" y="4870"/>
                    <a:pt x="10328" y="4870"/>
                  </a:cubicBezTo>
                  <a:lnTo>
                    <a:pt x="10328" y="4870"/>
                  </a:lnTo>
                  <a:cubicBezTo>
                    <a:pt x="10332" y="4870"/>
                    <a:pt x="10325" y="4868"/>
                    <a:pt x="10335" y="4858"/>
                  </a:cubicBezTo>
                  <a:cubicBezTo>
                    <a:pt x="10300" y="4858"/>
                    <a:pt x="10228" y="4858"/>
                    <a:pt x="10240" y="4846"/>
                  </a:cubicBezTo>
                  <a:close/>
                  <a:moveTo>
                    <a:pt x="10192" y="4894"/>
                  </a:moveTo>
                  <a:cubicBezTo>
                    <a:pt x="10192" y="4897"/>
                    <a:pt x="10196" y="4898"/>
                    <a:pt x="10201" y="4898"/>
                  </a:cubicBezTo>
                  <a:cubicBezTo>
                    <a:pt x="10208" y="4898"/>
                    <a:pt x="10218" y="4896"/>
                    <a:pt x="10228" y="4894"/>
                  </a:cubicBezTo>
                  <a:close/>
                  <a:moveTo>
                    <a:pt x="10466" y="4894"/>
                  </a:moveTo>
                  <a:cubicBezTo>
                    <a:pt x="10487" y="4905"/>
                    <a:pt x="10443" y="4915"/>
                    <a:pt x="10408" y="4917"/>
                  </a:cubicBezTo>
                  <a:lnTo>
                    <a:pt x="10408" y="4917"/>
                  </a:lnTo>
                  <a:lnTo>
                    <a:pt x="10442" y="4906"/>
                  </a:lnTo>
                  <a:lnTo>
                    <a:pt x="10419" y="4906"/>
                  </a:lnTo>
                  <a:cubicBezTo>
                    <a:pt x="10419" y="4906"/>
                    <a:pt x="10442" y="4894"/>
                    <a:pt x="10466" y="4894"/>
                  </a:cubicBezTo>
                  <a:close/>
                  <a:moveTo>
                    <a:pt x="9038" y="4918"/>
                  </a:moveTo>
                  <a:cubicBezTo>
                    <a:pt x="9038" y="4924"/>
                    <a:pt x="9035" y="4924"/>
                    <a:pt x="9035" y="4924"/>
                  </a:cubicBezTo>
                  <a:cubicBezTo>
                    <a:pt x="9035" y="4924"/>
                    <a:pt x="9035" y="4924"/>
                    <a:pt x="9038" y="4925"/>
                  </a:cubicBezTo>
                  <a:lnTo>
                    <a:pt x="9038" y="4918"/>
                  </a:lnTo>
                  <a:close/>
                  <a:moveTo>
                    <a:pt x="9038" y="4925"/>
                  </a:moveTo>
                  <a:lnTo>
                    <a:pt x="9038" y="4942"/>
                  </a:lnTo>
                  <a:cubicBezTo>
                    <a:pt x="9038" y="4930"/>
                    <a:pt x="9038" y="4930"/>
                    <a:pt x="9049" y="4930"/>
                  </a:cubicBezTo>
                  <a:cubicBezTo>
                    <a:pt x="9043" y="4927"/>
                    <a:pt x="9040" y="4925"/>
                    <a:pt x="9038" y="4925"/>
                  </a:cubicBezTo>
                  <a:close/>
                  <a:moveTo>
                    <a:pt x="10816" y="4948"/>
                  </a:moveTo>
                  <a:cubicBezTo>
                    <a:pt x="10809" y="4948"/>
                    <a:pt x="10788" y="4954"/>
                    <a:pt x="10788" y="4954"/>
                  </a:cubicBezTo>
                  <a:lnTo>
                    <a:pt x="10812" y="4954"/>
                  </a:lnTo>
                  <a:cubicBezTo>
                    <a:pt x="10819" y="4950"/>
                    <a:pt x="10819" y="4948"/>
                    <a:pt x="10816" y="4948"/>
                  </a:cubicBezTo>
                  <a:close/>
                  <a:moveTo>
                    <a:pt x="9124" y="4954"/>
                  </a:moveTo>
                  <a:cubicBezTo>
                    <a:pt x="9126" y="4957"/>
                    <a:pt x="9128" y="4961"/>
                    <a:pt x="9133" y="4966"/>
                  </a:cubicBezTo>
                  <a:cubicBezTo>
                    <a:pt x="9133" y="4955"/>
                    <a:pt x="9133" y="4954"/>
                    <a:pt x="9124" y="4954"/>
                  </a:cubicBezTo>
                  <a:close/>
                  <a:moveTo>
                    <a:pt x="11062" y="4942"/>
                  </a:moveTo>
                  <a:lnTo>
                    <a:pt x="11073" y="4966"/>
                  </a:lnTo>
                  <a:cubicBezTo>
                    <a:pt x="11073" y="4954"/>
                    <a:pt x="11073" y="4942"/>
                    <a:pt x="11062" y="4942"/>
                  </a:cubicBezTo>
                  <a:close/>
                  <a:moveTo>
                    <a:pt x="10216" y="4966"/>
                  </a:moveTo>
                  <a:cubicBezTo>
                    <a:pt x="10214" y="4966"/>
                    <a:pt x="10211" y="4966"/>
                    <a:pt x="10209" y="4966"/>
                  </a:cubicBezTo>
                  <a:lnTo>
                    <a:pt x="10209" y="4966"/>
                  </a:lnTo>
                  <a:cubicBezTo>
                    <a:pt x="10212" y="4966"/>
                    <a:pt x="10214" y="4966"/>
                    <a:pt x="10216" y="4966"/>
                  </a:cubicBezTo>
                  <a:lnTo>
                    <a:pt x="10216" y="4966"/>
                  </a:lnTo>
                  <a:cubicBezTo>
                    <a:pt x="10216" y="4966"/>
                    <a:pt x="10216" y="4966"/>
                    <a:pt x="10216" y="4966"/>
                  </a:cubicBezTo>
                  <a:close/>
                  <a:moveTo>
                    <a:pt x="10209" y="4966"/>
                  </a:moveTo>
                  <a:cubicBezTo>
                    <a:pt x="10189" y="4967"/>
                    <a:pt x="10173" y="4969"/>
                    <a:pt x="10157" y="4977"/>
                  </a:cubicBezTo>
                  <a:lnTo>
                    <a:pt x="10169" y="4977"/>
                  </a:lnTo>
                  <a:cubicBezTo>
                    <a:pt x="10190" y="4977"/>
                    <a:pt x="10192" y="4968"/>
                    <a:pt x="10209" y="4966"/>
                  </a:cubicBezTo>
                  <a:close/>
                  <a:moveTo>
                    <a:pt x="10800" y="4966"/>
                  </a:moveTo>
                  <a:cubicBezTo>
                    <a:pt x="10812" y="4977"/>
                    <a:pt x="10812" y="4977"/>
                    <a:pt x="10812" y="4977"/>
                  </a:cubicBezTo>
                  <a:cubicBezTo>
                    <a:pt x="10812" y="4977"/>
                    <a:pt x="10812" y="4966"/>
                    <a:pt x="10812" y="4966"/>
                  </a:cubicBezTo>
                  <a:close/>
                  <a:moveTo>
                    <a:pt x="10812" y="4977"/>
                  </a:moveTo>
                  <a:cubicBezTo>
                    <a:pt x="10812" y="4989"/>
                    <a:pt x="10812" y="4989"/>
                    <a:pt x="10812" y="4989"/>
                  </a:cubicBezTo>
                  <a:lnTo>
                    <a:pt x="10823" y="4989"/>
                  </a:lnTo>
                  <a:cubicBezTo>
                    <a:pt x="10823" y="4989"/>
                    <a:pt x="10823" y="4977"/>
                    <a:pt x="10812" y="4977"/>
                  </a:cubicBezTo>
                  <a:close/>
                  <a:moveTo>
                    <a:pt x="10822" y="4930"/>
                  </a:moveTo>
                  <a:cubicBezTo>
                    <a:pt x="10831" y="4931"/>
                    <a:pt x="10839" y="4933"/>
                    <a:pt x="10847" y="4942"/>
                  </a:cubicBezTo>
                  <a:cubicBezTo>
                    <a:pt x="10847" y="4954"/>
                    <a:pt x="10859" y="4966"/>
                    <a:pt x="10847" y="4977"/>
                  </a:cubicBezTo>
                  <a:lnTo>
                    <a:pt x="10859" y="4977"/>
                  </a:lnTo>
                  <a:cubicBezTo>
                    <a:pt x="10870" y="4988"/>
                    <a:pt x="10871" y="4991"/>
                    <a:pt x="10867" y="4991"/>
                  </a:cubicBezTo>
                  <a:cubicBezTo>
                    <a:pt x="10862" y="4991"/>
                    <a:pt x="10843" y="4982"/>
                    <a:pt x="10832" y="4982"/>
                  </a:cubicBezTo>
                  <a:cubicBezTo>
                    <a:pt x="10827" y="4982"/>
                    <a:pt x="10823" y="4984"/>
                    <a:pt x="10823" y="4989"/>
                  </a:cubicBezTo>
                  <a:cubicBezTo>
                    <a:pt x="10823" y="5001"/>
                    <a:pt x="10823" y="5001"/>
                    <a:pt x="10823" y="5001"/>
                  </a:cubicBezTo>
                  <a:lnTo>
                    <a:pt x="10812" y="5001"/>
                  </a:lnTo>
                  <a:lnTo>
                    <a:pt x="10776" y="4989"/>
                  </a:lnTo>
                  <a:lnTo>
                    <a:pt x="10776" y="4989"/>
                  </a:lnTo>
                  <a:cubicBezTo>
                    <a:pt x="10776" y="5001"/>
                    <a:pt x="10788" y="5001"/>
                    <a:pt x="10788" y="5001"/>
                  </a:cubicBezTo>
                  <a:lnTo>
                    <a:pt x="10764" y="5001"/>
                  </a:lnTo>
                  <a:cubicBezTo>
                    <a:pt x="10764" y="5001"/>
                    <a:pt x="10764" y="5001"/>
                    <a:pt x="10764" y="4989"/>
                  </a:cubicBezTo>
                  <a:cubicBezTo>
                    <a:pt x="10764" y="4989"/>
                    <a:pt x="10752" y="4989"/>
                    <a:pt x="10752" y="4977"/>
                  </a:cubicBezTo>
                  <a:lnTo>
                    <a:pt x="10776" y="4977"/>
                  </a:lnTo>
                  <a:lnTo>
                    <a:pt x="10776" y="4966"/>
                  </a:lnTo>
                  <a:cubicBezTo>
                    <a:pt x="10740" y="4966"/>
                    <a:pt x="10740" y="4966"/>
                    <a:pt x="10764" y="4954"/>
                  </a:cubicBezTo>
                  <a:lnTo>
                    <a:pt x="10788" y="4954"/>
                  </a:lnTo>
                  <a:cubicBezTo>
                    <a:pt x="10752" y="4954"/>
                    <a:pt x="10787" y="4942"/>
                    <a:pt x="10822" y="4930"/>
                  </a:cubicBezTo>
                  <a:close/>
                  <a:moveTo>
                    <a:pt x="10752" y="4989"/>
                  </a:moveTo>
                  <a:cubicBezTo>
                    <a:pt x="10752" y="4998"/>
                    <a:pt x="10752" y="5006"/>
                    <a:pt x="10744" y="5006"/>
                  </a:cubicBezTo>
                  <a:cubicBezTo>
                    <a:pt x="10740" y="5006"/>
                    <a:pt x="10735" y="5005"/>
                    <a:pt x="10728" y="5001"/>
                  </a:cubicBezTo>
                  <a:lnTo>
                    <a:pt x="10716" y="5001"/>
                  </a:lnTo>
                  <a:cubicBezTo>
                    <a:pt x="10728" y="5001"/>
                    <a:pt x="10740" y="5001"/>
                    <a:pt x="10752" y="4989"/>
                  </a:cubicBezTo>
                  <a:close/>
                  <a:moveTo>
                    <a:pt x="10217" y="5013"/>
                  </a:moveTo>
                  <a:cubicBezTo>
                    <a:pt x="10216" y="5013"/>
                    <a:pt x="10216" y="5013"/>
                    <a:pt x="10216" y="5013"/>
                  </a:cubicBezTo>
                  <a:cubicBezTo>
                    <a:pt x="10216" y="5013"/>
                    <a:pt x="10217" y="5013"/>
                    <a:pt x="10217" y="5013"/>
                  </a:cubicBezTo>
                  <a:close/>
                  <a:moveTo>
                    <a:pt x="10713" y="5004"/>
                  </a:moveTo>
                  <a:lnTo>
                    <a:pt x="10713" y="5004"/>
                  </a:lnTo>
                  <a:cubicBezTo>
                    <a:pt x="10715" y="5005"/>
                    <a:pt x="10716" y="5007"/>
                    <a:pt x="10717" y="5008"/>
                  </a:cubicBezTo>
                  <a:lnTo>
                    <a:pt x="10717" y="5008"/>
                  </a:lnTo>
                  <a:cubicBezTo>
                    <a:pt x="10715" y="5009"/>
                    <a:pt x="10710" y="5010"/>
                    <a:pt x="10704" y="5013"/>
                  </a:cubicBezTo>
                  <a:cubicBezTo>
                    <a:pt x="10683" y="5013"/>
                    <a:pt x="10701" y="5013"/>
                    <a:pt x="10713" y="5004"/>
                  </a:cubicBezTo>
                  <a:close/>
                  <a:moveTo>
                    <a:pt x="10719" y="5010"/>
                  </a:moveTo>
                  <a:cubicBezTo>
                    <a:pt x="10722" y="5012"/>
                    <a:pt x="10724" y="5013"/>
                    <a:pt x="10728" y="5013"/>
                  </a:cubicBezTo>
                  <a:cubicBezTo>
                    <a:pt x="10716" y="5013"/>
                    <a:pt x="10704" y="5025"/>
                    <a:pt x="10681" y="5025"/>
                  </a:cubicBezTo>
                  <a:cubicBezTo>
                    <a:pt x="10705" y="5019"/>
                    <a:pt x="10717" y="5013"/>
                    <a:pt x="10719" y="5010"/>
                  </a:cubicBezTo>
                  <a:close/>
                  <a:moveTo>
                    <a:pt x="10300" y="5049"/>
                  </a:moveTo>
                  <a:cubicBezTo>
                    <a:pt x="10323" y="5049"/>
                    <a:pt x="10300" y="5061"/>
                    <a:pt x="10300" y="5061"/>
                  </a:cubicBezTo>
                  <a:cubicBezTo>
                    <a:pt x="10288" y="5061"/>
                    <a:pt x="10276" y="5061"/>
                    <a:pt x="10287" y="5050"/>
                  </a:cubicBezTo>
                  <a:lnTo>
                    <a:pt x="10287" y="5050"/>
                  </a:lnTo>
                  <a:cubicBezTo>
                    <a:pt x="10291" y="5049"/>
                    <a:pt x="10295" y="5049"/>
                    <a:pt x="10300" y="5049"/>
                  </a:cubicBezTo>
                  <a:close/>
                  <a:moveTo>
                    <a:pt x="9049" y="5064"/>
                  </a:moveTo>
                  <a:lnTo>
                    <a:pt x="9049" y="5064"/>
                  </a:lnTo>
                  <a:cubicBezTo>
                    <a:pt x="9070" y="5085"/>
                    <a:pt x="9098" y="5115"/>
                    <a:pt x="9109" y="5120"/>
                  </a:cubicBezTo>
                  <a:cubicBezTo>
                    <a:pt x="9098" y="5098"/>
                    <a:pt x="9074" y="5081"/>
                    <a:pt x="9049" y="5064"/>
                  </a:cubicBezTo>
                  <a:close/>
                  <a:moveTo>
                    <a:pt x="10716" y="5120"/>
                  </a:moveTo>
                  <a:cubicBezTo>
                    <a:pt x="10732" y="5120"/>
                    <a:pt x="10740" y="5122"/>
                    <a:pt x="10745" y="5123"/>
                  </a:cubicBezTo>
                  <a:lnTo>
                    <a:pt x="10745" y="5123"/>
                  </a:lnTo>
                  <a:cubicBezTo>
                    <a:pt x="10718" y="5132"/>
                    <a:pt x="10726" y="5132"/>
                    <a:pt x="10704" y="5132"/>
                  </a:cubicBezTo>
                  <a:cubicBezTo>
                    <a:pt x="10708" y="5132"/>
                    <a:pt x="10711" y="5132"/>
                    <a:pt x="10713" y="5133"/>
                  </a:cubicBezTo>
                  <a:lnTo>
                    <a:pt x="10713" y="5133"/>
                  </a:lnTo>
                  <a:cubicBezTo>
                    <a:pt x="10703" y="5135"/>
                    <a:pt x="10697" y="5136"/>
                    <a:pt x="10693" y="5136"/>
                  </a:cubicBezTo>
                  <a:cubicBezTo>
                    <a:pt x="10678" y="5136"/>
                    <a:pt x="10716" y="5120"/>
                    <a:pt x="10716" y="5120"/>
                  </a:cubicBezTo>
                  <a:close/>
                  <a:moveTo>
                    <a:pt x="10329" y="5440"/>
                  </a:moveTo>
                  <a:lnTo>
                    <a:pt x="10329" y="5440"/>
                  </a:lnTo>
                  <a:cubicBezTo>
                    <a:pt x="10324" y="5440"/>
                    <a:pt x="10318" y="5441"/>
                    <a:pt x="10311" y="5442"/>
                  </a:cubicBezTo>
                  <a:cubicBezTo>
                    <a:pt x="10318" y="5442"/>
                    <a:pt x="10324" y="5441"/>
                    <a:pt x="10329" y="5440"/>
                  </a:cubicBezTo>
                  <a:close/>
                  <a:moveTo>
                    <a:pt x="10359" y="5454"/>
                  </a:moveTo>
                  <a:cubicBezTo>
                    <a:pt x="10359" y="5454"/>
                    <a:pt x="10335" y="5466"/>
                    <a:pt x="10323" y="5466"/>
                  </a:cubicBezTo>
                  <a:lnTo>
                    <a:pt x="10371" y="5466"/>
                  </a:lnTo>
                  <a:cubicBezTo>
                    <a:pt x="10371" y="5454"/>
                    <a:pt x="10395" y="5454"/>
                    <a:pt x="10359" y="5454"/>
                  </a:cubicBezTo>
                  <a:close/>
                  <a:moveTo>
                    <a:pt x="870" y="6168"/>
                  </a:moveTo>
                  <a:cubicBezTo>
                    <a:pt x="870" y="6171"/>
                    <a:pt x="870" y="6173"/>
                    <a:pt x="871" y="6175"/>
                  </a:cubicBezTo>
                  <a:lnTo>
                    <a:pt x="871" y="6175"/>
                  </a:lnTo>
                  <a:cubicBezTo>
                    <a:pt x="871" y="6173"/>
                    <a:pt x="870" y="6170"/>
                    <a:pt x="870" y="6168"/>
                  </a:cubicBezTo>
                  <a:close/>
                  <a:moveTo>
                    <a:pt x="96" y="7549"/>
                  </a:moveTo>
                  <a:cubicBezTo>
                    <a:pt x="93" y="7552"/>
                    <a:pt x="91" y="7555"/>
                    <a:pt x="89" y="7558"/>
                  </a:cubicBezTo>
                  <a:lnTo>
                    <a:pt x="89" y="7558"/>
                  </a:lnTo>
                  <a:cubicBezTo>
                    <a:pt x="91" y="7555"/>
                    <a:pt x="94" y="7552"/>
                    <a:pt x="96" y="7549"/>
                  </a:cubicBezTo>
                  <a:close/>
                  <a:moveTo>
                    <a:pt x="9502" y="8335"/>
                  </a:moveTo>
                  <a:lnTo>
                    <a:pt x="9502" y="8335"/>
                  </a:lnTo>
                  <a:cubicBezTo>
                    <a:pt x="9501" y="8340"/>
                    <a:pt x="9500" y="8345"/>
                    <a:pt x="9500" y="8350"/>
                  </a:cubicBezTo>
                  <a:lnTo>
                    <a:pt x="9500" y="8350"/>
                  </a:lnTo>
                  <a:cubicBezTo>
                    <a:pt x="9501" y="8346"/>
                    <a:pt x="9502" y="8340"/>
                    <a:pt x="9502" y="8335"/>
                  </a:cubicBezTo>
                  <a:close/>
                  <a:moveTo>
                    <a:pt x="8668" y="8573"/>
                  </a:moveTo>
                  <a:cubicBezTo>
                    <a:pt x="8667" y="8576"/>
                    <a:pt x="8667" y="8578"/>
                    <a:pt x="8667" y="8580"/>
                  </a:cubicBezTo>
                  <a:lnTo>
                    <a:pt x="8667" y="8580"/>
                  </a:lnTo>
                  <a:cubicBezTo>
                    <a:pt x="8667" y="8578"/>
                    <a:pt x="8668" y="8576"/>
                    <a:pt x="8668" y="8573"/>
                  </a:cubicBezTo>
                  <a:close/>
                  <a:moveTo>
                    <a:pt x="5287" y="9156"/>
                  </a:moveTo>
                  <a:lnTo>
                    <a:pt x="5287" y="9168"/>
                  </a:lnTo>
                  <a:cubicBezTo>
                    <a:pt x="5263" y="9168"/>
                    <a:pt x="5239" y="9156"/>
                    <a:pt x="5287" y="9156"/>
                  </a:cubicBezTo>
                  <a:close/>
                  <a:moveTo>
                    <a:pt x="5466" y="9264"/>
                  </a:moveTo>
                  <a:lnTo>
                    <a:pt x="5478" y="9270"/>
                  </a:lnTo>
                  <a:cubicBezTo>
                    <a:pt x="5475" y="9267"/>
                    <a:pt x="5472" y="9264"/>
                    <a:pt x="5466" y="9264"/>
                  </a:cubicBezTo>
                  <a:close/>
                  <a:moveTo>
                    <a:pt x="5478" y="9270"/>
                  </a:moveTo>
                  <a:cubicBezTo>
                    <a:pt x="5481" y="9273"/>
                    <a:pt x="5483" y="9276"/>
                    <a:pt x="5489" y="9276"/>
                  </a:cubicBezTo>
                  <a:lnTo>
                    <a:pt x="5478" y="9270"/>
                  </a:lnTo>
                  <a:close/>
                  <a:moveTo>
                    <a:pt x="5775" y="9478"/>
                  </a:moveTo>
                  <a:cubicBezTo>
                    <a:pt x="5777" y="9479"/>
                    <a:pt x="5780" y="9480"/>
                    <a:pt x="5782" y="9481"/>
                  </a:cubicBezTo>
                  <a:lnTo>
                    <a:pt x="5782" y="9481"/>
                  </a:lnTo>
                  <a:cubicBezTo>
                    <a:pt x="5784" y="9481"/>
                    <a:pt x="5781" y="9478"/>
                    <a:pt x="5775" y="9478"/>
                  </a:cubicBezTo>
                  <a:close/>
                  <a:moveTo>
                    <a:pt x="5918" y="9502"/>
                  </a:moveTo>
                  <a:lnTo>
                    <a:pt x="5918" y="9502"/>
                  </a:lnTo>
                  <a:cubicBezTo>
                    <a:pt x="6001" y="9549"/>
                    <a:pt x="6061" y="9549"/>
                    <a:pt x="6132" y="9585"/>
                  </a:cubicBezTo>
                  <a:cubicBezTo>
                    <a:pt x="6120" y="9573"/>
                    <a:pt x="6132" y="9561"/>
                    <a:pt x="6120" y="9549"/>
                  </a:cubicBezTo>
                  <a:lnTo>
                    <a:pt x="6120" y="9549"/>
                  </a:lnTo>
                  <a:cubicBezTo>
                    <a:pt x="6156" y="9561"/>
                    <a:pt x="6192" y="9573"/>
                    <a:pt x="6192" y="9609"/>
                  </a:cubicBezTo>
                  <a:cubicBezTo>
                    <a:pt x="6184" y="9615"/>
                    <a:pt x="6174" y="9618"/>
                    <a:pt x="6162" y="9618"/>
                  </a:cubicBezTo>
                  <a:cubicBezTo>
                    <a:pt x="6097" y="9618"/>
                    <a:pt x="5988" y="9532"/>
                    <a:pt x="5976" y="9532"/>
                  </a:cubicBezTo>
                  <a:lnTo>
                    <a:pt x="5976" y="9532"/>
                  </a:lnTo>
                  <a:cubicBezTo>
                    <a:pt x="5975" y="9532"/>
                    <a:pt x="5975" y="9534"/>
                    <a:pt x="5978" y="9537"/>
                  </a:cubicBezTo>
                  <a:cubicBezTo>
                    <a:pt x="5882" y="9537"/>
                    <a:pt x="5918" y="9514"/>
                    <a:pt x="5918" y="9502"/>
                  </a:cubicBezTo>
                  <a:close/>
                  <a:moveTo>
                    <a:pt x="6430" y="9990"/>
                  </a:moveTo>
                  <a:cubicBezTo>
                    <a:pt x="6430" y="9991"/>
                    <a:pt x="6430" y="9991"/>
                    <a:pt x="6430" y="9991"/>
                  </a:cubicBezTo>
                  <a:cubicBezTo>
                    <a:pt x="6430" y="9991"/>
                    <a:pt x="6431" y="9991"/>
                    <a:pt x="6431" y="9990"/>
                  </a:cubicBezTo>
                  <a:lnTo>
                    <a:pt x="6431" y="9990"/>
                  </a:lnTo>
                  <a:cubicBezTo>
                    <a:pt x="6431" y="9990"/>
                    <a:pt x="6430" y="9990"/>
                    <a:pt x="6430" y="9990"/>
                  </a:cubicBezTo>
                  <a:close/>
                  <a:moveTo>
                    <a:pt x="9549" y="36"/>
                  </a:moveTo>
                  <a:lnTo>
                    <a:pt x="9597" y="48"/>
                  </a:lnTo>
                  <a:cubicBezTo>
                    <a:pt x="9585" y="48"/>
                    <a:pt x="9538" y="60"/>
                    <a:pt x="9573" y="60"/>
                  </a:cubicBezTo>
                  <a:lnTo>
                    <a:pt x="9585" y="60"/>
                  </a:lnTo>
                  <a:cubicBezTo>
                    <a:pt x="9579" y="66"/>
                    <a:pt x="9585" y="66"/>
                    <a:pt x="9594" y="66"/>
                  </a:cubicBezTo>
                  <a:cubicBezTo>
                    <a:pt x="9603" y="66"/>
                    <a:pt x="9615" y="66"/>
                    <a:pt x="9621" y="72"/>
                  </a:cubicBezTo>
                  <a:lnTo>
                    <a:pt x="9561" y="72"/>
                  </a:lnTo>
                  <a:cubicBezTo>
                    <a:pt x="9609" y="72"/>
                    <a:pt x="9549" y="84"/>
                    <a:pt x="9561" y="84"/>
                  </a:cubicBezTo>
                  <a:cubicBezTo>
                    <a:pt x="9572" y="84"/>
                    <a:pt x="9582" y="84"/>
                    <a:pt x="9591" y="85"/>
                  </a:cubicBezTo>
                  <a:lnTo>
                    <a:pt x="9591" y="85"/>
                  </a:lnTo>
                  <a:cubicBezTo>
                    <a:pt x="9533" y="96"/>
                    <a:pt x="9654" y="97"/>
                    <a:pt x="9573" y="120"/>
                  </a:cubicBezTo>
                  <a:cubicBezTo>
                    <a:pt x="9561" y="120"/>
                    <a:pt x="9573" y="120"/>
                    <a:pt x="9538" y="132"/>
                  </a:cubicBezTo>
                  <a:lnTo>
                    <a:pt x="9609" y="120"/>
                  </a:lnTo>
                  <a:lnTo>
                    <a:pt x="9609" y="120"/>
                  </a:lnTo>
                  <a:cubicBezTo>
                    <a:pt x="9597" y="132"/>
                    <a:pt x="9561" y="132"/>
                    <a:pt x="9549" y="132"/>
                  </a:cubicBezTo>
                  <a:cubicBezTo>
                    <a:pt x="9549" y="132"/>
                    <a:pt x="9549" y="143"/>
                    <a:pt x="9549" y="143"/>
                  </a:cubicBezTo>
                  <a:lnTo>
                    <a:pt x="9514" y="143"/>
                  </a:lnTo>
                  <a:cubicBezTo>
                    <a:pt x="9538" y="143"/>
                    <a:pt x="9538" y="155"/>
                    <a:pt x="9538" y="155"/>
                  </a:cubicBezTo>
                  <a:cubicBezTo>
                    <a:pt x="9549" y="155"/>
                    <a:pt x="9585" y="143"/>
                    <a:pt x="9609" y="143"/>
                  </a:cubicBezTo>
                  <a:cubicBezTo>
                    <a:pt x="9585" y="155"/>
                    <a:pt x="9597" y="167"/>
                    <a:pt x="9549" y="179"/>
                  </a:cubicBezTo>
                  <a:lnTo>
                    <a:pt x="9502" y="179"/>
                  </a:lnTo>
                  <a:cubicBezTo>
                    <a:pt x="9496" y="185"/>
                    <a:pt x="9502" y="188"/>
                    <a:pt x="9512" y="188"/>
                  </a:cubicBezTo>
                  <a:cubicBezTo>
                    <a:pt x="9523" y="188"/>
                    <a:pt x="9538" y="185"/>
                    <a:pt x="9549" y="179"/>
                  </a:cubicBezTo>
                  <a:lnTo>
                    <a:pt x="9549" y="179"/>
                  </a:lnTo>
                  <a:cubicBezTo>
                    <a:pt x="9538" y="191"/>
                    <a:pt x="9526" y="191"/>
                    <a:pt x="9514" y="191"/>
                  </a:cubicBezTo>
                  <a:lnTo>
                    <a:pt x="9502" y="191"/>
                  </a:lnTo>
                  <a:cubicBezTo>
                    <a:pt x="9561" y="191"/>
                    <a:pt x="9538" y="203"/>
                    <a:pt x="9561" y="203"/>
                  </a:cubicBezTo>
                  <a:cubicBezTo>
                    <a:pt x="9561" y="203"/>
                    <a:pt x="9561" y="203"/>
                    <a:pt x="9561" y="191"/>
                  </a:cubicBezTo>
                  <a:cubicBezTo>
                    <a:pt x="9597" y="191"/>
                    <a:pt x="9633" y="191"/>
                    <a:pt x="9609" y="203"/>
                  </a:cubicBezTo>
                  <a:cubicBezTo>
                    <a:pt x="9601" y="201"/>
                    <a:pt x="9594" y="200"/>
                    <a:pt x="9588" y="200"/>
                  </a:cubicBezTo>
                  <a:cubicBezTo>
                    <a:pt x="9570" y="200"/>
                    <a:pt x="9556" y="206"/>
                    <a:pt x="9547" y="206"/>
                  </a:cubicBezTo>
                  <a:cubicBezTo>
                    <a:pt x="9543" y="206"/>
                    <a:pt x="9540" y="206"/>
                    <a:pt x="9538" y="203"/>
                  </a:cubicBezTo>
                  <a:cubicBezTo>
                    <a:pt x="9508" y="209"/>
                    <a:pt x="9520" y="209"/>
                    <a:pt x="9536" y="209"/>
                  </a:cubicBezTo>
                  <a:cubicBezTo>
                    <a:pt x="9552" y="209"/>
                    <a:pt x="9573" y="209"/>
                    <a:pt x="9561" y="215"/>
                  </a:cubicBezTo>
                  <a:lnTo>
                    <a:pt x="9538" y="215"/>
                  </a:lnTo>
                  <a:cubicBezTo>
                    <a:pt x="9526" y="219"/>
                    <a:pt x="9519" y="220"/>
                    <a:pt x="9515" y="220"/>
                  </a:cubicBezTo>
                  <a:cubicBezTo>
                    <a:pt x="9507" y="220"/>
                    <a:pt x="9510" y="215"/>
                    <a:pt x="9502" y="215"/>
                  </a:cubicBezTo>
                  <a:lnTo>
                    <a:pt x="9514" y="215"/>
                  </a:lnTo>
                  <a:cubicBezTo>
                    <a:pt x="9478" y="215"/>
                    <a:pt x="9502" y="203"/>
                    <a:pt x="9454" y="203"/>
                  </a:cubicBezTo>
                  <a:lnTo>
                    <a:pt x="9430" y="227"/>
                  </a:lnTo>
                  <a:cubicBezTo>
                    <a:pt x="9478" y="239"/>
                    <a:pt x="9430" y="263"/>
                    <a:pt x="9514" y="274"/>
                  </a:cubicBezTo>
                  <a:lnTo>
                    <a:pt x="9561" y="274"/>
                  </a:lnTo>
                  <a:cubicBezTo>
                    <a:pt x="9536" y="274"/>
                    <a:pt x="9529" y="280"/>
                    <a:pt x="9514" y="288"/>
                  </a:cubicBezTo>
                  <a:lnTo>
                    <a:pt x="9514" y="288"/>
                  </a:lnTo>
                  <a:cubicBezTo>
                    <a:pt x="9522" y="286"/>
                    <a:pt x="9530" y="286"/>
                    <a:pt x="9549" y="286"/>
                  </a:cubicBezTo>
                  <a:cubicBezTo>
                    <a:pt x="9573" y="286"/>
                    <a:pt x="9587" y="281"/>
                    <a:pt x="9589" y="281"/>
                  </a:cubicBezTo>
                  <a:lnTo>
                    <a:pt x="9589" y="281"/>
                  </a:lnTo>
                  <a:cubicBezTo>
                    <a:pt x="9590" y="281"/>
                    <a:pt x="9589" y="282"/>
                    <a:pt x="9585" y="286"/>
                  </a:cubicBezTo>
                  <a:cubicBezTo>
                    <a:pt x="9580" y="286"/>
                    <a:pt x="9576" y="286"/>
                    <a:pt x="9573" y="286"/>
                  </a:cubicBezTo>
                  <a:lnTo>
                    <a:pt x="9573" y="286"/>
                  </a:lnTo>
                  <a:cubicBezTo>
                    <a:pt x="9561" y="298"/>
                    <a:pt x="9549" y="298"/>
                    <a:pt x="9526" y="310"/>
                  </a:cubicBezTo>
                  <a:cubicBezTo>
                    <a:pt x="9514" y="310"/>
                    <a:pt x="9525" y="298"/>
                    <a:pt x="9537" y="298"/>
                  </a:cubicBezTo>
                  <a:lnTo>
                    <a:pt x="9537" y="298"/>
                  </a:lnTo>
                  <a:cubicBezTo>
                    <a:pt x="9525" y="298"/>
                    <a:pt x="9514" y="310"/>
                    <a:pt x="9490" y="310"/>
                  </a:cubicBezTo>
                  <a:cubicBezTo>
                    <a:pt x="9478" y="316"/>
                    <a:pt x="9469" y="316"/>
                    <a:pt x="9462" y="316"/>
                  </a:cubicBezTo>
                  <a:cubicBezTo>
                    <a:pt x="9454" y="316"/>
                    <a:pt x="9448" y="316"/>
                    <a:pt x="9442" y="322"/>
                  </a:cubicBezTo>
                  <a:cubicBezTo>
                    <a:pt x="9466" y="322"/>
                    <a:pt x="9526" y="322"/>
                    <a:pt x="9549" y="334"/>
                  </a:cubicBezTo>
                  <a:lnTo>
                    <a:pt x="9490" y="334"/>
                  </a:lnTo>
                  <a:cubicBezTo>
                    <a:pt x="9466" y="346"/>
                    <a:pt x="9561" y="346"/>
                    <a:pt x="9561" y="346"/>
                  </a:cubicBezTo>
                  <a:lnTo>
                    <a:pt x="9538" y="346"/>
                  </a:lnTo>
                  <a:cubicBezTo>
                    <a:pt x="9526" y="370"/>
                    <a:pt x="9526" y="382"/>
                    <a:pt x="9466" y="417"/>
                  </a:cubicBezTo>
                  <a:lnTo>
                    <a:pt x="9526" y="417"/>
                  </a:lnTo>
                  <a:lnTo>
                    <a:pt x="9490" y="429"/>
                  </a:lnTo>
                  <a:cubicBezTo>
                    <a:pt x="9454" y="453"/>
                    <a:pt x="9490" y="465"/>
                    <a:pt x="9514" y="477"/>
                  </a:cubicBezTo>
                  <a:cubicBezTo>
                    <a:pt x="9526" y="489"/>
                    <a:pt x="9478" y="489"/>
                    <a:pt x="9454" y="501"/>
                  </a:cubicBezTo>
                  <a:cubicBezTo>
                    <a:pt x="9454" y="507"/>
                    <a:pt x="9472" y="507"/>
                    <a:pt x="9491" y="507"/>
                  </a:cubicBezTo>
                  <a:cubicBezTo>
                    <a:pt x="9511" y="507"/>
                    <a:pt x="9532" y="507"/>
                    <a:pt x="9538" y="513"/>
                  </a:cubicBezTo>
                  <a:cubicBezTo>
                    <a:pt x="9514" y="524"/>
                    <a:pt x="9466" y="524"/>
                    <a:pt x="9466" y="524"/>
                  </a:cubicBezTo>
                  <a:lnTo>
                    <a:pt x="9478" y="524"/>
                  </a:lnTo>
                  <a:cubicBezTo>
                    <a:pt x="9454" y="536"/>
                    <a:pt x="9478" y="536"/>
                    <a:pt x="9466" y="548"/>
                  </a:cubicBezTo>
                  <a:cubicBezTo>
                    <a:pt x="9466" y="560"/>
                    <a:pt x="9514" y="560"/>
                    <a:pt x="9585" y="572"/>
                  </a:cubicBezTo>
                  <a:lnTo>
                    <a:pt x="9466" y="572"/>
                  </a:lnTo>
                  <a:cubicBezTo>
                    <a:pt x="9490" y="572"/>
                    <a:pt x="9502" y="584"/>
                    <a:pt x="9454" y="584"/>
                  </a:cubicBezTo>
                  <a:cubicBezTo>
                    <a:pt x="9454" y="596"/>
                    <a:pt x="9454" y="596"/>
                    <a:pt x="9490" y="596"/>
                  </a:cubicBezTo>
                  <a:lnTo>
                    <a:pt x="9514" y="596"/>
                  </a:lnTo>
                  <a:cubicBezTo>
                    <a:pt x="9502" y="596"/>
                    <a:pt x="9526" y="608"/>
                    <a:pt x="9466" y="608"/>
                  </a:cubicBezTo>
                  <a:cubicBezTo>
                    <a:pt x="9478" y="644"/>
                    <a:pt x="9466" y="667"/>
                    <a:pt x="9478" y="703"/>
                  </a:cubicBezTo>
                  <a:cubicBezTo>
                    <a:pt x="9502" y="703"/>
                    <a:pt x="9490" y="691"/>
                    <a:pt x="9502" y="691"/>
                  </a:cubicBezTo>
                  <a:cubicBezTo>
                    <a:pt x="9549" y="703"/>
                    <a:pt x="9490" y="703"/>
                    <a:pt x="9514" y="703"/>
                  </a:cubicBezTo>
                  <a:lnTo>
                    <a:pt x="9490" y="703"/>
                  </a:lnTo>
                  <a:cubicBezTo>
                    <a:pt x="9490" y="715"/>
                    <a:pt x="9538" y="715"/>
                    <a:pt x="9573" y="727"/>
                  </a:cubicBezTo>
                  <a:lnTo>
                    <a:pt x="9549" y="727"/>
                  </a:lnTo>
                  <a:cubicBezTo>
                    <a:pt x="9561" y="727"/>
                    <a:pt x="9561" y="739"/>
                    <a:pt x="9561" y="739"/>
                  </a:cubicBezTo>
                  <a:cubicBezTo>
                    <a:pt x="9538" y="739"/>
                    <a:pt x="9502" y="751"/>
                    <a:pt x="9502" y="751"/>
                  </a:cubicBezTo>
                  <a:cubicBezTo>
                    <a:pt x="9490" y="755"/>
                    <a:pt x="9483" y="756"/>
                    <a:pt x="9480" y="756"/>
                  </a:cubicBezTo>
                  <a:cubicBezTo>
                    <a:pt x="9473" y="756"/>
                    <a:pt x="9478" y="751"/>
                    <a:pt x="9478" y="751"/>
                  </a:cubicBezTo>
                  <a:cubicBezTo>
                    <a:pt x="9419" y="751"/>
                    <a:pt x="9442" y="763"/>
                    <a:pt x="9383" y="763"/>
                  </a:cubicBezTo>
                  <a:cubicBezTo>
                    <a:pt x="9387" y="767"/>
                    <a:pt x="9392" y="768"/>
                    <a:pt x="9398" y="768"/>
                  </a:cubicBezTo>
                  <a:cubicBezTo>
                    <a:pt x="9411" y="768"/>
                    <a:pt x="9426" y="763"/>
                    <a:pt x="9442" y="763"/>
                  </a:cubicBezTo>
                  <a:cubicBezTo>
                    <a:pt x="9466" y="763"/>
                    <a:pt x="9514" y="763"/>
                    <a:pt x="9478" y="775"/>
                  </a:cubicBezTo>
                  <a:lnTo>
                    <a:pt x="9538" y="775"/>
                  </a:lnTo>
                  <a:cubicBezTo>
                    <a:pt x="9490" y="775"/>
                    <a:pt x="9526" y="775"/>
                    <a:pt x="9514" y="786"/>
                  </a:cubicBezTo>
                  <a:lnTo>
                    <a:pt x="9490" y="786"/>
                  </a:lnTo>
                  <a:cubicBezTo>
                    <a:pt x="9490" y="786"/>
                    <a:pt x="9478" y="798"/>
                    <a:pt x="9466" y="798"/>
                  </a:cubicBezTo>
                  <a:lnTo>
                    <a:pt x="9430" y="798"/>
                  </a:lnTo>
                  <a:lnTo>
                    <a:pt x="9419" y="810"/>
                  </a:lnTo>
                  <a:cubicBezTo>
                    <a:pt x="9442" y="798"/>
                    <a:pt x="9466" y="798"/>
                    <a:pt x="9490" y="798"/>
                  </a:cubicBezTo>
                  <a:cubicBezTo>
                    <a:pt x="9538" y="798"/>
                    <a:pt x="9573" y="798"/>
                    <a:pt x="9573" y="810"/>
                  </a:cubicBezTo>
                  <a:cubicBezTo>
                    <a:pt x="9557" y="814"/>
                    <a:pt x="9548" y="816"/>
                    <a:pt x="9541" y="816"/>
                  </a:cubicBezTo>
                  <a:cubicBezTo>
                    <a:pt x="9527" y="816"/>
                    <a:pt x="9522" y="810"/>
                    <a:pt x="9490" y="810"/>
                  </a:cubicBezTo>
                  <a:cubicBezTo>
                    <a:pt x="9478" y="816"/>
                    <a:pt x="9508" y="816"/>
                    <a:pt x="9541" y="816"/>
                  </a:cubicBezTo>
                  <a:cubicBezTo>
                    <a:pt x="9573" y="816"/>
                    <a:pt x="9609" y="816"/>
                    <a:pt x="9609" y="822"/>
                  </a:cubicBezTo>
                  <a:cubicBezTo>
                    <a:pt x="9585" y="834"/>
                    <a:pt x="9633" y="834"/>
                    <a:pt x="9633" y="834"/>
                  </a:cubicBezTo>
                  <a:cubicBezTo>
                    <a:pt x="9609" y="834"/>
                    <a:pt x="9597" y="846"/>
                    <a:pt x="9573" y="858"/>
                  </a:cubicBezTo>
                  <a:lnTo>
                    <a:pt x="9514" y="858"/>
                  </a:lnTo>
                  <a:cubicBezTo>
                    <a:pt x="9561" y="858"/>
                    <a:pt x="9561" y="870"/>
                    <a:pt x="9573" y="870"/>
                  </a:cubicBezTo>
                  <a:lnTo>
                    <a:pt x="9609" y="870"/>
                  </a:lnTo>
                  <a:cubicBezTo>
                    <a:pt x="9621" y="870"/>
                    <a:pt x="9645" y="882"/>
                    <a:pt x="9645" y="882"/>
                  </a:cubicBezTo>
                  <a:cubicBezTo>
                    <a:pt x="9651" y="888"/>
                    <a:pt x="9660" y="888"/>
                    <a:pt x="9673" y="888"/>
                  </a:cubicBezTo>
                  <a:cubicBezTo>
                    <a:pt x="9684" y="888"/>
                    <a:pt x="9699" y="888"/>
                    <a:pt x="9718" y="891"/>
                  </a:cubicBezTo>
                  <a:lnTo>
                    <a:pt x="9718" y="891"/>
                  </a:lnTo>
                  <a:cubicBezTo>
                    <a:pt x="9724" y="890"/>
                    <a:pt x="9727" y="890"/>
                    <a:pt x="9729" y="890"/>
                  </a:cubicBezTo>
                  <a:cubicBezTo>
                    <a:pt x="9732" y="890"/>
                    <a:pt x="9729" y="891"/>
                    <a:pt x="9725" y="893"/>
                  </a:cubicBezTo>
                  <a:lnTo>
                    <a:pt x="9725" y="893"/>
                  </a:lnTo>
                  <a:cubicBezTo>
                    <a:pt x="9722" y="892"/>
                    <a:pt x="9720" y="892"/>
                    <a:pt x="9718" y="891"/>
                  </a:cubicBezTo>
                  <a:lnTo>
                    <a:pt x="9718" y="891"/>
                  </a:lnTo>
                  <a:cubicBezTo>
                    <a:pt x="9715" y="892"/>
                    <a:pt x="9710" y="893"/>
                    <a:pt x="9704" y="894"/>
                  </a:cubicBezTo>
                  <a:cubicBezTo>
                    <a:pt x="9691" y="894"/>
                    <a:pt x="9671" y="897"/>
                    <a:pt x="9653" y="902"/>
                  </a:cubicBezTo>
                  <a:lnTo>
                    <a:pt x="9653" y="902"/>
                  </a:lnTo>
                  <a:cubicBezTo>
                    <a:pt x="9678" y="899"/>
                    <a:pt x="9700" y="894"/>
                    <a:pt x="9722" y="894"/>
                  </a:cubicBezTo>
                  <a:lnTo>
                    <a:pt x="9722" y="894"/>
                  </a:lnTo>
                  <a:cubicBezTo>
                    <a:pt x="9723" y="893"/>
                    <a:pt x="9724" y="893"/>
                    <a:pt x="9725" y="893"/>
                  </a:cubicBezTo>
                  <a:lnTo>
                    <a:pt x="9725" y="893"/>
                  </a:lnTo>
                  <a:cubicBezTo>
                    <a:pt x="9726" y="893"/>
                    <a:pt x="9727" y="893"/>
                    <a:pt x="9728" y="894"/>
                  </a:cubicBezTo>
                  <a:cubicBezTo>
                    <a:pt x="9746" y="890"/>
                    <a:pt x="9757" y="889"/>
                    <a:pt x="9764" y="889"/>
                  </a:cubicBezTo>
                  <a:cubicBezTo>
                    <a:pt x="9782" y="889"/>
                    <a:pt x="9776" y="897"/>
                    <a:pt x="9776" y="905"/>
                  </a:cubicBezTo>
                  <a:cubicBezTo>
                    <a:pt x="9752" y="917"/>
                    <a:pt x="9740" y="917"/>
                    <a:pt x="9704" y="929"/>
                  </a:cubicBezTo>
                  <a:cubicBezTo>
                    <a:pt x="9704" y="929"/>
                    <a:pt x="9704" y="929"/>
                    <a:pt x="9692" y="941"/>
                  </a:cubicBezTo>
                  <a:cubicBezTo>
                    <a:pt x="9692" y="941"/>
                    <a:pt x="9716" y="941"/>
                    <a:pt x="9705" y="953"/>
                  </a:cubicBezTo>
                  <a:lnTo>
                    <a:pt x="9705" y="953"/>
                  </a:lnTo>
                  <a:cubicBezTo>
                    <a:pt x="9700" y="953"/>
                    <a:pt x="9696" y="953"/>
                    <a:pt x="9692" y="953"/>
                  </a:cubicBezTo>
                  <a:cubicBezTo>
                    <a:pt x="9678" y="957"/>
                    <a:pt x="9673" y="958"/>
                    <a:pt x="9671" y="958"/>
                  </a:cubicBezTo>
                  <a:cubicBezTo>
                    <a:pt x="9668" y="958"/>
                    <a:pt x="9689" y="950"/>
                    <a:pt x="9680" y="941"/>
                  </a:cubicBezTo>
                  <a:lnTo>
                    <a:pt x="9680" y="941"/>
                  </a:lnTo>
                  <a:cubicBezTo>
                    <a:pt x="9621" y="953"/>
                    <a:pt x="9669" y="953"/>
                    <a:pt x="9633" y="965"/>
                  </a:cubicBezTo>
                  <a:cubicBezTo>
                    <a:pt x="9601" y="965"/>
                    <a:pt x="9612" y="960"/>
                    <a:pt x="9608" y="960"/>
                  </a:cubicBezTo>
                  <a:lnTo>
                    <a:pt x="9608" y="960"/>
                  </a:lnTo>
                  <a:cubicBezTo>
                    <a:pt x="9606" y="960"/>
                    <a:pt x="9601" y="961"/>
                    <a:pt x="9585" y="965"/>
                  </a:cubicBezTo>
                  <a:cubicBezTo>
                    <a:pt x="9573" y="965"/>
                    <a:pt x="9621" y="965"/>
                    <a:pt x="9609" y="977"/>
                  </a:cubicBezTo>
                  <a:cubicBezTo>
                    <a:pt x="9585" y="977"/>
                    <a:pt x="9577" y="972"/>
                    <a:pt x="9564" y="972"/>
                  </a:cubicBezTo>
                  <a:cubicBezTo>
                    <a:pt x="9557" y="972"/>
                    <a:pt x="9549" y="973"/>
                    <a:pt x="9538" y="977"/>
                  </a:cubicBezTo>
                  <a:lnTo>
                    <a:pt x="9526" y="977"/>
                  </a:lnTo>
                  <a:cubicBezTo>
                    <a:pt x="9526" y="975"/>
                    <a:pt x="9523" y="974"/>
                    <a:pt x="9518" y="974"/>
                  </a:cubicBezTo>
                  <a:cubicBezTo>
                    <a:pt x="9499" y="974"/>
                    <a:pt x="9452" y="989"/>
                    <a:pt x="9442" y="989"/>
                  </a:cubicBezTo>
                  <a:cubicBezTo>
                    <a:pt x="9423" y="989"/>
                    <a:pt x="9467" y="989"/>
                    <a:pt x="9464" y="995"/>
                  </a:cubicBezTo>
                  <a:lnTo>
                    <a:pt x="9464" y="995"/>
                  </a:lnTo>
                  <a:cubicBezTo>
                    <a:pt x="9456" y="996"/>
                    <a:pt x="9449" y="997"/>
                    <a:pt x="9442" y="1001"/>
                  </a:cubicBezTo>
                  <a:lnTo>
                    <a:pt x="9454" y="1001"/>
                  </a:lnTo>
                  <a:cubicBezTo>
                    <a:pt x="9457" y="999"/>
                    <a:pt x="9460" y="998"/>
                    <a:pt x="9463" y="997"/>
                  </a:cubicBezTo>
                  <a:lnTo>
                    <a:pt x="9463" y="997"/>
                  </a:lnTo>
                  <a:cubicBezTo>
                    <a:pt x="9462" y="998"/>
                    <a:pt x="9459" y="999"/>
                    <a:pt x="9454" y="1001"/>
                  </a:cubicBezTo>
                  <a:lnTo>
                    <a:pt x="9609" y="1001"/>
                  </a:lnTo>
                  <a:cubicBezTo>
                    <a:pt x="9597" y="1001"/>
                    <a:pt x="9597" y="1001"/>
                    <a:pt x="9585" y="1013"/>
                  </a:cubicBezTo>
                  <a:cubicBezTo>
                    <a:pt x="9633" y="1013"/>
                    <a:pt x="9633" y="1025"/>
                    <a:pt x="9680" y="1025"/>
                  </a:cubicBezTo>
                  <a:cubicBezTo>
                    <a:pt x="9645" y="1025"/>
                    <a:pt x="9621" y="1036"/>
                    <a:pt x="9597" y="1036"/>
                  </a:cubicBezTo>
                  <a:cubicBezTo>
                    <a:pt x="9595" y="1036"/>
                    <a:pt x="9590" y="1036"/>
                    <a:pt x="9585" y="1037"/>
                  </a:cubicBezTo>
                  <a:lnTo>
                    <a:pt x="9585" y="1037"/>
                  </a:lnTo>
                  <a:cubicBezTo>
                    <a:pt x="9573" y="1042"/>
                    <a:pt x="9582" y="1042"/>
                    <a:pt x="9590" y="1042"/>
                  </a:cubicBezTo>
                  <a:cubicBezTo>
                    <a:pt x="9597" y="1042"/>
                    <a:pt x="9603" y="1042"/>
                    <a:pt x="9585" y="1048"/>
                  </a:cubicBezTo>
                  <a:cubicBezTo>
                    <a:pt x="9573" y="1054"/>
                    <a:pt x="9558" y="1054"/>
                    <a:pt x="9545" y="1054"/>
                  </a:cubicBezTo>
                  <a:cubicBezTo>
                    <a:pt x="9532" y="1054"/>
                    <a:pt x="9520" y="1054"/>
                    <a:pt x="9514" y="1060"/>
                  </a:cubicBezTo>
                  <a:cubicBezTo>
                    <a:pt x="9514" y="1060"/>
                    <a:pt x="9540" y="1055"/>
                    <a:pt x="9554" y="1055"/>
                  </a:cubicBezTo>
                  <a:cubicBezTo>
                    <a:pt x="9561" y="1055"/>
                    <a:pt x="9565" y="1056"/>
                    <a:pt x="9561" y="1060"/>
                  </a:cubicBezTo>
                  <a:lnTo>
                    <a:pt x="9549" y="1060"/>
                  </a:lnTo>
                  <a:cubicBezTo>
                    <a:pt x="9538" y="1072"/>
                    <a:pt x="9561" y="1072"/>
                    <a:pt x="9585" y="1072"/>
                  </a:cubicBezTo>
                  <a:cubicBezTo>
                    <a:pt x="9514" y="1084"/>
                    <a:pt x="9597" y="1084"/>
                    <a:pt x="9526" y="1084"/>
                  </a:cubicBezTo>
                  <a:cubicBezTo>
                    <a:pt x="9534" y="1088"/>
                    <a:pt x="9540" y="1089"/>
                    <a:pt x="9546" y="1089"/>
                  </a:cubicBezTo>
                  <a:cubicBezTo>
                    <a:pt x="9549" y="1089"/>
                    <a:pt x="9552" y="1089"/>
                    <a:pt x="9555" y="1089"/>
                  </a:cubicBezTo>
                  <a:lnTo>
                    <a:pt x="9555" y="1089"/>
                  </a:lnTo>
                  <a:lnTo>
                    <a:pt x="9526" y="1096"/>
                  </a:lnTo>
                  <a:cubicBezTo>
                    <a:pt x="9517" y="1105"/>
                    <a:pt x="9529" y="1107"/>
                    <a:pt x="9546" y="1107"/>
                  </a:cubicBezTo>
                  <a:cubicBezTo>
                    <a:pt x="9565" y="1107"/>
                    <a:pt x="9590" y="1104"/>
                    <a:pt x="9599" y="1104"/>
                  </a:cubicBezTo>
                  <a:cubicBezTo>
                    <a:pt x="9605" y="1104"/>
                    <a:pt x="9605" y="1105"/>
                    <a:pt x="9597" y="1108"/>
                  </a:cubicBezTo>
                  <a:lnTo>
                    <a:pt x="9526" y="1108"/>
                  </a:lnTo>
                  <a:cubicBezTo>
                    <a:pt x="9538" y="1108"/>
                    <a:pt x="9526" y="1120"/>
                    <a:pt x="9561" y="1120"/>
                  </a:cubicBezTo>
                  <a:cubicBezTo>
                    <a:pt x="9561" y="1120"/>
                    <a:pt x="9549" y="1120"/>
                    <a:pt x="9538" y="1132"/>
                  </a:cubicBezTo>
                  <a:lnTo>
                    <a:pt x="9609" y="1132"/>
                  </a:lnTo>
                  <a:cubicBezTo>
                    <a:pt x="9597" y="1144"/>
                    <a:pt x="9573" y="1144"/>
                    <a:pt x="9549" y="1156"/>
                  </a:cubicBezTo>
                  <a:cubicBezTo>
                    <a:pt x="9585" y="1167"/>
                    <a:pt x="9526" y="1179"/>
                    <a:pt x="9561" y="1191"/>
                  </a:cubicBezTo>
                  <a:lnTo>
                    <a:pt x="9573" y="1191"/>
                  </a:lnTo>
                  <a:cubicBezTo>
                    <a:pt x="9571" y="1194"/>
                    <a:pt x="9572" y="1195"/>
                    <a:pt x="9575" y="1195"/>
                  </a:cubicBezTo>
                  <a:cubicBezTo>
                    <a:pt x="9585" y="1195"/>
                    <a:pt x="9611" y="1188"/>
                    <a:pt x="9625" y="1188"/>
                  </a:cubicBezTo>
                  <a:cubicBezTo>
                    <a:pt x="9630" y="1188"/>
                    <a:pt x="9633" y="1189"/>
                    <a:pt x="9633" y="1191"/>
                  </a:cubicBezTo>
                  <a:cubicBezTo>
                    <a:pt x="9573" y="1191"/>
                    <a:pt x="9585" y="1203"/>
                    <a:pt x="9561" y="1215"/>
                  </a:cubicBezTo>
                  <a:cubicBezTo>
                    <a:pt x="9538" y="1227"/>
                    <a:pt x="9609" y="1227"/>
                    <a:pt x="9573" y="1251"/>
                  </a:cubicBezTo>
                  <a:lnTo>
                    <a:pt x="9538" y="1251"/>
                  </a:lnTo>
                  <a:cubicBezTo>
                    <a:pt x="9526" y="1263"/>
                    <a:pt x="9538" y="1263"/>
                    <a:pt x="9538" y="1275"/>
                  </a:cubicBezTo>
                  <a:lnTo>
                    <a:pt x="9526" y="1275"/>
                  </a:lnTo>
                  <a:cubicBezTo>
                    <a:pt x="9478" y="1298"/>
                    <a:pt x="9538" y="1298"/>
                    <a:pt x="9561" y="1310"/>
                  </a:cubicBezTo>
                  <a:cubicBezTo>
                    <a:pt x="9549" y="1310"/>
                    <a:pt x="9526" y="1322"/>
                    <a:pt x="9514" y="1322"/>
                  </a:cubicBezTo>
                  <a:cubicBezTo>
                    <a:pt x="9502" y="1322"/>
                    <a:pt x="9502" y="1334"/>
                    <a:pt x="9549" y="1334"/>
                  </a:cubicBezTo>
                  <a:cubicBezTo>
                    <a:pt x="9502" y="1358"/>
                    <a:pt x="9573" y="1346"/>
                    <a:pt x="9514" y="1358"/>
                  </a:cubicBezTo>
                  <a:lnTo>
                    <a:pt x="9502" y="1358"/>
                  </a:lnTo>
                  <a:cubicBezTo>
                    <a:pt x="9490" y="1370"/>
                    <a:pt x="9490" y="1370"/>
                    <a:pt x="9490" y="1382"/>
                  </a:cubicBezTo>
                  <a:cubicBezTo>
                    <a:pt x="9526" y="1382"/>
                    <a:pt x="9597" y="1382"/>
                    <a:pt x="9585" y="1394"/>
                  </a:cubicBezTo>
                  <a:cubicBezTo>
                    <a:pt x="9557" y="1398"/>
                    <a:pt x="9546" y="1399"/>
                    <a:pt x="9540" y="1399"/>
                  </a:cubicBezTo>
                  <a:cubicBezTo>
                    <a:pt x="9528" y="1399"/>
                    <a:pt x="9542" y="1394"/>
                    <a:pt x="9502" y="1394"/>
                  </a:cubicBezTo>
                  <a:cubicBezTo>
                    <a:pt x="9514" y="1406"/>
                    <a:pt x="9526" y="1406"/>
                    <a:pt x="9514" y="1406"/>
                  </a:cubicBezTo>
                  <a:lnTo>
                    <a:pt x="9466" y="1406"/>
                  </a:lnTo>
                  <a:cubicBezTo>
                    <a:pt x="9454" y="1417"/>
                    <a:pt x="9478" y="1417"/>
                    <a:pt x="9502" y="1417"/>
                  </a:cubicBezTo>
                  <a:lnTo>
                    <a:pt x="9538" y="1417"/>
                  </a:lnTo>
                  <a:cubicBezTo>
                    <a:pt x="9549" y="1417"/>
                    <a:pt x="9561" y="1406"/>
                    <a:pt x="9561" y="1406"/>
                  </a:cubicBezTo>
                  <a:cubicBezTo>
                    <a:pt x="9609" y="1406"/>
                    <a:pt x="9561" y="1417"/>
                    <a:pt x="9585" y="1429"/>
                  </a:cubicBezTo>
                  <a:cubicBezTo>
                    <a:pt x="9585" y="1429"/>
                    <a:pt x="9597" y="1417"/>
                    <a:pt x="9633" y="1417"/>
                  </a:cubicBezTo>
                  <a:cubicBezTo>
                    <a:pt x="9629" y="1421"/>
                    <a:pt x="9634" y="1423"/>
                    <a:pt x="9644" y="1423"/>
                  </a:cubicBezTo>
                  <a:cubicBezTo>
                    <a:pt x="9665" y="1423"/>
                    <a:pt x="9704" y="1417"/>
                    <a:pt x="9728" y="1417"/>
                  </a:cubicBezTo>
                  <a:cubicBezTo>
                    <a:pt x="9710" y="1429"/>
                    <a:pt x="9692" y="1432"/>
                    <a:pt x="9673" y="1432"/>
                  </a:cubicBezTo>
                  <a:cubicBezTo>
                    <a:pt x="9654" y="1432"/>
                    <a:pt x="9633" y="1429"/>
                    <a:pt x="9609" y="1429"/>
                  </a:cubicBezTo>
                  <a:cubicBezTo>
                    <a:pt x="9585" y="1429"/>
                    <a:pt x="9549" y="1441"/>
                    <a:pt x="9526" y="1441"/>
                  </a:cubicBezTo>
                  <a:cubicBezTo>
                    <a:pt x="9526" y="1441"/>
                    <a:pt x="9526" y="1441"/>
                    <a:pt x="9526" y="1453"/>
                  </a:cubicBezTo>
                  <a:lnTo>
                    <a:pt x="9573" y="1453"/>
                  </a:lnTo>
                  <a:lnTo>
                    <a:pt x="9561" y="1465"/>
                  </a:lnTo>
                  <a:lnTo>
                    <a:pt x="9573" y="1465"/>
                  </a:lnTo>
                  <a:cubicBezTo>
                    <a:pt x="9585" y="1525"/>
                    <a:pt x="9526" y="1548"/>
                    <a:pt x="9573" y="1596"/>
                  </a:cubicBezTo>
                  <a:lnTo>
                    <a:pt x="9538" y="1644"/>
                  </a:lnTo>
                  <a:cubicBezTo>
                    <a:pt x="9549" y="1679"/>
                    <a:pt x="9538" y="1679"/>
                    <a:pt x="9549" y="1703"/>
                  </a:cubicBezTo>
                  <a:cubicBezTo>
                    <a:pt x="9549" y="1686"/>
                    <a:pt x="9555" y="1670"/>
                    <a:pt x="9563" y="1670"/>
                  </a:cubicBezTo>
                  <a:cubicBezTo>
                    <a:pt x="9566" y="1670"/>
                    <a:pt x="9570" y="1672"/>
                    <a:pt x="9573" y="1679"/>
                  </a:cubicBezTo>
                  <a:cubicBezTo>
                    <a:pt x="9573" y="1664"/>
                    <a:pt x="9578" y="1660"/>
                    <a:pt x="9583" y="1660"/>
                  </a:cubicBezTo>
                  <a:cubicBezTo>
                    <a:pt x="9584" y="1660"/>
                    <a:pt x="9585" y="1660"/>
                    <a:pt x="9586" y="1660"/>
                  </a:cubicBezTo>
                  <a:lnTo>
                    <a:pt x="9586" y="1660"/>
                  </a:lnTo>
                  <a:cubicBezTo>
                    <a:pt x="9579" y="1651"/>
                    <a:pt x="9573" y="1632"/>
                    <a:pt x="9573" y="1608"/>
                  </a:cubicBezTo>
                  <a:cubicBezTo>
                    <a:pt x="9582" y="1600"/>
                    <a:pt x="9584" y="1591"/>
                    <a:pt x="9593" y="1591"/>
                  </a:cubicBezTo>
                  <a:cubicBezTo>
                    <a:pt x="9597" y="1591"/>
                    <a:pt x="9602" y="1593"/>
                    <a:pt x="9609" y="1596"/>
                  </a:cubicBezTo>
                  <a:lnTo>
                    <a:pt x="9585" y="1572"/>
                  </a:lnTo>
                  <a:cubicBezTo>
                    <a:pt x="9588" y="1561"/>
                    <a:pt x="9591" y="1557"/>
                    <a:pt x="9595" y="1557"/>
                  </a:cubicBezTo>
                  <a:cubicBezTo>
                    <a:pt x="9606" y="1557"/>
                    <a:pt x="9620" y="1589"/>
                    <a:pt x="9635" y="1589"/>
                  </a:cubicBezTo>
                  <a:cubicBezTo>
                    <a:pt x="9639" y="1589"/>
                    <a:pt x="9642" y="1587"/>
                    <a:pt x="9645" y="1584"/>
                  </a:cubicBezTo>
                  <a:lnTo>
                    <a:pt x="9645" y="1584"/>
                  </a:lnTo>
                  <a:cubicBezTo>
                    <a:pt x="9633" y="1608"/>
                    <a:pt x="9633" y="1608"/>
                    <a:pt x="9621" y="1644"/>
                  </a:cubicBezTo>
                  <a:cubicBezTo>
                    <a:pt x="9633" y="1620"/>
                    <a:pt x="9645" y="1596"/>
                    <a:pt x="9669" y="1572"/>
                  </a:cubicBezTo>
                  <a:cubicBezTo>
                    <a:pt x="9669" y="1560"/>
                    <a:pt x="9669" y="1560"/>
                    <a:pt x="9669" y="1548"/>
                  </a:cubicBezTo>
                  <a:cubicBezTo>
                    <a:pt x="9669" y="1548"/>
                    <a:pt x="9669" y="1548"/>
                    <a:pt x="9669" y="1537"/>
                  </a:cubicBezTo>
                  <a:cubicBezTo>
                    <a:pt x="9680" y="1525"/>
                    <a:pt x="9680" y="1525"/>
                    <a:pt x="9692" y="1525"/>
                  </a:cubicBezTo>
                  <a:cubicBezTo>
                    <a:pt x="9692" y="1537"/>
                    <a:pt x="9680" y="1537"/>
                    <a:pt x="9669" y="1537"/>
                  </a:cubicBezTo>
                  <a:lnTo>
                    <a:pt x="9728" y="1537"/>
                  </a:lnTo>
                  <a:cubicBezTo>
                    <a:pt x="9716" y="1537"/>
                    <a:pt x="9704" y="1537"/>
                    <a:pt x="9704" y="1548"/>
                  </a:cubicBezTo>
                  <a:lnTo>
                    <a:pt x="9716" y="1548"/>
                  </a:lnTo>
                  <a:cubicBezTo>
                    <a:pt x="9716" y="1548"/>
                    <a:pt x="9704" y="1548"/>
                    <a:pt x="9680" y="1560"/>
                  </a:cubicBezTo>
                  <a:lnTo>
                    <a:pt x="9716" y="1560"/>
                  </a:lnTo>
                  <a:cubicBezTo>
                    <a:pt x="9716" y="1560"/>
                    <a:pt x="9716" y="1572"/>
                    <a:pt x="9716" y="1572"/>
                  </a:cubicBezTo>
                  <a:cubicBezTo>
                    <a:pt x="9714" y="1567"/>
                    <a:pt x="9711" y="1565"/>
                    <a:pt x="9709" y="1565"/>
                  </a:cubicBezTo>
                  <a:cubicBezTo>
                    <a:pt x="9701" y="1565"/>
                    <a:pt x="9693" y="1579"/>
                    <a:pt x="9682" y="1579"/>
                  </a:cubicBezTo>
                  <a:cubicBezTo>
                    <a:pt x="9678" y="1579"/>
                    <a:pt x="9674" y="1577"/>
                    <a:pt x="9669" y="1572"/>
                  </a:cubicBezTo>
                  <a:lnTo>
                    <a:pt x="9669" y="1572"/>
                  </a:lnTo>
                  <a:lnTo>
                    <a:pt x="9692" y="1620"/>
                  </a:lnTo>
                  <a:cubicBezTo>
                    <a:pt x="9692" y="1596"/>
                    <a:pt x="9716" y="1620"/>
                    <a:pt x="9704" y="1584"/>
                  </a:cubicBezTo>
                  <a:lnTo>
                    <a:pt x="9704" y="1584"/>
                  </a:lnTo>
                  <a:cubicBezTo>
                    <a:pt x="9728" y="1608"/>
                    <a:pt x="9692" y="1632"/>
                    <a:pt x="9692" y="1656"/>
                  </a:cubicBezTo>
                  <a:cubicBezTo>
                    <a:pt x="9697" y="1659"/>
                    <a:pt x="9701" y="1660"/>
                    <a:pt x="9704" y="1660"/>
                  </a:cubicBezTo>
                  <a:cubicBezTo>
                    <a:pt x="9720" y="1660"/>
                    <a:pt x="9721" y="1629"/>
                    <a:pt x="9728" y="1629"/>
                  </a:cubicBezTo>
                  <a:cubicBezTo>
                    <a:pt x="9731" y="1629"/>
                    <a:pt x="9735" y="1633"/>
                    <a:pt x="9740" y="1644"/>
                  </a:cubicBezTo>
                  <a:lnTo>
                    <a:pt x="9740" y="1679"/>
                  </a:lnTo>
                  <a:cubicBezTo>
                    <a:pt x="9744" y="1679"/>
                    <a:pt x="9748" y="1678"/>
                    <a:pt x="9752" y="1677"/>
                  </a:cubicBezTo>
                  <a:lnTo>
                    <a:pt x="9752" y="1677"/>
                  </a:lnTo>
                  <a:cubicBezTo>
                    <a:pt x="9752" y="1677"/>
                    <a:pt x="9752" y="1678"/>
                    <a:pt x="9752" y="1679"/>
                  </a:cubicBezTo>
                  <a:cubicBezTo>
                    <a:pt x="9758" y="1679"/>
                    <a:pt x="9761" y="1676"/>
                    <a:pt x="9762" y="1675"/>
                  </a:cubicBezTo>
                  <a:lnTo>
                    <a:pt x="9762" y="1675"/>
                  </a:lnTo>
                  <a:cubicBezTo>
                    <a:pt x="9763" y="1676"/>
                    <a:pt x="9764" y="1677"/>
                    <a:pt x="9764" y="1679"/>
                  </a:cubicBezTo>
                  <a:cubicBezTo>
                    <a:pt x="9764" y="1675"/>
                    <a:pt x="9764" y="1674"/>
                    <a:pt x="9763" y="1674"/>
                  </a:cubicBezTo>
                  <a:cubicBezTo>
                    <a:pt x="9763" y="1674"/>
                    <a:pt x="9763" y="1674"/>
                    <a:pt x="9762" y="1675"/>
                  </a:cubicBezTo>
                  <a:lnTo>
                    <a:pt x="9762" y="1675"/>
                  </a:lnTo>
                  <a:cubicBezTo>
                    <a:pt x="9762" y="1674"/>
                    <a:pt x="9761" y="1674"/>
                    <a:pt x="9760" y="1674"/>
                  </a:cubicBezTo>
                  <a:cubicBezTo>
                    <a:pt x="9758" y="1674"/>
                    <a:pt x="9755" y="1675"/>
                    <a:pt x="9752" y="1677"/>
                  </a:cubicBezTo>
                  <a:lnTo>
                    <a:pt x="9752" y="1677"/>
                  </a:lnTo>
                  <a:cubicBezTo>
                    <a:pt x="9753" y="1620"/>
                    <a:pt x="9776" y="1619"/>
                    <a:pt x="9788" y="1584"/>
                  </a:cubicBezTo>
                  <a:cubicBezTo>
                    <a:pt x="9811" y="1584"/>
                    <a:pt x="9847" y="1572"/>
                    <a:pt x="9895" y="1572"/>
                  </a:cubicBezTo>
                  <a:lnTo>
                    <a:pt x="9871" y="1572"/>
                  </a:lnTo>
                  <a:cubicBezTo>
                    <a:pt x="9954" y="1548"/>
                    <a:pt x="9966" y="1525"/>
                    <a:pt x="9990" y="1501"/>
                  </a:cubicBezTo>
                  <a:cubicBezTo>
                    <a:pt x="9930" y="1501"/>
                    <a:pt x="10014" y="1489"/>
                    <a:pt x="9978" y="1477"/>
                  </a:cubicBezTo>
                  <a:cubicBezTo>
                    <a:pt x="9907" y="1477"/>
                    <a:pt x="9954" y="1477"/>
                    <a:pt x="9942" y="1465"/>
                  </a:cubicBezTo>
                  <a:lnTo>
                    <a:pt x="9942" y="1465"/>
                  </a:lnTo>
                  <a:cubicBezTo>
                    <a:pt x="9946" y="1469"/>
                    <a:pt x="9952" y="1470"/>
                    <a:pt x="9960" y="1470"/>
                  </a:cubicBezTo>
                  <a:cubicBezTo>
                    <a:pt x="9978" y="1470"/>
                    <a:pt x="10002" y="1462"/>
                    <a:pt x="10002" y="1453"/>
                  </a:cubicBezTo>
                  <a:lnTo>
                    <a:pt x="9978" y="1453"/>
                  </a:lnTo>
                  <a:cubicBezTo>
                    <a:pt x="10002" y="1453"/>
                    <a:pt x="10050" y="1429"/>
                    <a:pt x="10002" y="1429"/>
                  </a:cubicBezTo>
                  <a:cubicBezTo>
                    <a:pt x="10010" y="1425"/>
                    <a:pt x="10015" y="1424"/>
                    <a:pt x="10019" y="1424"/>
                  </a:cubicBezTo>
                  <a:cubicBezTo>
                    <a:pt x="10027" y="1424"/>
                    <a:pt x="10030" y="1429"/>
                    <a:pt x="10038" y="1429"/>
                  </a:cubicBezTo>
                  <a:cubicBezTo>
                    <a:pt x="10055" y="1423"/>
                    <a:pt x="10050" y="1423"/>
                    <a:pt x="10042" y="1423"/>
                  </a:cubicBezTo>
                  <a:cubicBezTo>
                    <a:pt x="10035" y="1423"/>
                    <a:pt x="10026" y="1423"/>
                    <a:pt x="10038" y="1417"/>
                  </a:cubicBezTo>
                  <a:lnTo>
                    <a:pt x="10050" y="1417"/>
                  </a:lnTo>
                  <a:cubicBezTo>
                    <a:pt x="10038" y="1417"/>
                    <a:pt x="10061" y="1406"/>
                    <a:pt x="10073" y="1394"/>
                  </a:cubicBezTo>
                  <a:lnTo>
                    <a:pt x="10073" y="1394"/>
                  </a:lnTo>
                  <a:cubicBezTo>
                    <a:pt x="10052" y="1397"/>
                    <a:pt x="10041" y="1399"/>
                    <a:pt x="10034" y="1399"/>
                  </a:cubicBezTo>
                  <a:cubicBezTo>
                    <a:pt x="10018" y="1399"/>
                    <a:pt x="10031" y="1390"/>
                    <a:pt x="10014" y="1382"/>
                  </a:cubicBezTo>
                  <a:cubicBezTo>
                    <a:pt x="10038" y="1382"/>
                    <a:pt x="10038" y="1382"/>
                    <a:pt x="10050" y="1370"/>
                  </a:cubicBezTo>
                  <a:lnTo>
                    <a:pt x="10002" y="1370"/>
                  </a:lnTo>
                  <a:cubicBezTo>
                    <a:pt x="9954" y="1370"/>
                    <a:pt x="10038" y="1370"/>
                    <a:pt x="10014" y="1358"/>
                  </a:cubicBezTo>
                  <a:lnTo>
                    <a:pt x="10002" y="1358"/>
                  </a:lnTo>
                  <a:cubicBezTo>
                    <a:pt x="9978" y="1358"/>
                    <a:pt x="10014" y="1346"/>
                    <a:pt x="10050" y="1334"/>
                  </a:cubicBezTo>
                  <a:cubicBezTo>
                    <a:pt x="9919" y="1310"/>
                    <a:pt x="10121" y="1251"/>
                    <a:pt x="10073" y="1215"/>
                  </a:cubicBezTo>
                  <a:lnTo>
                    <a:pt x="10014" y="1215"/>
                  </a:lnTo>
                  <a:cubicBezTo>
                    <a:pt x="10002" y="1215"/>
                    <a:pt x="10002" y="1215"/>
                    <a:pt x="9990" y="1227"/>
                  </a:cubicBezTo>
                  <a:lnTo>
                    <a:pt x="9978" y="1227"/>
                  </a:lnTo>
                  <a:cubicBezTo>
                    <a:pt x="9978" y="1221"/>
                    <a:pt x="9972" y="1221"/>
                    <a:pt x="9968" y="1221"/>
                  </a:cubicBezTo>
                  <a:cubicBezTo>
                    <a:pt x="9963" y="1221"/>
                    <a:pt x="9960" y="1221"/>
                    <a:pt x="9966" y="1215"/>
                  </a:cubicBezTo>
                  <a:lnTo>
                    <a:pt x="9978" y="1215"/>
                  </a:lnTo>
                  <a:lnTo>
                    <a:pt x="10002" y="1191"/>
                  </a:lnTo>
                  <a:cubicBezTo>
                    <a:pt x="9942" y="1191"/>
                    <a:pt x="10002" y="1179"/>
                    <a:pt x="10014" y="1179"/>
                  </a:cubicBezTo>
                  <a:cubicBezTo>
                    <a:pt x="10026" y="1175"/>
                    <a:pt x="10031" y="1174"/>
                    <a:pt x="10035" y="1174"/>
                  </a:cubicBezTo>
                  <a:cubicBezTo>
                    <a:pt x="10041" y="1174"/>
                    <a:pt x="10041" y="1178"/>
                    <a:pt x="10062" y="1179"/>
                  </a:cubicBezTo>
                  <a:lnTo>
                    <a:pt x="10062" y="1179"/>
                  </a:lnTo>
                  <a:lnTo>
                    <a:pt x="10073" y="1167"/>
                  </a:lnTo>
                  <a:lnTo>
                    <a:pt x="10061" y="1167"/>
                  </a:lnTo>
                  <a:cubicBezTo>
                    <a:pt x="10097" y="1156"/>
                    <a:pt x="10073" y="1156"/>
                    <a:pt x="10109" y="1156"/>
                  </a:cubicBezTo>
                  <a:cubicBezTo>
                    <a:pt x="10133" y="1132"/>
                    <a:pt x="10050" y="1144"/>
                    <a:pt x="10109" y="1120"/>
                  </a:cubicBezTo>
                  <a:lnTo>
                    <a:pt x="10050" y="1120"/>
                  </a:lnTo>
                  <a:cubicBezTo>
                    <a:pt x="10061" y="1108"/>
                    <a:pt x="10073" y="1108"/>
                    <a:pt x="10085" y="1108"/>
                  </a:cubicBezTo>
                  <a:lnTo>
                    <a:pt x="10061" y="1108"/>
                  </a:lnTo>
                  <a:cubicBezTo>
                    <a:pt x="10133" y="1096"/>
                    <a:pt x="10085" y="1096"/>
                    <a:pt x="10109" y="1072"/>
                  </a:cubicBezTo>
                  <a:lnTo>
                    <a:pt x="10121" y="1072"/>
                  </a:lnTo>
                  <a:cubicBezTo>
                    <a:pt x="10109" y="1072"/>
                    <a:pt x="10087" y="1072"/>
                    <a:pt x="10096" y="1061"/>
                  </a:cubicBezTo>
                  <a:lnTo>
                    <a:pt x="10096" y="1061"/>
                  </a:lnTo>
                  <a:cubicBezTo>
                    <a:pt x="10087" y="1063"/>
                    <a:pt x="10078" y="1064"/>
                    <a:pt x="10073" y="1064"/>
                  </a:cubicBezTo>
                  <a:cubicBezTo>
                    <a:pt x="10069" y="1064"/>
                    <a:pt x="10068" y="1063"/>
                    <a:pt x="10073" y="1060"/>
                  </a:cubicBezTo>
                  <a:cubicBezTo>
                    <a:pt x="10038" y="1060"/>
                    <a:pt x="10014" y="1072"/>
                    <a:pt x="9978" y="1072"/>
                  </a:cubicBezTo>
                  <a:cubicBezTo>
                    <a:pt x="10014" y="1072"/>
                    <a:pt x="10014" y="1060"/>
                    <a:pt x="9990" y="1060"/>
                  </a:cubicBezTo>
                  <a:lnTo>
                    <a:pt x="10002" y="1060"/>
                  </a:lnTo>
                  <a:lnTo>
                    <a:pt x="9978" y="1048"/>
                  </a:lnTo>
                  <a:lnTo>
                    <a:pt x="10050" y="1048"/>
                  </a:lnTo>
                  <a:cubicBezTo>
                    <a:pt x="10002" y="1048"/>
                    <a:pt x="10038" y="1036"/>
                    <a:pt x="10050" y="1025"/>
                  </a:cubicBezTo>
                  <a:lnTo>
                    <a:pt x="10073" y="1025"/>
                  </a:lnTo>
                  <a:cubicBezTo>
                    <a:pt x="10038" y="1025"/>
                    <a:pt x="10038" y="1013"/>
                    <a:pt x="10050" y="1001"/>
                  </a:cubicBezTo>
                  <a:lnTo>
                    <a:pt x="10073" y="1001"/>
                  </a:lnTo>
                  <a:cubicBezTo>
                    <a:pt x="10050" y="1001"/>
                    <a:pt x="10085" y="989"/>
                    <a:pt x="10109" y="989"/>
                  </a:cubicBezTo>
                  <a:cubicBezTo>
                    <a:pt x="10061" y="977"/>
                    <a:pt x="10192" y="953"/>
                    <a:pt x="10121" y="953"/>
                  </a:cubicBezTo>
                  <a:lnTo>
                    <a:pt x="10145" y="941"/>
                  </a:lnTo>
                  <a:cubicBezTo>
                    <a:pt x="10085" y="941"/>
                    <a:pt x="10169" y="917"/>
                    <a:pt x="10073" y="917"/>
                  </a:cubicBezTo>
                  <a:cubicBezTo>
                    <a:pt x="10120" y="904"/>
                    <a:pt x="10116" y="900"/>
                    <a:pt x="10099" y="900"/>
                  </a:cubicBezTo>
                  <a:cubicBezTo>
                    <a:pt x="10085" y="900"/>
                    <a:pt x="10064" y="902"/>
                    <a:pt x="10054" y="902"/>
                  </a:cubicBezTo>
                  <a:cubicBezTo>
                    <a:pt x="10044" y="902"/>
                    <a:pt x="10045" y="901"/>
                    <a:pt x="10073" y="894"/>
                  </a:cubicBezTo>
                  <a:lnTo>
                    <a:pt x="10061" y="894"/>
                  </a:lnTo>
                  <a:cubicBezTo>
                    <a:pt x="10073" y="846"/>
                    <a:pt x="10121" y="786"/>
                    <a:pt x="10061" y="739"/>
                  </a:cubicBezTo>
                  <a:lnTo>
                    <a:pt x="10085" y="739"/>
                  </a:lnTo>
                  <a:cubicBezTo>
                    <a:pt x="10097" y="715"/>
                    <a:pt x="10097" y="679"/>
                    <a:pt x="10085" y="655"/>
                  </a:cubicBezTo>
                  <a:cubicBezTo>
                    <a:pt x="10089" y="655"/>
                    <a:pt x="10093" y="655"/>
                    <a:pt x="10097" y="655"/>
                  </a:cubicBezTo>
                  <a:cubicBezTo>
                    <a:pt x="10192" y="655"/>
                    <a:pt x="10184" y="799"/>
                    <a:pt x="10288" y="822"/>
                  </a:cubicBezTo>
                  <a:cubicBezTo>
                    <a:pt x="10300" y="798"/>
                    <a:pt x="10300" y="786"/>
                    <a:pt x="10311" y="763"/>
                  </a:cubicBezTo>
                  <a:cubicBezTo>
                    <a:pt x="10323" y="751"/>
                    <a:pt x="10323" y="751"/>
                    <a:pt x="10323" y="739"/>
                  </a:cubicBezTo>
                  <a:lnTo>
                    <a:pt x="10323" y="739"/>
                  </a:lnTo>
                  <a:cubicBezTo>
                    <a:pt x="10311" y="751"/>
                    <a:pt x="10300" y="751"/>
                    <a:pt x="10300" y="751"/>
                  </a:cubicBezTo>
                  <a:cubicBezTo>
                    <a:pt x="10309" y="741"/>
                    <a:pt x="10326" y="708"/>
                    <a:pt x="10339" y="708"/>
                  </a:cubicBezTo>
                  <a:cubicBezTo>
                    <a:pt x="10342" y="708"/>
                    <a:pt x="10345" y="710"/>
                    <a:pt x="10347" y="715"/>
                  </a:cubicBezTo>
                  <a:cubicBezTo>
                    <a:pt x="10335" y="727"/>
                    <a:pt x="10335" y="727"/>
                    <a:pt x="10335" y="727"/>
                  </a:cubicBezTo>
                  <a:cubicBezTo>
                    <a:pt x="10338" y="729"/>
                    <a:pt x="10340" y="730"/>
                    <a:pt x="10341" y="730"/>
                  </a:cubicBezTo>
                  <a:cubicBezTo>
                    <a:pt x="10346" y="730"/>
                    <a:pt x="10348" y="723"/>
                    <a:pt x="10353" y="723"/>
                  </a:cubicBezTo>
                  <a:cubicBezTo>
                    <a:pt x="10355" y="723"/>
                    <a:pt x="10357" y="724"/>
                    <a:pt x="10359" y="727"/>
                  </a:cubicBezTo>
                  <a:cubicBezTo>
                    <a:pt x="10359" y="739"/>
                    <a:pt x="10359" y="727"/>
                    <a:pt x="10359" y="751"/>
                  </a:cubicBezTo>
                  <a:lnTo>
                    <a:pt x="10371" y="786"/>
                  </a:lnTo>
                  <a:cubicBezTo>
                    <a:pt x="10384" y="773"/>
                    <a:pt x="10393" y="768"/>
                    <a:pt x="10398" y="768"/>
                  </a:cubicBezTo>
                  <a:cubicBezTo>
                    <a:pt x="10413" y="768"/>
                    <a:pt x="10407" y="802"/>
                    <a:pt x="10407" y="810"/>
                  </a:cubicBezTo>
                  <a:cubicBezTo>
                    <a:pt x="10395" y="828"/>
                    <a:pt x="10389" y="828"/>
                    <a:pt x="10383" y="828"/>
                  </a:cubicBezTo>
                  <a:cubicBezTo>
                    <a:pt x="10377" y="828"/>
                    <a:pt x="10371" y="828"/>
                    <a:pt x="10359" y="846"/>
                  </a:cubicBezTo>
                  <a:lnTo>
                    <a:pt x="10359" y="882"/>
                  </a:lnTo>
                  <a:lnTo>
                    <a:pt x="10371" y="846"/>
                  </a:lnTo>
                  <a:lnTo>
                    <a:pt x="10383" y="870"/>
                  </a:lnTo>
                  <a:cubicBezTo>
                    <a:pt x="10383" y="861"/>
                    <a:pt x="10389" y="853"/>
                    <a:pt x="10392" y="853"/>
                  </a:cubicBezTo>
                  <a:cubicBezTo>
                    <a:pt x="10394" y="853"/>
                    <a:pt x="10395" y="854"/>
                    <a:pt x="10395" y="858"/>
                  </a:cubicBezTo>
                  <a:cubicBezTo>
                    <a:pt x="10395" y="870"/>
                    <a:pt x="10395" y="870"/>
                    <a:pt x="10383" y="882"/>
                  </a:cubicBezTo>
                  <a:lnTo>
                    <a:pt x="10383" y="882"/>
                  </a:lnTo>
                  <a:lnTo>
                    <a:pt x="10407" y="858"/>
                  </a:lnTo>
                  <a:lnTo>
                    <a:pt x="10407" y="858"/>
                  </a:lnTo>
                  <a:cubicBezTo>
                    <a:pt x="10383" y="894"/>
                    <a:pt x="10407" y="882"/>
                    <a:pt x="10395" y="917"/>
                  </a:cubicBezTo>
                  <a:cubicBezTo>
                    <a:pt x="10400" y="925"/>
                    <a:pt x="10407" y="928"/>
                    <a:pt x="10414" y="928"/>
                  </a:cubicBezTo>
                  <a:cubicBezTo>
                    <a:pt x="10426" y="928"/>
                    <a:pt x="10440" y="920"/>
                    <a:pt x="10450" y="920"/>
                  </a:cubicBezTo>
                  <a:cubicBezTo>
                    <a:pt x="10460" y="920"/>
                    <a:pt x="10466" y="927"/>
                    <a:pt x="10466" y="953"/>
                  </a:cubicBezTo>
                  <a:cubicBezTo>
                    <a:pt x="10466" y="933"/>
                    <a:pt x="10493" y="903"/>
                    <a:pt x="10508" y="903"/>
                  </a:cubicBezTo>
                  <a:cubicBezTo>
                    <a:pt x="10510" y="903"/>
                    <a:pt x="10512" y="904"/>
                    <a:pt x="10514" y="905"/>
                  </a:cubicBezTo>
                  <a:cubicBezTo>
                    <a:pt x="10514" y="917"/>
                    <a:pt x="10514" y="929"/>
                    <a:pt x="10502" y="941"/>
                  </a:cubicBezTo>
                  <a:lnTo>
                    <a:pt x="10526" y="929"/>
                  </a:lnTo>
                  <a:lnTo>
                    <a:pt x="10526" y="929"/>
                  </a:lnTo>
                  <a:cubicBezTo>
                    <a:pt x="10502" y="1001"/>
                    <a:pt x="10538" y="965"/>
                    <a:pt x="10550" y="1001"/>
                  </a:cubicBezTo>
                  <a:lnTo>
                    <a:pt x="10550" y="1013"/>
                  </a:lnTo>
                  <a:cubicBezTo>
                    <a:pt x="10558" y="1004"/>
                    <a:pt x="10566" y="996"/>
                    <a:pt x="10575" y="996"/>
                  </a:cubicBezTo>
                  <a:cubicBezTo>
                    <a:pt x="10578" y="996"/>
                    <a:pt x="10582" y="997"/>
                    <a:pt x="10585" y="1001"/>
                  </a:cubicBezTo>
                  <a:lnTo>
                    <a:pt x="10573" y="1036"/>
                  </a:lnTo>
                  <a:cubicBezTo>
                    <a:pt x="10573" y="1039"/>
                    <a:pt x="10574" y="1040"/>
                    <a:pt x="10575" y="1040"/>
                  </a:cubicBezTo>
                  <a:cubicBezTo>
                    <a:pt x="10582" y="1040"/>
                    <a:pt x="10608" y="993"/>
                    <a:pt x="10618" y="993"/>
                  </a:cubicBezTo>
                  <a:cubicBezTo>
                    <a:pt x="10620" y="993"/>
                    <a:pt x="10621" y="995"/>
                    <a:pt x="10621" y="1001"/>
                  </a:cubicBezTo>
                  <a:cubicBezTo>
                    <a:pt x="10645" y="965"/>
                    <a:pt x="10645" y="941"/>
                    <a:pt x="10657" y="906"/>
                  </a:cubicBezTo>
                  <a:lnTo>
                    <a:pt x="10657" y="906"/>
                  </a:lnTo>
                  <a:cubicBezTo>
                    <a:pt x="10649" y="929"/>
                    <a:pt x="10651" y="942"/>
                    <a:pt x="10657" y="942"/>
                  </a:cubicBezTo>
                  <a:cubicBezTo>
                    <a:pt x="10660" y="942"/>
                    <a:pt x="10664" y="938"/>
                    <a:pt x="10669" y="929"/>
                  </a:cubicBezTo>
                  <a:cubicBezTo>
                    <a:pt x="10676" y="926"/>
                    <a:pt x="10680" y="924"/>
                    <a:pt x="10681" y="924"/>
                  </a:cubicBezTo>
                  <a:lnTo>
                    <a:pt x="10681" y="924"/>
                  </a:lnTo>
                  <a:cubicBezTo>
                    <a:pt x="10686" y="924"/>
                    <a:pt x="10677" y="933"/>
                    <a:pt x="10669" y="941"/>
                  </a:cubicBezTo>
                  <a:lnTo>
                    <a:pt x="10692" y="929"/>
                  </a:lnTo>
                  <a:lnTo>
                    <a:pt x="10692" y="929"/>
                  </a:lnTo>
                  <a:cubicBezTo>
                    <a:pt x="10703" y="929"/>
                    <a:pt x="10684" y="969"/>
                    <a:pt x="10663" y="985"/>
                  </a:cubicBezTo>
                  <a:lnTo>
                    <a:pt x="10663" y="985"/>
                  </a:lnTo>
                  <a:cubicBezTo>
                    <a:pt x="10671" y="980"/>
                    <a:pt x="10677" y="979"/>
                    <a:pt x="10681" y="979"/>
                  </a:cubicBezTo>
                  <a:cubicBezTo>
                    <a:pt x="10694" y="979"/>
                    <a:pt x="10696" y="993"/>
                    <a:pt x="10704" y="1001"/>
                  </a:cubicBezTo>
                  <a:lnTo>
                    <a:pt x="10681" y="1025"/>
                  </a:lnTo>
                  <a:lnTo>
                    <a:pt x="10704" y="1036"/>
                  </a:lnTo>
                  <a:cubicBezTo>
                    <a:pt x="10716" y="1025"/>
                    <a:pt x="10725" y="1019"/>
                    <a:pt x="10733" y="1019"/>
                  </a:cubicBezTo>
                  <a:cubicBezTo>
                    <a:pt x="10740" y="1019"/>
                    <a:pt x="10746" y="1025"/>
                    <a:pt x="10752" y="1036"/>
                  </a:cubicBezTo>
                  <a:lnTo>
                    <a:pt x="10736" y="1058"/>
                  </a:lnTo>
                  <a:lnTo>
                    <a:pt x="10736" y="1058"/>
                  </a:lnTo>
                  <a:cubicBezTo>
                    <a:pt x="10737" y="1058"/>
                    <a:pt x="10739" y="1058"/>
                    <a:pt x="10740" y="1058"/>
                  </a:cubicBezTo>
                  <a:cubicBezTo>
                    <a:pt x="10761" y="1058"/>
                    <a:pt x="10750" y="1087"/>
                    <a:pt x="10740" y="1108"/>
                  </a:cubicBezTo>
                  <a:cubicBezTo>
                    <a:pt x="10746" y="1104"/>
                    <a:pt x="10750" y="1102"/>
                    <a:pt x="10753" y="1102"/>
                  </a:cubicBezTo>
                  <a:cubicBezTo>
                    <a:pt x="10775" y="1102"/>
                    <a:pt x="10766" y="1170"/>
                    <a:pt x="10788" y="1170"/>
                  </a:cubicBezTo>
                  <a:cubicBezTo>
                    <a:pt x="10794" y="1170"/>
                    <a:pt x="10801" y="1166"/>
                    <a:pt x="10812" y="1156"/>
                  </a:cubicBezTo>
                  <a:lnTo>
                    <a:pt x="10812" y="1156"/>
                  </a:lnTo>
                  <a:lnTo>
                    <a:pt x="10800" y="1179"/>
                  </a:lnTo>
                  <a:cubicBezTo>
                    <a:pt x="10810" y="1173"/>
                    <a:pt x="10818" y="1171"/>
                    <a:pt x="10824" y="1171"/>
                  </a:cubicBezTo>
                  <a:cubicBezTo>
                    <a:pt x="10846" y="1171"/>
                    <a:pt x="10853" y="1195"/>
                    <a:pt x="10870" y="1195"/>
                  </a:cubicBezTo>
                  <a:cubicBezTo>
                    <a:pt x="10878" y="1195"/>
                    <a:pt x="10890" y="1188"/>
                    <a:pt x="10907" y="1167"/>
                  </a:cubicBezTo>
                  <a:lnTo>
                    <a:pt x="10907" y="1167"/>
                  </a:lnTo>
                  <a:cubicBezTo>
                    <a:pt x="10904" y="1198"/>
                    <a:pt x="10907" y="1208"/>
                    <a:pt x="10913" y="1208"/>
                  </a:cubicBezTo>
                  <a:cubicBezTo>
                    <a:pt x="10926" y="1208"/>
                    <a:pt x="10950" y="1169"/>
                    <a:pt x="10961" y="1169"/>
                  </a:cubicBezTo>
                  <a:cubicBezTo>
                    <a:pt x="10966" y="1169"/>
                    <a:pt x="10968" y="1175"/>
                    <a:pt x="10967" y="1192"/>
                  </a:cubicBezTo>
                  <a:lnTo>
                    <a:pt x="10967" y="1192"/>
                  </a:lnTo>
                  <a:cubicBezTo>
                    <a:pt x="11062" y="1263"/>
                    <a:pt x="11145" y="1370"/>
                    <a:pt x="11276" y="1382"/>
                  </a:cubicBezTo>
                  <a:lnTo>
                    <a:pt x="11264" y="1406"/>
                  </a:lnTo>
                  <a:cubicBezTo>
                    <a:pt x="11395" y="1525"/>
                    <a:pt x="11562" y="1572"/>
                    <a:pt x="11705" y="1691"/>
                  </a:cubicBezTo>
                  <a:cubicBezTo>
                    <a:pt x="11728" y="1679"/>
                    <a:pt x="11752" y="1632"/>
                    <a:pt x="11776" y="1620"/>
                  </a:cubicBezTo>
                  <a:cubicBezTo>
                    <a:pt x="11776" y="1620"/>
                    <a:pt x="11788" y="1632"/>
                    <a:pt x="11776" y="1656"/>
                  </a:cubicBezTo>
                  <a:cubicBezTo>
                    <a:pt x="11752" y="1656"/>
                    <a:pt x="11752" y="1679"/>
                    <a:pt x="11740" y="1691"/>
                  </a:cubicBezTo>
                  <a:cubicBezTo>
                    <a:pt x="11758" y="1700"/>
                    <a:pt x="11763" y="1723"/>
                    <a:pt x="11779" y="1723"/>
                  </a:cubicBezTo>
                  <a:cubicBezTo>
                    <a:pt x="11785" y="1723"/>
                    <a:pt x="11791" y="1721"/>
                    <a:pt x="11800" y="1715"/>
                  </a:cubicBezTo>
                  <a:lnTo>
                    <a:pt x="11800" y="1679"/>
                  </a:lnTo>
                  <a:cubicBezTo>
                    <a:pt x="11812" y="1679"/>
                    <a:pt x="11824" y="1691"/>
                    <a:pt x="11824" y="1691"/>
                  </a:cubicBezTo>
                  <a:cubicBezTo>
                    <a:pt x="11812" y="1703"/>
                    <a:pt x="11800" y="1739"/>
                    <a:pt x="11788" y="1751"/>
                  </a:cubicBezTo>
                  <a:cubicBezTo>
                    <a:pt x="11806" y="1738"/>
                    <a:pt x="11816" y="1733"/>
                    <a:pt x="11822" y="1733"/>
                  </a:cubicBezTo>
                  <a:cubicBezTo>
                    <a:pt x="11840" y="1733"/>
                    <a:pt x="11804" y="1787"/>
                    <a:pt x="11829" y="1787"/>
                  </a:cubicBezTo>
                  <a:cubicBezTo>
                    <a:pt x="11831" y="1787"/>
                    <a:pt x="11833" y="1787"/>
                    <a:pt x="11835" y="1787"/>
                  </a:cubicBezTo>
                  <a:cubicBezTo>
                    <a:pt x="11883" y="1727"/>
                    <a:pt x="11955" y="1691"/>
                    <a:pt x="12002" y="1667"/>
                  </a:cubicBezTo>
                  <a:lnTo>
                    <a:pt x="12002" y="1691"/>
                  </a:lnTo>
                  <a:cubicBezTo>
                    <a:pt x="12001" y="1690"/>
                    <a:pt x="12000" y="1690"/>
                    <a:pt x="11999" y="1690"/>
                  </a:cubicBezTo>
                  <a:cubicBezTo>
                    <a:pt x="11989" y="1690"/>
                    <a:pt x="11979" y="1729"/>
                    <a:pt x="11961" y="1729"/>
                  </a:cubicBezTo>
                  <a:cubicBezTo>
                    <a:pt x="11959" y="1729"/>
                    <a:pt x="11957" y="1728"/>
                    <a:pt x="11955" y="1727"/>
                  </a:cubicBezTo>
                  <a:lnTo>
                    <a:pt x="11955" y="1727"/>
                  </a:lnTo>
                  <a:cubicBezTo>
                    <a:pt x="11966" y="1751"/>
                    <a:pt x="11990" y="1739"/>
                    <a:pt x="12002" y="1751"/>
                  </a:cubicBezTo>
                  <a:cubicBezTo>
                    <a:pt x="12014" y="1739"/>
                    <a:pt x="12026" y="1715"/>
                    <a:pt x="12038" y="1715"/>
                  </a:cubicBezTo>
                  <a:lnTo>
                    <a:pt x="12038" y="1715"/>
                  </a:lnTo>
                  <a:cubicBezTo>
                    <a:pt x="12038" y="1727"/>
                    <a:pt x="12014" y="1763"/>
                    <a:pt x="12026" y="1775"/>
                  </a:cubicBezTo>
                  <a:lnTo>
                    <a:pt x="12002" y="1787"/>
                  </a:lnTo>
                  <a:cubicBezTo>
                    <a:pt x="11998" y="1794"/>
                    <a:pt x="12000" y="1797"/>
                    <a:pt x="12003" y="1797"/>
                  </a:cubicBezTo>
                  <a:cubicBezTo>
                    <a:pt x="12010" y="1797"/>
                    <a:pt x="12026" y="1787"/>
                    <a:pt x="12026" y="1787"/>
                  </a:cubicBezTo>
                  <a:lnTo>
                    <a:pt x="12026" y="1787"/>
                  </a:lnTo>
                  <a:cubicBezTo>
                    <a:pt x="12014" y="1810"/>
                    <a:pt x="12026" y="1822"/>
                    <a:pt x="12002" y="1858"/>
                  </a:cubicBezTo>
                  <a:cubicBezTo>
                    <a:pt x="12038" y="1834"/>
                    <a:pt x="12038" y="1846"/>
                    <a:pt x="12062" y="1834"/>
                  </a:cubicBezTo>
                  <a:cubicBezTo>
                    <a:pt x="12062" y="1814"/>
                    <a:pt x="12069" y="1809"/>
                    <a:pt x="12080" y="1804"/>
                  </a:cubicBezTo>
                  <a:lnTo>
                    <a:pt x="12080" y="1804"/>
                  </a:lnTo>
                  <a:cubicBezTo>
                    <a:pt x="12080" y="1804"/>
                    <a:pt x="12080" y="1804"/>
                    <a:pt x="12080" y="1804"/>
                  </a:cubicBezTo>
                  <a:cubicBezTo>
                    <a:pt x="12071" y="1804"/>
                    <a:pt x="12056" y="1804"/>
                    <a:pt x="12038" y="1822"/>
                  </a:cubicBezTo>
                  <a:cubicBezTo>
                    <a:pt x="12038" y="1798"/>
                    <a:pt x="12109" y="1763"/>
                    <a:pt x="12086" y="1763"/>
                  </a:cubicBezTo>
                  <a:cubicBezTo>
                    <a:pt x="12093" y="1760"/>
                    <a:pt x="12098" y="1759"/>
                    <a:pt x="12103" y="1759"/>
                  </a:cubicBezTo>
                  <a:cubicBezTo>
                    <a:pt x="12115" y="1759"/>
                    <a:pt x="12118" y="1766"/>
                    <a:pt x="12134" y="1766"/>
                  </a:cubicBezTo>
                  <a:cubicBezTo>
                    <a:pt x="12139" y="1766"/>
                    <a:pt x="12147" y="1765"/>
                    <a:pt x="12157" y="1763"/>
                  </a:cubicBezTo>
                  <a:cubicBezTo>
                    <a:pt x="12145" y="1751"/>
                    <a:pt x="12181" y="1727"/>
                    <a:pt x="12181" y="1715"/>
                  </a:cubicBezTo>
                  <a:lnTo>
                    <a:pt x="12181" y="1715"/>
                  </a:lnTo>
                  <a:cubicBezTo>
                    <a:pt x="12205" y="1727"/>
                    <a:pt x="12181" y="1727"/>
                    <a:pt x="12169" y="1763"/>
                  </a:cubicBezTo>
                  <a:cubicBezTo>
                    <a:pt x="12177" y="1771"/>
                    <a:pt x="12168" y="1785"/>
                    <a:pt x="12174" y="1785"/>
                  </a:cubicBezTo>
                  <a:cubicBezTo>
                    <a:pt x="12176" y="1785"/>
                    <a:pt x="12182" y="1782"/>
                    <a:pt x="12193" y="1775"/>
                  </a:cubicBezTo>
                  <a:lnTo>
                    <a:pt x="12193" y="1775"/>
                  </a:lnTo>
                  <a:cubicBezTo>
                    <a:pt x="12205" y="1798"/>
                    <a:pt x="12169" y="1798"/>
                    <a:pt x="12169" y="1822"/>
                  </a:cubicBezTo>
                  <a:cubicBezTo>
                    <a:pt x="12165" y="1825"/>
                    <a:pt x="12161" y="1826"/>
                    <a:pt x="12158" y="1826"/>
                  </a:cubicBezTo>
                  <a:cubicBezTo>
                    <a:pt x="12145" y="1826"/>
                    <a:pt x="12140" y="1806"/>
                    <a:pt x="12129" y="1806"/>
                  </a:cubicBezTo>
                  <a:cubicBezTo>
                    <a:pt x="12120" y="1806"/>
                    <a:pt x="12108" y="1817"/>
                    <a:pt x="12086" y="1858"/>
                  </a:cubicBezTo>
                  <a:cubicBezTo>
                    <a:pt x="12084" y="1856"/>
                    <a:pt x="12082" y="1856"/>
                    <a:pt x="12079" y="1856"/>
                  </a:cubicBezTo>
                  <a:cubicBezTo>
                    <a:pt x="12066" y="1856"/>
                    <a:pt x="12045" y="1872"/>
                    <a:pt x="12033" y="1872"/>
                  </a:cubicBezTo>
                  <a:cubicBezTo>
                    <a:pt x="12030" y="1872"/>
                    <a:pt x="12028" y="1872"/>
                    <a:pt x="12026" y="1870"/>
                  </a:cubicBezTo>
                  <a:lnTo>
                    <a:pt x="12026" y="1870"/>
                  </a:lnTo>
                  <a:cubicBezTo>
                    <a:pt x="12026" y="1890"/>
                    <a:pt x="12026" y="1920"/>
                    <a:pt x="12041" y="1920"/>
                  </a:cubicBezTo>
                  <a:cubicBezTo>
                    <a:pt x="12044" y="1920"/>
                    <a:pt x="12047" y="1919"/>
                    <a:pt x="12050" y="1918"/>
                  </a:cubicBezTo>
                  <a:lnTo>
                    <a:pt x="12086" y="1870"/>
                  </a:lnTo>
                  <a:cubicBezTo>
                    <a:pt x="12096" y="1870"/>
                    <a:pt x="12123" y="1844"/>
                    <a:pt x="12131" y="1844"/>
                  </a:cubicBezTo>
                  <a:cubicBezTo>
                    <a:pt x="12132" y="1844"/>
                    <a:pt x="12133" y="1844"/>
                    <a:pt x="12133" y="1846"/>
                  </a:cubicBezTo>
                  <a:cubicBezTo>
                    <a:pt x="12121" y="1858"/>
                    <a:pt x="12109" y="1882"/>
                    <a:pt x="12121" y="1882"/>
                  </a:cubicBezTo>
                  <a:cubicBezTo>
                    <a:pt x="12121" y="1882"/>
                    <a:pt x="12121" y="1882"/>
                    <a:pt x="12121" y="1870"/>
                  </a:cubicBezTo>
                  <a:cubicBezTo>
                    <a:pt x="12142" y="1870"/>
                    <a:pt x="12162" y="1844"/>
                    <a:pt x="12182" y="1844"/>
                  </a:cubicBezTo>
                  <a:cubicBezTo>
                    <a:pt x="12186" y="1844"/>
                    <a:pt x="12189" y="1844"/>
                    <a:pt x="12193" y="1846"/>
                  </a:cubicBezTo>
                  <a:cubicBezTo>
                    <a:pt x="12193" y="1822"/>
                    <a:pt x="12205" y="1798"/>
                    <a:pt x="12205" y="1763"/>
                  </a:cubicBezTo>
                  <a:cubicBezTo>
                    <a:pt x="12212" y="1751"/>
                    <a:pt x="12216" y="1747"/>
                    <a:pt x="12218" y="1747"/>
                  </a:cubicBezTo>
                  <a:cubicBezTo>
                    <a:pt x="12223" y="1747"/>
                    <a:pt x="12220" y="1767"/>
                    <a:pt x="12228" y="1775"/>
                  </a:cubicBezTo>
                  <a:cubicBezTo>
                    <a:pt x="12216" y="1775"/>
                    <a:pt x="12216" y="1775"/>
                    <a:pt x="12216" y="1787"/>
                  </a:cubicBezTo>
                  <a:lnTo>
                    <a:pt x="12240" y="1775"/>
                  </a:lnTo>
                  <a:lnTo>
                    <a:pt x="12240" y="1775"/>
                  </a:lnTo>
                  <a:cubicBezTo>
                    <a:pt x="12240" y="1798"/>
                    <a:pt x="12193" y="1822"/>
                    <a:pt x="12193" y="1846"/>
                  </a:cubicBezTo>
                  <a:cubicBezTo>
                    <a:pt x="12188" y="1864"/>
                    <a:pt x="12192" y="1868"/>
                    <a:pt x="12198" y="1868"/>
                  </a:cubicBezTo>
                  <a:cubicBezTo>
                    <a:pt x="12204" y="1868"/>
                    <a:pt x="12213" y="1863"/>
                    <a:pt x="12217" y="1863"/>
                  </a:cubicBezTo>
                  <a:lnTo>
                    <a:pt x="12217" y="1863"/>
                  </a:lnTo>
                  <a:cubicBezTo>
                    <a:pt x="12219" y="1863"/>
                    <a:pt x="12219" y="1864"/>
                    <a:pt x="12216" y="1870"/>
                  </a:cubicBezTo>
                  <a:cubicBezTo>
                    <a:pt x="12216" y="1870"/>
                    <a:pt x="12228" y="1858"/>
                    <a:pt x="12228" y="1858"/>
                  </a:cubicBezTo>
                  <a:cubicBezTo>
                    <a:pt x="12234" y="1858"/>
                    <a:pt x="12240" y="1861"/>
                    <a:pt x="12248" y="1861"/>
                  </a:cubicBezTo>
                  <a:cubicBezTo>
                    <a:pt x="12255" y="1861"/>
                    <a:pt x="12264" y="1858"/>
                    <a:pt x="12276" y="1846"/>
                  </a:cubicBezTo>
                  <a:lnTo>
                    <a:pt x="12276" y="1846"/>
                  </a:lnTo>
                  <a:cubicBezTo>
                    <a:pt x="12272" y="1850"/>
                    <a:pt x="12272" y="1851"/>
                    <a:pt x="12274" y="1851"/>
                  </a:cubicBezTo>
                  <a:cubicBezTo>
                    <a:pt x="12279" y="1851"/>
                    <a:pt x="12292" y="1846"/>
                    <a:pt x="12300" y="1846"/>
                  </a:cubicBezTo>
                  <a:cubicBezTo>
                    <a:pt x="12306" y="1840"/>
                    <a:pt x="12320" y="1829"/>
                    <a:pt x="12327" y="1829"/>
                  </a:cubicBezTo>
                  <a:cubicBezTo>
                    <a:pt x="12333" y="1829"/>
                    <a:pt x="12334" y="1836"/>
                    <a:pt x="12324" y="1858"/>
                  </a:cubicBezTo>
                  <a:cubicBezTo>
                    <a:pt x="12324" y="1870"/>
                    <a:pt x="12324" y="1894"/>
                    <a:pt x="12312" y="1906"/>
                  </a:cubicBezTo>
                  <a:lnTo>
                    <a:pt x="12324" y="1929"/>
                  </a:lnTo>
                  <a:lnTo>
                    <a:pt x="12300" y="1965"/>
                  </a:lnTo>
                  <a:cubicBezTo>
                    <a:pt x="12304" y="1967"/>
                    <a:pt x="12308" y="1968"/>
                    <a:pt x="12312" y="1968"/>
                  </a:cubicBezTo>
                  <a:cubicBezTo>
                    <a:pt x="12329" y="1968"/>
                    <a:pt x="12342" y="1947"/>
                    <a:pt x="12371" y="1918"/>
                  </a:cubicBezTo>
                  <a:cubicBezTo>
                    <a:pt x="12371" y="1940"/>
                    <a:pt x="12386" y="1948"/>
                    <a:pt x="12399" y="1948"/>
                  </a:cubicBezTo>
                  <a:cubicBezTo>
                    <a:pt x="12407" y="1948"/>
                    <a:pt x="12415" y="1946"/>
                    <a:pt x="12419" y="1941"/>
                  </a:cubicBezTo>
                  <a:cubicBezTo>
                    <a:pt x="12419" y="1918"/>
                    <a:pt x="12395" y="1918"/>
                    <a:pt x="12395" y="1894"/>
                  </a:cubicBezTo>
                  <a:cubicBezTo>
                    <a:pt x="12395" y="1906"/>
                    <a:pt x="12383" y="1918"/>
                    <a:pt x="12383" y="1929"/>
                  </a:cubicBezTo>
                  <a:cubicBezTo>
                    <a:pt x="12371" y="1918"/>
                    <a:pt x="12383" y="1906"/>
                    <a:pt x="12395" y="1882"/>
                  </a:cubicBezTo>
                  <a:cubicBezTo>
                    <a:pt x="12401" y="1876"/>
                    <a:pt x="12405" y="1874"/>
                    <a:pt x="12408" y="1874"/>
                  </a:cubicBezTo>
                  <a:cubicBezTo>
                    <a:pt x="12422" y="1874"/>
                    <a:pt x="12412" y="1921"/>
                    <a:pt x="12416" y="1921"/>
                  </a:cubicBezTo>
                  <a:cubicBezTo>
                    <a:pt x="12417" y="1921"/>
                    <a:pt x="12418" y="1920"/>
                    <a:pt x="12419" y="1918"/>
                  </a:cubicBezTo>
                  <a:cubicBezTo>
                    <a:pt x="12426" y="1915"/>
                    <a:pt x="12430" y="1914"/>
                    <a:pt x="12433" y="1914"/>
                  </a:cubicBezTo>
                  <a:cubicBezTo>
                    <a:pt x="12446" y="1914"/>
                    <a:pt x="12429" y="1932"/>
                    <a:pt x="12419" y="1941"/>
                  </a:cubicBezTo>
                  <a:cubicBezTo>
                    <a:pt x="12419" y="1941"/>
                    <a:pt x="12419" y="1941"/>
                    <a:pt x="12431" y="1953"/>
                  </a:cubicBezTo>
                  <a:lnTo>
                    <a:pt x="12431" y="1929"/>
                  </a:lnTo>
                  <a:cubicBezTo>
                    <a:pt x="12433" y="1932"/>
                    <a:pt x="12436" y="1933"/>
                    <a:pt x="12438" y="1933"/>
                  </a:cubicBezTo>
                  <a:cubicBezTo>
                    <a:pt x="12445" y="1933"/>
                    <a:pt x="12452" y="1926"/>
                    <a:pt x="12459" y="1926"/>
                  </a:cubicBezTo>
                  <a:cubicBezTo>
                    <a:pt x="12461" y="1926"/>
                    <a:pt x="12464" y="1927"/>
                    <a:pt x="12467" y="1929"/>
                  </a:cubicBezTo>
                  <a:lnTo>
                    <a:pt x="12455" y="1941"/>
                  </a:lnTo>
                  <a:cubicBezTo>
                    <a:pt x="12450" y="1959"/>
                    <a:pt x="12454" y="1964"/>
                    <a:pt x="12460" y="1964"/>
                  </a:cubicBezTo>
                  <a:cubicBezTo>
                    <a:pt x="12467" y="1964"/>
                    <a:pt x="12478" y="1958"/>
                    <a:pt x="12484" y="1958"/>
                  </a:cubicBezTo>
                  <a:cubicBezTo>
                    <a:pt x="12488" y="1958"/>
                    <a:pt x="12490" y="1960"/>
                    <a:pt x="12490" y="1965"/>
                  </a:cubicBezTo>
                  <a:cubicBezTo>
                    <a:pt x="12490" y="1974"/>
                    <a:pt x="12469" y="2012"/>
                    <a:pt x="12470" y="2012"/>
                  </a:cubicBezTo>
                  <a:cubicBezTo>
                    <a:pt x="12471" y="2012"/>
                    <a:pt x="12473" y="2009"/>
                    <a:pt x="12478" y="2001"/>
                  </a:cubicBezTo>
                  <a:cubicBezTo>
                    <a:pt x="12478" y="2005"/>
                    <a:pt x="12480" y="2006"/>
                    <a:pt x="12482" y="2006"/>
                  </a:cubicBezTo>
                  <a:cubicBezTo>
                    <a:pt x="12485" y="2006"/>
                    <a:pt x="12490" y="2001"/>
                    <a:pt x="12490" y="2001"/>
                  </a:cubicBezTo>
                  <a:lnTo>
                    <a:pt x="12502" y="2013"/>
                  </a:lnTo>
                  <a:cubicBezTo>
                    <a:pt x="12490" y="2001"/>
                    <a:pt x="12490" y="2001"/>
                    <a:pt x="12502" y="2001"/>
                  </a:cubicBezTo>
                  <a:cubicBezTo>
                    <a:pt x="12502" y="1992"/>
                    <a:pt x="12508" y="1984"/>
                    <a:pt x="12512" y="1984"/>
                  </a:cubicBezTo>
                  <a:cubicBezTo>
                    <a:pt x="12513" y="1984"/>
                    <a:pt x="12514" y="1985"/>
                    <a:pt x="12514" y="1989"/>
                  </a:cubicBezTo>
                  <a:lnTo>
                    <a:pt x="12526" y="2001"/>
                  </a:lnTo>
                  <a:cubicBezTo>
                    <a:pt x="12526" y="2013"/>
                    <a:pt x="12538" y="2013"/>
                    <a:pt x="12538" y="2013"/>
                  </a:cubicBezTo>
                  <a:cubicBezTo>
                    <a:pt x="12544" y="2007"/>
                    <a:pt x="12550" y="2004"/>
                    <a:pt x="12551" y="2004"/>
                  </a:cubicBezTo>
                  <a:lnTo>
                    <a:pt x="12551" y="2004"/>
                  </a:lnTo>
                  <a:cubicBezTo>
                    <a:pt x="12553" y="2004"/>
                    <a:pt x="12550" y="2007"/>
                    <a:pt x="12538" y="2013"/>
                  </a:cubicBezTo>
                  <a:lnTo>
                    <a:pt x="12526" y="2025"/>
                  </a:lnTo>
                  <a:cubicBezTo>
                    <a:pt x="12538" y="2025"/>
                    <a:pt x="12538" y="2037"/>
                    <a:pt x="12526" y="2037"/>
                  </a:cubicBezTo>
                  <a:cubicBezTo>
                    <a:pt x="12521" y="2066"/>
                    <a:pt x="12531" y="2071"/>
                    <a:pt x="12542" y="2071"/>
                  </a:cubicBezTo>
                  <a:cubicBezTo>
                    <a:pt x="12548" y="2071"/>
                    <a:pt x="12555" y="2070"/>
                    <a:pt x="12561" y="2070"/>
                  </a:cubicBezTo>
                  <a:cubicBezTo>
                    <a:pt x="12571" y="2070"/>
                    <a:pt x="12578" y="2074"/>
                    <a:pt x="12574" y="2096"/>
                  </a:cubicBezTo>
                  <a:cubicBezTo>
                    <a:pt x="12597" y="2084"/>
                    <a:pt x="12597" y="2060"/>
                    <a:pt x="12597" y="2048"/>
                  </a:cubicBezTo>
                  <a:cubicBezTo>
                    <a:pt x="12621" y="2037"/>
                    <a:pt x="12645" y="2025"/>
                    <a:pt x="12657" y="2013"/>
                  </a:cubicBezTo>
                  <a:lnTo>
                    <a:pt x="12657" y="2013"/>
                  </a:lnTo>
                  <a:cubicBezTo>
                    <a:pt x="12645" y="2060"/>
                    <a:pt x="12657" y="2108"/>
                    <a:pt x="12609" y="2156"/>
                  </a:cubicBezTo>
                  <a:cubicBezTo>
                    <a:pt x="12611" y="2160"/>
                    <a:pt x="12613" y="2161"/>
                    <a:pt x="12615" y="2161"/>
                  </a:cubicBezTo>
                  <a:cubicBezTo>
                    <a:pt x="12625" y="2161"/>
                    <a:pt x="12635" y="2118"/>
                    <a:pt x="12645" y="2108"/>
                  </a:cubicBezTo>
                  <a:lnTo>
                    <a:pt x="12645" y="2120"/>
                  </a:lnTo>
                  <a:cubicBezTo>
                    <a:pt x="12645" y="2108"/>
                    <a:pt x="12657" y="2084"/>
                    <a:pt x="12669" y="2060"/>
                  </a:cubicBezTo>
                  <a:cubicBezTo>
                    <a:pt x="12683" y="2046"/>
                    <a:pt x="12693" y="2041"/>
                    <a:pt x="12699" y="2041"/>
                  </a:cubicBezTo>
                  <a:cubicBezTo>
                    <a:pt x="12703" y="2041"/>
                    <a:pt x="12705" y="2044"/>
                    <a:pt x="12705" y="2048"/>
                  </a:cubicBezTo>
                  <a:lnTo>
                    <a:pt x="12681" y="2084"/>
                  </a:lnTo>
                  <a:cubicBezTo>
                    <a:pt x="12705" y="2084"/>
                    <a:pt x="12740" y="2025"/>
                    <a:pt x="12788" y="2001"/>
                  </a:cubicBezTo>
                  <a:lnTo>
                    <a:pt x="12788" y="2001"/>
                  </a:lnTo>
                  <a:cubicBezTo>
                    <a:pt x="12788" y="2025"/>
                    <a:pt x="12752" y="2048"/>
                    <a:pt x="12728" y="2084"/>
                  </a:cubicBezTo>
                  <a:lnTo>
                    <a:pt x="12752" y="2084"/>
                  </a:lnTo>
                  <a:lnTo>
                    <a:pt x="12728" y="2120"/>
                  </a:lnTo>
                  <a:cubicBezTo>
                    <a:pt x="12736" y="2120"/>
                    <a:pt x="12750" y="2109"/>
                    <a:pt x="12758" y="2109"/>
                  </a:cubicBezTo>
                  <a:cubicBezTo>
                    <a:pt x="12762" y="2109"/>
                    <a:pt x="12764" y="2112"/>
                    <a:pt x="12764" y="2120"/>
                  </a:cubicBezTo>
                  <a:cubicBezTo>
                    <a:pt x="12740" y="2132"/>
                    <a:pt x="12764" y="2156"/>
                    <a:pt x="12728" y="2179"/>
                  </a:cubicBezTo>
                  <a:lnTo>
                    <a:pt x="12705" y="2179"/>
                  </a:lnTo>
                  <a:cubicBezTo>
                    <a:pt x="12705" y="2168"/>
                    <a:pt x="12705" y="2168"/>
                    <a:pt x="12695" y="2168"/>
                  </a:cubicBezTo>
                  <a:lnTo>
                    <a:pt x="12695" y="2168"/>
                  </a:lnTo>
                  <a:cubicBezTo>
                    <a:pt x="12694" y="2168"/>
                    <a:pt x="12694" y="2169"/>
                    <a:pt x="12693" y="2169"/>
                  </a:cubicBezTo>
                  <a:cubicBezTo>
                    <a:pt x="12693" y="2169"/>
                    <a:pt x="12693" y="2168"/>
                    <a:pt x="12693" y="2168"/>
                  </a:cubicBezTo>
                  <a:lnTo>
                    <a:pt x="12693" y="2168"/>
                  </a:lnTo>
                  <a:cubicBezTo>
                    <a:pt x="12694" y="2168"/>
                    <a:pt x="12694" y="2168"/>
                    <a:pt x="12695" y="2168"/>
                  </a:cubicBezTo>
                  <a:lnTo>
                    <a:pt x="12695" y="2168"/>
                  </a:lnTo>
                  <a:cubicBezTo>
                    <a:pt x="12696" y="2167"/>
                    <a:pt x="12697" y="2165"/>
                    <a:pt x="12698" y="2164"/>
                  </a:cubicBezTo>
                  <a:lnTo>
                    <a:pt x="12698" y="2164"/>
                  </a:lnTo>
                  <a:lnTo>
                    <a:pt x="12693" y="2168"/>
                  </a:lnTo>
                  <a:cubicBezTo>
                    <a:pt x="12693" y="2168"/>
                    <a:pt x="12681" y="2179"/>
                    <a:pt x="12681" y="2179"/>
                  </a:cubicBezTo>
                  <a:cubicBezTo>
                    <a:pt x="12657" y="2179"/>
                    <a:pt x="12633" y="2191"/>
                    <a:pt x="12609" y="2203"/>
                  </a:cubicBezTo>
                  <a:cubicBezTo>
                    <a:pt x="12645" y="2263"/>
                    <a:pt x="12562" y="2227"/>
                    <a:pt x="12586" y="2275"/>
                  </a:cubicBezTo>
                  <a:cubicBezTo>
                    <a:pt x="12633" y="2310"/>
                    <a:pt x="12586" y="2287"/>
                    <a:pt x="12586" y="2310"/>
                  </a:cubicBezTo>
                  <a:cubicBezTo>
                    <a:pt x="12586" y="2287"/>
                    <a:pt x="12550" y="2275"/>
                    <a:pt x="12538" y="2275"/>
                  </a:cubicBezTo>
                  <a:lnTo>
                    <a:pt x="12538" y="2275"/>
                  </a:lnTo>
                  <a:cubicBezTo>
                    <a:pt x="12550" y="2287"/>
                    <a:pt x="12550" y="2299"/>
                    <a:pt x="12550" y="2310"/>
                  </a:cubicBezTo>
                  <a:cubicBezTo>
                    <a:pt x="12538" y="2304"/>
                    <a:pt x="12517" y="2299"/>
                    <a:pt x="12504" y="2299"/>
                  </a:cubicBezTo>
                  <a:cubicBezTo>
                    <a:pt x="12490" y="2299"/>
                    <a:pt x="12484" y="2304"/>
                    <a:pt x="12502" y="2322"/>
                  </a:cubicBezTo>
                  <a:cubicBezTo>
                    <a:pt x="12467" y="2322"/>
                    <a:pt x="12478" y="2310"/>
                    <a:pt x="12467" y="2299"/>
                  </a:cubicBezTo>
                  <a:cubicBezTo>
                    <a:pt x="12463" y="2297"/>
                    <a:pt x="12461" y="2296"/>
                    <a:pt x="12460" y="2296"/>
                  </a:cubicBezTo>
                  <a:lnTo>
                    <a:pt x="12460" y="2296"/>
                  </a:lnTo>
                  <a:cubicBezTo>
                    <a:pt x="12456" y="2296"/>
                    <a:pt x="12477" y="2313"/>
                    <a:pt x="12473" y="2313"/>
                  </a:cubicBezTo>
                  <a:cubicBezTo>
                    <a:pt x="12472" y="2313"/>
                    <a:pt x="12470" y="2312"/>
                    <a:pt x="12467" y="2310"/>
                  </a:cubicBezTo>
                  <a:lnTo>
                    <a:pt x="12455" y="2310"/>
                  </a:lnTo>
                  <a:cubicBezTo>
                    <a:pt x="12443" y="2322"/>
                    <a:pt x="12431" y="2322"/>
                    <a:pt x="12407" y="2334"/>
                  </a:cubicBezTo>
                  <a:cubicBezTo>
                    <a:pt x="12467" y="2382"/>
                    <a:pt x="12419" y="2370"/>
                    <a:pt x="12431" y="2394"/>
                  </a:cubicBezTo>
                  <a:cubicBezTo>
                    <a:pt x="12419" y="2382"/>
                    <a:pt x="12407" y="2382"/>
                    <a:pt x="12383" y="2382"/>
                  </a:cubicBezTo>
                  <a:lnTo>
                    <a:pt x="12419" y="2418"/>
                  </a:lnTo>
                  <a:cubicBezTo>
                    <a:pt x="12433" y="2431"/>
                    <a:pt x="12430" y="2435"/>
                    <a:pt x="12423" y="2435"/>
                  </a:cubicBezTo>
                  <a:cubicBezTo>
                    <a:pt x="12417" y="2435"/>
                    <a:pt x="12408" y="2432"/>
                    <a:pt x="12402" y="2432"/>
                  </a:cubicBezTo>
                  <a:cubicBezTo>
                    <a:pt x="12395" y="2432"/>
                    <a:pt x="12392" y="2434"/>
                    <a:pt x="12395" y="2441"/>
                  </a:cubicBezTo>
                  <a:lnTo>
                    <a:pt x="12407" y="2453"/>
                  </a:lnTo>
                  <a:cubicBezTo>
                    <a:pt x="12413" y="2459"/>
                    <a:pt x="12404" y="2462"/>
                    <a:pt x="12389" y="2462"/>
                  </a:cubicBezTo>
                  <a:cubicBezTo>
                    <a:pt x="12374" y="2462"/>
                    <a:pt x="12353" y="2459"/>
                    <a:pt x="12336" y="2453"/>
                  </a:cubicBezTo>
                  <a:lnTo>
                    <a:pt x="12336" y="2453"/>
                  </a:lnTo>
                  <a:cubicBezTo>
                    <a:pt x="12383" y="2620"/>
                    <a:pt x="12181" y="2549"/>
                    <a:pt x="12157" y="2656"/>
                  </a:cubicBezTo>
                  <a:cubicBezTo>
                    <a:pt x="12169" y="2668"/>
                    <a:pt x="12181" y="2668"/>
                    <a:pt x="12205" y="2691"/>
                  </a:cubicBezTo>
                  <a:cubicBezTo>
                    <a:pt x="12209" y="2691"/>
                    <a:pt x="12212" y="2691"/>
                    <a:pt x="12214" y="2692"/>
                  </a:cubicBezTo>
                  <a:lnTo>
                    <a:pt x="12214" y="2692"/>
                  </a:lnTo>
                  <a:cubicBezTo>
                    <a:pt x="12211" y="2685"/>
                    <a:pt x="12208" y="2680"/>
                    <a:pt x="12216" y="2680"/>
                  </a:cubicBezTo>
                  <a:cubicBezTo>
                    <a:pt x="12228" y="2691"/>
                    <a:pt x="12264" y="2727"/>
                    <a:pt x="12240" y="2727"/>
                  </a:cubicBezTo>
                  <a:cubicBezTo>
                    <a:pt x="12240" y="2715"/>
                    <a:pt x="12240" y="2715"/>
                    <a:pt x="12240" y="2715"/>
                  </a:cubicBezTo>
                  <a:cubicBezTo>
                    <a:pt x="12228" y="2715"/>
                    <a:pt x="12240" y="2727"/>
                    <a:pt x="12228" y="2727"/>
                  </a:cubicBezTo>
                  <a:cubicBezTo>
                    <a:pt x="12222" y="2733"/>
                    <a:pt x="12222" y="2736"/>
                    <a:pt x="12222" y="2736"/>
                  </a:cubicBezTo>
                  <a:cubicBezTo>
                    <a:pt x="12222" y="2736"/>
                    <a:pt x="12222" y="2733"/>
                    <a:pt x="12216" y="2727"/>
                  </a:cubicBezTo>
                  <a:lnTo>
                    <a:pt x="12169" y="2739"/>
                  </a:lnTo>
                  <a:cubicBezTo>
                    <a:pt x="12193" y="2763"/>
                    <a:pt x="12190" y="2769"/>
                    <a:pt x="12179" y="2769"/>
                  </a:cubicBezTo>
                  <a:cubicBezTo>
                    <a:pt x="12169" y="2769"/>
                    <a:pt x="12151" y="2763"/>
                    <a:pt x="12145" y="2763"/>
                  </a:cubicBezTo>
                  <a:cubicBezTo>
                    <a:pt x="12109" y="2739"/>
                    <a:pt x="12145" y="2739"/>
                    <a:pt x="12109" y="2715"/>
                  </a:cubicBezTo>
                  <a:lnTo>
                    <a:pt x="12086" y="2703"/>
                  </a:lnTo>
                  <a:lnTo>
                    <a:pt x="12109" y="2727"/>
                  </a:lnTo>
                  <a:lnTo>
                    <a:pt x="12086" y="2727"/>
                  </a:lnTo>
                  <a:lnTo>
                    <a:pt x="12086" y="2727"/>
                  </a:lnTo>
                  <a:lnTo>
                    <a:pt x="12086" y="2727"/>
                  </a:lnTo>
                  <a:cubicBezTo>
                    <a:pt x="12086" y="2727"/>
                    <a:pt x="12086" y="2727"/>
                    <a:pt x="12086" y="2727"/>
                  </a:cubicBezTo>
                  <a:lnTo>
                    <a:pt x="12086" y="2727"/>
                  </a:lnTo>
                  <a:cubicBezTo>
                    <a:pt x="12090" y="2731"/>
                    <a:pt x="12094" y="2736"/>
                    <a:pt x="12097" y="2739"/>
                  </a:cubicBezTo>
                  <a:cubicBezTo>
                    <a:pt x="12097" y="2739"/>
                    <a:pt x="12094" y="2739"/>
                    <a:pt x="12090" y="2737"/>
                  </a:cubicBezTo>
                  <a:lnTo>
                    <a:pt x="12090" y="2737"/>
                  </a:lnTo>
                  <a:lnTo>
                    <a:pt x="12097" y="2751"/>
                  </a:lnTo>
                  <a:cubicBezTo>
                    <a:pt x="12080" y="2739"/>
                    <a:pt x="12074" y="2739"/>
                    <a:pt x="12069" y="2739"/>
                  </a:cubicBezTo>
                  <a:cubicBezTo>
                    <a:pt x="12065" y="2739"/>
                    <a:pt x="12062" y="2739"/>
                    <a:pt x="12050" y="2727"/>
                  </a:cubicBezTo>
                  <a:lnTo>
                    <a:pt x="12050" y="2727"/>
                  </a:lnTo>
                  <a:cubicBezTo>
                    <a:pt x="12007" y="2748"/>
                    <a:pt x="12050" y="2789"/>
                    <a:pt x="12018" y="2789"/>
                  </a:cubicBezTo>
                  <a:cubicBezTo>
                    <a:pt x="12014" y="2789"/>
                    <a:pt x="12009" y="2788"/>
                    <a:pt x="12002" y="2787"/>
                  </a:cubicBezTo>
                  <a:lnTo>
                    <a:pt x="12002" y="2787"/>
                  </a:lnTo>
                  <a:cubicBezTo>
                    <a:pt x="12014" y="2799"/>
                    <a:pt x="12050" y="2834"/>
                    <a:pt x="12038" y="2846"/>
                  </a:cubicBezTo>
                  <a:cubicBezTo>
                    <a:pt x="12026" y="2846"/>
                    <a:pt x="12014" y="2834"/>
                    <a:pt x="12002" y="2822"/>
                  </a:cubicBezTo>
                  <a:lnTo>
                    <a:pt x="12002" y="2822"/>
                  </a:lnTo>
                  <a:lnTo>
                    <a:pt x="12014" y="2846"/>
                  </a:lnTo>
                  <a:cubicBezTo>
                    <a:pt x="12000" y="2840"/>
                    <a:pt x="11990" y="2838"/>
                    <a:pt x="11984" y="2838"/>
                  </a:cubicBezTo>
                  <a:cubicBezTo>
                    <a:pt x="11963" y="2838"/>
                    <a:pt x="11970" y="2861"/>
                    <a:pt x="11943" y="2870"/>
                  </a:cubicBezTo>
                  <a:lnTo>
                    <a:pt x="11931" y="2858"/>
                  </a:lnTo>
                  <a:lnTo>
                    <a:pt x="11931" y="2858"/>
                  </a:lnTo>
                  <a:cubicBezTo>
                    <a:pt x="11943" y="2870"/>
                    <a:pt x="11955" y="2894"/>
                    <a:pt x="11943" y="2894"/>
                  </a:cubicBezTo>
                  <a:lnTo>
                    <a:pt x="11907" y="2870"/>
                  </a:lnTo>
                  <a:lnTo>
                    <a:pt x="11907" y="2870"/>
                  </a:lnTo>
                  <a:cubicBezTo>
                    <a:pt x="11883" y="2870"/>
                    <a:pt x="11966" y="2930"/>
                    <a:pt x="11943" y="2930"/>
                  </a:cubicBezTo>
                  <a:cubicBezTo>
                    <a:pt x="11978" y="2953"/>
                    <a:pt x="12002" y="2953"/>
                    <a:pt x="12026" y="2977"/>
                  </a:cubicBezTo>
                  <a:cubicBezTo>
                    <a:pt x="12011" y="2967"/>
                    <a:pt x="12000" y="2963"/>
                    <a:pt x="11994" y="2963"/>
                  </a:cubicBezTo>
                  <a:cubicBezTo>
                    <a:pt x="11987" y="2963"/>
                    <a:pt x="11988" y="2970"/>
                    <a:pt x="12002" y="2977"/>
                  </a:cubicBezTo>
                  <a:cubicBezTo>
                    <a:pt x="12002" y="2989"/>
                    <a:pt x="12002" y="2992"/>
                    <a:pt x="12001" y="2992"/>
                  </a:cubicBezTo>
                  <a:cubicBezTo>
                    <a:pt x="11999" y="2992"/>
                    <a:pt x="11996" y="2989"/>
                    <a:pt x="11990" y="2989"/>
                  </a:cubicBezTo>
                  <a:lnTo>
                    <a:pt x="12002" y="3013"/>
                  </a:lnTo>
                  <a:cubicBezTo>
                    <a:pt x="12001" y="3015"/>
                    <a:pt x="11998" y="3015"/>
                    <a:pt x="11996" y="3015"/>
                  </a:cubicBezTo>
                  <a:cubicBezTo>
                    <a:pt x="11983" y="3015"/>
                    <a:pt x="11961" y="2994"/>
                    <a:pt x="11948" y="2974"/>
                  </a:cubicBezTo>
                  <a:lnTo>
                    <a:pt x="11948" y="2974"/>
                  </a:lnTo>
                  <a:cubicBezTo>
                    <a:pt x="11960" y="2999"/>
                    <a:pt x="11930" y="2990"/>
                    <a:pt x="11919" y="3001"/>
                  </a:cubicBezTo>
                  <a:lnTo>
                    <a:pt x="11907" y="2989"/>
                  </a:lnTo>
                  <a:lnTo>
                    <a:pt x="11895" y="3001"/>
                  </a:lnTo>
                  <a:cubicBezTo>
                    <a:pt x="11919" y="3025"/>
                    <a:pt x="11907" y="3037"/>
                    <a:pt x="11883" y="3037"/>
                  </a:cubicBezTo>
                  <a:lnTo>
                    <a:pt x="11871" y="3025"/>
                  </a:lnTo>
                  <a:lnTo>
                    <a:pt x="11871" y="3025"/>
                  </a:lnTo>
                  <a:cubicBezTo>
                    <a:pt x="11876" y="3035"/>
                    <a:pt x="11873" y="3039"/>
                    <a:pt x="11864" y="3039"/>
                  </a:cubicBezTo>
                  <a:cubicBezTo>
                    <a:pt x="11853" y="3039"/>
                    <a:pt x="11832" y="3032"/>
                    <a:pt x="11812" y="3025"/>
                  </a:cubicBezTo>
                  <a:lnTo>
                    <a:pt x="11812" y="3025"/>
                  </a:lnTo>
                  <a:cubicBezTo>
                    <a:pt x="11826" y="3044"/>
                    <a:pt x="11814" y="3046"/>
                    <a:pt x="11797" y="3046"/>
                  </a:cubicBezTo>
                  <a:cubicBezTo>
                    <a:pt x="11792" y="3046"/>
                    <a:pt x="11788" y="3046"/>
                    <a:pt x="11783" y="3046"/>
                  </a:cubicBezTo>
                  <a:cubicBezTo>
                    <a:pt x="11761" y="3046"/>
                    <a:pt x="11740" y="3049"/>
                    <a:pt x="11764" y="3084"/>
                  </a:cubicBezTo>
                  <a:lnTo>
                    <a:pt x="11740" y="3061"/>
                  </a:lnTo>
                  <a:lnTo>
                    <a:pt x="11740" y="3061"/>
                  </a:lnTo>
                  <a:cubicBezTo>
                    <a:pt x="11776" y="3132"/>
                    <a:pt x="11681" y="3096"/>
                    <a:pt x="11740" y="3168"/>
                  </a:cubicBezTo>
                  <a:cubicBezTo>
                    <a:pt x="11729" y="3165"/>
                    <a:pt x="11721" y="3164"/>
                    <a:pt x="11716" y="3164"/>
                  </a:cubicBezTo>
                  <a:cubicBezTo>
                    <a:pt x="11675" y="3164"/>
                    <a:pt x="11763" y="3223"/>
                    <a:pt x="11742" y="3223"/>
                  </a:cubicBezTo>
                  <a:cubicBezTo>
                    <a:pt x="11738" y="3223"/>
                    <a:pt x="11730" y="3220"/>
                    <a:pt x="11716" y="3215"/>
                  </a:cubicBezTo>
                  <a:lnTo>
                    <a:pt x="11716" y="3215"/>
                  </a:lnTo>
                  <a:lnTo>
                    <a:pt x="11728" y="3227"/>
                  </a:lnTo>
                  <a:cubicBezTo>
                    <a:pt x="11645" y="3311"/>
                    <a:pt x="11538" y="3370"/>
                    <a:pt x="11514" y="3489"/>
                  </a:cubicBezTo>
                  <a:lnTo>
                    <a:pt x="11502" y="3477"/>
                  </a:lnTo>
                  <a:cubicBezTo>
                    <a:pt x="11371" y="3584"/>
                    <a:pt x="11324" y="3751"/>
                    <a:pt x="11216" y="3870"/>
                  </a:cubicBezTo>
                  <a:cubicBezTo>
                    <a:pt x="11216" y="3894"/>
                    <a:pt x="11264" y="3918"/>
                    <a:pt x="11276" y="3942"/>
                  </a:cubicBezTo>
                  <a:cubicBezTo>
                    <a:pt x="11276" y="3942"/>
                    <a:pt x="11271" y="3947"/>
                    <a:pt x="11260" y="3947"/>
                  </a:cubicBezTo>
                  <a:cubicBezTo>
                    <a:pt x="11255" y="3947"/>
                    <a:pt x="11248" y="3946"/>
                    <a:pt x="11240" y="3942"/>
                  </a:cubicBezTo>
                  <a:cubicBezTo>
                    <a:pt x="11240" y="3930"/>
                    <a:pt x="11216" y="3918"/>
                    <a:pt x="11204" y="3906"/>
                  </a:cubicBezTo>
                  <a:cubicBezTo>
                    <a:pt x="11204" y="3930"/>
                    <a:pt x="11157" y="3930"/>
                    <a:pt x="11181" y="3953"/>
                  </a:cubicBezTo>
                  <a:lnTo>
                    <a:pt x="11216" y="3965"/>
                  </a:lnTo>
                  <a:cubicBezTo>
                    <a:pt x="11228" y="3977"/>
                    <a:pt x="11216" y="3989"/>
                    <a:pt x="11204" y="3989"/>
                  </a:cubicBezTo>
                  <a:cubicBezTo>
                    <a:pt x="11195" y="3980"/>
                    <a:pt x="11173" y="3971"/>
                    <a:pt x="11162" y="3962"/>
                  </a:cubicBezTo>
                  <a:lnTo>
                    <a:pt x="11162" y="3962"/>
                  </a:lnTo>
                  <a:cubicBezTo>
                    <a:pt x="11175" y="3983"/>
                    <a:pt x="11171" y="3987"/>
                    <a:pt x="11162" y="3987"/>
                  </a:cubicBezTo>
                  <a:cubicBezTo>
                    <a:pt x="11154" y="3987"/>
                    <a:pt x="11142" y="3983"/>
                    <a:pt x="11132" y="3983"/>
                  </a:cubicBezTo>
                  <a:cubicBezTo>
                    <a:pt x="11123" y="3983"/>
                    <a:pt x="11118" y="3987"/>
                    <a:pt x="11121" y="4001"/>
                  </a:cubicBezTo>
                  <a:cubicBezTo>
                    <a:pt x="11181" y="4049"/>
                    <a:pt x="11204" y="4108"/>
                    <a:pt x="11240" y="4156"/>
                  </a:cubicBezTo>
                  <a:lnTo>
                    <a:pt x="11216" y="4156"/>
                  </a:lnTo>
                  <a:cubicBezTo>
                    <a:pt x="11216" y="4144"/>
                    <a:pt x="11169" y="4132"/>
                    <a:pt x="11181" y="4108"/>
                  </a:cubicBezTo>
                  <a:lnTo>
                    <a:pt x="11181" y="4108"/>
                  </a:lnTo>
                  <a:cubicBezTo>
                    <a:pt x="11157" y="4120"/>
                    <a:pt x="11169" y="4144"/>
                    <a:pt x="11157" y="4156"/>
                  </a:cubicBezTo>
                  <a:cubicBezTo>
                    <a:pt x="11169" y="4156"/>
                    <a:pt x="11193" y="4180"/>
                    <a:pt x="11193" y="4192"/>
                  </a:cubicBezTo>
                  <a:cubicBezTo>
                    <a:pt x="11183" y="4192"/>
                    <a:pt x="11158" y="4176"/>
                    <a:pt x="11143" y="4176"/>
                  </a:cubicBezTo>
                  <a:cubicBezTo>
                    <a:pt x="11139" y="4176"/>
                    <a:pt x="11135" y="4177"/>
                    <a:pt x="11133" y="4180"/>
                  </a:cubicBezTo>
                  <a:lnTo>
                    <a:pt x="11121" y="4156"/>
                  </a:lnTo>
                  <a:cubicBezTo>
                    <a:pt x="11117" y="4154"/>
                    <a:pt x="11114" y="4153"/>
                    <a:pt x="11112" y="4153"/>
                  </a:cubicBezTo>
                  <a:lnTo>
                    <a:pt x="11112" y="4153"/>
                  </a:lnTo>
                  <a:cubicBezTo>
                    <a:pt x="11106" y="4153"/>
                    <a:pt x="11121" y="4170"/>
                    <a:pt x="11121" y="4180"/>
                  </a:cubicBezTo>
                  <a:cubicBezTo>
                    <a:pt x="11097" y="4168"/>
                    <a:pt x="11085" y="4168"/>
                    <a:pt x="11050" y="4156"/>
                  </a:cubicBezTo>
                  <a:lnTo>
                    <a:pt x="11050" y="4156"/>
                  </a:lnTo>
                  <a:cubicBezTo>
                    <a:pt x="11085" y="4192"/>
                    <a:pt x="11062" y="4180"/>
                    <a:pt x="11073" y="4204"/>
                  </a:cubicBezTo>
                  <a:cubicBezTo>
                    <a:pt x="11109" y="4215"/>
                    <a:pt x="11097" y="4239"/>
                    <a:pt x="11121" y="4251"/>
                  </a:cubicBezTo>
                  <a:lnTo>
                    <a:pt x="11121" y="4227"/>
                  </a:lnTo>
                  <a:cubicBezTo>
                    <a:pt x="11117" y="4229"/>
                    <a:pt x="11114" y="4230"/>
                    <a:pt x="11112" y="4230"/>
                  </a:cubicBezTo>
                  <a:cubicBezTo>
                    <a:pt x="11104" y="4230"/>
                    <a:pt x="11115" y="4209"/>
                    <a:pt x="11085" y="4180"/>
                  </a:cubicBezTo>
                  <a:lnTo>
                    <a:pt x="11085" y="4180"/>
                  </a:lnTo>
                  <a:cubicBezTo>
                    <a:pt x="11105" y="4190"/>
                    <a:pt x="11134" y="4233"/>
                    <a:pt x="11142" y="4233"/>
                  </a:cubicBezTo>
                  <a:cubicBezTo>
                    <a:pt x="11144" y="4233"/>
                    <a:pt x="11145" y="4231"/>
                    <a:pt x="11145" y="4227"/>
                  </a:cubicBezTo>
                  <a:lnTo>
                    <a:pt x="11145" y="4227"/>
                  </a:lnTo>
                  <a:cubicBezTo>
                    <a:pt x="11157" y="4263"/>
                    <a:pt x="11133" y="4251"/>
                    <a:pt x="11157" y="4299"/>
                  </a:cubicBezTo>
                  <a:cubicBezTo>
                    <a:pt x="11157" y="4297"/>
                    <a:pt x="11157" y="4296"/>
                    <a:pt x="11158" y="4296"/>
                  </a:cubicBezTo>
                  <a:cubicBezTo>
                    <a:pt x="11164" y="4296"/>
                    <a:pt x="11184" y="4323"/>
                    <a:pt x="11204" y="4323"/>
                  </a:cubicBezTo>
                  <a:cubicBezTo>
                    <a:pt x="11201" y="4330"/>
                    <a:pt x="11197" y="4333"/>
                    <a:pt x="11193" y="4333"/>
                  </a:cubicBezTo>
                  <a:cubicBezTo>
                    <a:pt x="11183" y="4333"/>
                    <a:pt x="11170" y="4319"/>
                    <a:pt x="11145" y="4311"/>
                  </a:cubicBezTo>
                  <a:cubicBezTo>
                    <a:pt x="11145" y="4314"/>
                    <a:pt x="11143" y="4314"/>
                    <a:pt x="11142" y="4314"/>
                  </a:cubicBezTo>
                  <a:cubicBezTo>
                    <a:pt x="11140" y="4314"/>
                    <a:pt x="11137" y="4314"/>
                    <a:pt x="11136" y="4314"/>
                  </a:cubicBezTo>
                  <a:cubicBezTo>
                    <a:pt x="11133" y="4314"/>
                    <a:pt x="11133" y="4317"/>
                    <a:pt x="11145" y="4334"/>
                  </a:cubicBezTo>
                  <a:cubicBezTo>
                    <a:pt x="11166" y="4356"/>
                    <a:pt x="11162" y="4360"/>
                    <a:pt x="11155" y="4360"/>
                  </a:cubicBezTo>
                  <a:cubicBezTo>
                    <a:pt x="11151" y="4360"/>
                    <a:pt x="11145" y="4358"/>
                    <a:pt x="11145" y="4358"/>
                  </a:cubicBezTo>
                  <a:lnTo>
                    <a:pt x="11133" y="4358"/>
                  </a:lnTo>
                  <a:lnTo>
                    <a:pt x="11145" y="4370"/>
                  </a:lnTo>
                  <a:cubicBezTo>
                    <a:pt x="11142" y="4372"/>
                    <a:pt x="11140" y="4372"/>
                    <a:pt x="11137" y="4372"/>
                  </a:cubicBezTo>
                  <a:cubicBezTo>
                    <a:pt x="11116" y="4372"/>
                    <a:pt x="11093" y="4334"/>
                    <a:pt x="11062" y="4334"/>
                  </a:cubicBezTo>
                  <a:cubicBezTo>
                    <a:pt x="11056" y="4333"/>
                    <a:pt x="11053" y="4332"/>
                    <a:pt x="11051" y="4332"/>
                  </a:cubicBezTo>
                  <a:cubicBezTo>
                    <a:pt x="11038" y="4332"/>
                    <a:pt x="11070" y="4358"/>
                    <a:pt x="11050" y="4358"/>
                  </a:cubicBezTo>
                  <a:lnTo>
                    <a:pt x="11062" y="4358"/>
                  </a:lnTo>
                  <a:cubicBezTo>
                    <a:pt x="11062" y="4370"/>
                    <a:pt x="11050" y="4382"/>
                    <a:pt x="11073" y="4406"/>
                  </a:cubicBezTo>
                  <a:cubicBezTo>
                    <a:pt x="11071" y="4404"/>
                    <a:pt x="11070" y="4403"/>
                    <a:pt x="11069" y="4403"/>
                  </a:cubicBezTo>
                  <a:lnTo>
                    <a:pt x="11069" y="4403"/>
                  </a:lnTo>
                  <a:cubicBezTo>
                    <a:pt x="11066" y="4403"/>
                    <a:pt x="11076" y="4420"/>
                    <a:pt x="11085" y="4430"/>
                  </a:cubicBezTo>
                  <a:cubicBezTo>
                    <a:pt x="11085" y="4439"/>
                    <a:pt x="11099" y="4462"/>
                    <a:pt x="11085" y="4462"/>
                  </a:cubicBezTo>
                  <a:cubicBezTo>
                    <a:pt x="11080" y="4462"/>
                    <a:pt x="11073" y="4459"/>
                    <a:pt x="11062" y="4454"/>
                  </a:cubicBezTo>
                  <a:cubicBezTo>
                    <a:pt x="11050" y="4454"/>
                    <a:pt x="11026" y="4454"/>
                    <a:pt x="11014" y="4442"/>
                  </a:cubicBezTo>
                  <a:lnTo>
                    <a:pt x="10990" y="4454"/>
                  </a:lnTo>
                  <a:lnTo>
                    <a:pt x="10954" y="4418"/>
                  </a:lnTo>
                  <a:lnTo>
                    <a:pt x="10954" y="4418"/>
                  </a:lnTo>
                  <a:cubicBezTo>
                    <a:pt x="10954" y="4442"/>
                    <a:pt x="10978" y="4465"/>
                    <a:pt x="11002" y="4501"/>
                  </a:cubicBezTo>
                  <a:cubicBezTo>
                    <a:pt x="11014" y="4501"/>
                    <a:pt x="11026" y="4501"/>
                    <a:pt x="11050" y="4513"/>
                  </a:cubicBezTo>
                  <a:cubicBezTo>
                    <a:pt x="11085" y="4549"/>
                    <a:pt x="10990" y="4537"/>
                    <a:pt x="11026" y="4549"/>
                  </a:cubicBezTo>
                  <a:cubicBezTo>
                    <a:pt x="11026" y="4557"/>
                    <a:pt x="11025" y="4559"/>
                    <a:pt x="11022" y="4559"/>
                  </a:cubicBezTo>
                  <a:cubicBezTo>
                    <a:pt x="11018" y="4559"/>
                    <a:pt x="11010" y="4549"/>
                    <a:pt x="11002" y="4549"/>
                  </a:cubicBezTo>
                  <a:lnTo>
                    <a:pt x="11002" y="4549"/>
                  </a:lnTo>
                  <a:cubicBezTo>
                    <a:pt x="10990" y="4561"/>
                    <a:pt x="11014" y="4573"/>
                    <a:pt x="11014" y="4585"/>
                  </a:cubicBezTo>
                  <a:lnTo>
                    <a:pt x="10990" y="4585"/>
                  </a:lnTo>
                  <a:cubicBezTo>
                    <a:pt x="10981" y="4580"/>
                    <a:pt x="10975" y="4578"/>
                    <a:pt x="10973" y="4578"/>
                  </a:cubicBezTo>
                  <a:cubicBezTo>
                    <a:pt x="10963" y="4578"/>
                    <a:pt x="10997" y="4608"/>
                    <a:pt x="10978" y="4608"/>
                  </a:cubicBezTo>
                  <a:cubicBezTo>
                    <a:pt x="10969" y="4608"/>
                    <a:pt x="10934" y="4588"/>
                    <a:pt x="10926" y="4588"/>
                  </a:cubicBezTo>
                  <a:lnTo>
                    <a:pt x="10926" y="4588"/>
                  </a:lnTo>
                  <a:cubicBezTo>
                    <a:pt x="10924" y="4588"/>
                    <a:pt x="10925" y="4590"/>
                    <a:pt x="10931" y="4596"/>
                  </a:cubicBezTo>
                  <a:cubicBezTo>
                    <a:pt x="10931" y="4596"/>
                    <a:pt x="10931" y="4608"/>
                    <a:pt x="10943" y="4608"/>
                  </a:cubicBezTo>
                  <a:cubicBezTo>
                    <a:pt x="10954" y="4620"/>
                    <a:pt x="10966" y="4632"/>
                    <a:pt x="10954" y="4632"/>
                  </a:cubicBezTo>
                  <a:lnTo>
                    <a:pt x="10943" y="4644"/>
                  </a:lnTo>
                  <a:cubicBezTo>
                    <a:pt x="10931" y="4644"/>
                    <a:pt x="10931" y="4644"/>
                    <a:pt x="10931" y="4656"/>
                  </a:cubicBezTo>
                  <a:lnTo>
                    <a:pt x="10919" y="4644"/>
                  </a:lnTo>
                  <a:cubicBezTo>
                    <a:pt x="10919" y="4648"/>
                    <a:pt x="10917" y="4649"/>
                    <a:pt x="10916" y="4649"/>
                  </a:cubicBezTo>
                  <a:cubicBezTo>
                    <a:pt x="10912" y="4649"/>
                    <a:pt x="10907" y="4644"/>
                    <a:pt x="10907" y="4644"/>
                  </a:cubicBezTo>
                  <a:cubicBezTo>
                    <a:pt x="10900" y="4643"/>
                    <a:pt x="10895" y="4642"/>
                    <a:pt x="10891" y="4642"/>
                  </a:cubicBezTo>
                  <a:cubicBezTo>
                    <a:pt x="10852" y="4642"/>
                    <a:pt x="10891" y="4681"/>
                    <a:pt x="10861" y="4681"/>
                  </a:cubicBezTo>
                  <a:cubicBezTo>
                    <a:pt x="10857" y="4681"/>
                    <a:pt x="10853" y="4681"/>
                    <a:pt x="10847" y="4680"/>
                  </a:cubicBezTo>
                  <a:lnTo>
                    <a:pt x="10847" y="4680"/>
                  </a:lnTo>
                  <a:cubicBezTo>
                    <a:pt x="10871" y="4704"/>
                    <a:pt x="10883" y="4704"/>
                    <a:pt x="10907" y="4715"/>
                  </a:cubicBezTo>
                  <a:cubicBezTo>
                    <a:pt x="10919" y="4727"/>
                    <a:pt x="10931" y="4751"/>
                    <a:pt x="10943" y="4775"/>
                  </a:cubicBezTo>
                  <a:cubicBezTo>
                    <a:pt x="10895" y="4751"/>
                    <a:pt x="10847" y="4763"/>
                    <a:pt x="10800" y="4727"/>
                  </a:cubicBezTo>
                  <a:lnTo>
                    <a:pt x="10800" y="4727"/>
                  </a:lnTo>
                  <a:cubicBezTo>
                    <a:pt x="10788" y="4739"/>
                    <a:pt x="10835" y="4739"/>
                    <a:pt x="10847" y="4763"/>
                  </a:cubicBezTo>
                  <a:cubicBezTo>
                    <a:pt x="10847" y="4763"/>
                    <a:pt x="10871" y="4763"/>
                    <a:pt x="10895" y="4775"/>
                  </a:cubicBezTo>
                  <a:cubicBezTo>
                    <a:pt x="10919" y="4799"/>
                    <a:pt x="10919" y="4811"/>
                    <a:pt x="10907" y="4811"/>
                  </a:cubicBezTo>
                  <a:lnTo>
                    <a:pt x="10871" y="4787"/>
                  </a:lnTo>
                  <a:lnTo>
                    <a:pt x="10871" y="4787"/>
                  </a:lnTo>
                  <a:cubicBezTo>
                    <a:pt x="10871" y="4811"/>
                    <a:pt x="10931" y="4846"/>
                    <a:pt x="10966" y="4882"/>
                  </a:cubicBezTo>
                  <a:cubicBezTo>
                    <a:pt x="10943" y="4882"/>
                    <a:pt x="10919" y="4858"/>
                    <a:pt x="10871" y="4835"/>
                  </a:cubicBezTo>
                  <a:lnTo>
                    <a:pt x="10871" y="4846"/>
                  </a:lnTo>
                  <a:lnTo>
                    <a:pt x="10847" y="4835"/>
                  </a:lnTo>
                  <a:lnTo>
                    <a:pt x="10847" y="4835"/>
                  </a:lnTo>
                  <a:cubicBezTo>
                    <a:pt x="10847" y="4846"/>
                    <a:pt x="10871" y="4870"/>
                    <a:pt x="10859" y="4870"/>
                  </a:cubicBezTo>
                  <a:cubicBezTo>
                    <a:pt x="10835" y="4846"/>
                    <a:pt x="10812" y="4870"/>
                    <a:pt x="10788" y="4835"/>
                  </a:cubicBezTo>
                  <a:cubicBezTo>
                    <a:pt x="10776" y="4835"/>
                    <a:pt x="10788" y="4846"/>
                    <a:pt x="10800" y="4858"/>
                  </a:cubicBezTo>
                  <a:cubicBezTo>
                    <a:pt x="10804" y="4862"/>
                    <a:pt x="10806" y="4864"/>
                    <a:pt x="10808" y="4864"/>
                  </a:cubicBezTo>
                  <a:cubicBezTo>
                    <a:pt x="10813" y="4864"/>
                    <a:pt x="10816" y="4858"/>
                    <a:pt x="10823" y="4858"/>
                  </a:cubicBezTo>
                  <a:cubicBezTo>
                    <a:pt x="10847" y="4882"/>
                    <a:pt x="10847" y="4882"/>
                    <a:pt x="10835" y="4894"/>
                  </a:cubicBezTo>
                  <a:cubicBezTo>
                    <a:pt x="10816" y="4884"/>
                    <a:pt x="10851" y="4867"/>
                    <a:pt x="10821" y="4867"/>
                  </a:cubicBezTo>
                  <a:cubicBezTo>
                    <a:pt x="10815" y="4867"/>
                    <a:pt x="10805" y="4868"/>
                    <a:pt x="10791" y="4870"/>
                  </a:cubicBezTo>
                  <a:lnTo>
                    <a:pt x="10791" y="4870"/>
                  </a:lnTo>
                  <a:cubicBezTo>
                    <a:pt x="10794" y="4869"/>
                    <a:pt x="10800" y="4866"/>
                    <a:pt x="10800" y="4858"/>
                  </a:cubicBezTo>
                  <a:lnTo>
                    <a:pt x="10788" y="4858"/>
                  </a:lnTo>
                  <a:cubicBezTo>
                    <a:pt x="10764" y="4858"/>
                    <a:pt x="10728" y="4858"/>
                    <a:pt x="10776" y="4846"/>
                  </a:cubicBezTo>
                  <a:lnTo>
                    <a:pt x="10764" y="4846"/>
                  </a:lnTo>
                  <a:cubicBezTo>
                    <a:pt x="10764" y="4835"/>
                    <a:pt x="10764" y="4835"/>
                    <a:pt x="10776" y="4823"/>
                  </a:cubicBezTo>
                  <a:cubicBezTo>
                    <a:pt x="10784" y="4823"/>
                    <a:pt x="10792" y="4828"/>
                    <a:pt x="10793" y="4828"/>
                  </a:cubicBezTo>
                  <a:cubicBezTo>
                    <a:pt x="10793" y="4828"/>
                    <a:pt x="10792" y="4827"/>
                    <a:pt x="10788" y="4823"/>
                  </a:cubicBezTo>
                  <a:cubicBezTo>
                    <a:pt x="10776" y="4811"/>
                    <a:pt x="10776" y="4811"/>
                    <a:pt x="10776" y="4811"/>
                  </a:cubicBezTo>
                  <a:lnTo>
                    <a:pt x="10800" y="4811"/>
                  </a:lnTo>
                  <a:lnTo>
                    <a:pt x="10823" y="4835"/>
                  </a:lnTo>
                  <a:cubicBezTo>
                    <a:pt x="10847" y="4835"/>
                    <a:pt x="10788" y="4811"/>
                    <a:pt x="10800" y="4799"/>
                  </a:cubicBezTo>
                  <a:lnTo>
                    <a:pt x="10788" y="4799"/>
                  </a:lnTo>
                  <a:cubicBezTo>
                    <a:pt x="10800" y="4763"/>
                    <a:pt x="10812" y="4727"/>
                    <a:pt x="10764" y="4704"/>
                  </a:cubicBezTo>
                  <a:lnTo>
                    <a:pt x="10788" y="4704"/>
                  </a:lnTo>
                  <a:cubicBezTo>
                    <a:pt x="10788" y="4704"/>
                    <a:pt x="10788" y="4704"/>
                    <a:pt x="10788" y="4692"/>
                  </a:cubicBezTo>
                  <a:cubicBezTo>
                    <a:pt x="10812" y="4620"/>
                    <a:pt x="10764" y="4561"/>
                    <a:pt x="10764" y="4489"/>
                  </a:cubicBezTo>
                  <a:cubicBezTo>
                    <a:pt x="10748" y="4489"/>
                    <a:pt x="10722" y="4495"/>
                    <a:pt x="10699" y="4495"/>
                  </a:cubicBezTo>
                  <a:cubicBezTo>
                    <a:pt x="10687" y="4495"/>
                    <a:pt x="10677" y="4493"/>
                    <a:pt x="10669" y="4489"/>
                  </a:cubicBezTo>
                  <a:cubicBezTo>
                    <a:pt x="10669" y="4489"/>
                    <a:pt x="10669" y="4489"/>
                    <a:pt x="10692" y="4477"/>
                  </a:cubicBezTo>
                  <a:cubicBezTo>
                    <a:pt x="10700" y="4481"/>
                    <a:pt x="10708" y="4483"/>
                    <a:pt x="10715" y="4483"/>
                  </a:cubicBezTo>
                  <a:cubicBezTo>
                    <a:pt x="10730" y="4483"/>
                    <a:pt x="10740" y="4477"/>
                    <a:pt x="10740" y="4477"/>
                  </a:cubicBezTo>
                  <a:cubicBezTo>
                    <a:pt x="10740" y="4477"/>
                    <a:pt x="10776" y="4454"/>
                    <a:pt x="10740" y="4454"/>
                  </a:cubicBezTo>
                  <a:lnTo>
                    <a:pt x="10704" y="4465"/>
                  </a:lnTo>
                  <a:cubicBezTo>
                    <a:pt x="10692" y="4465"/>
                    <a:pt x="10692" y="4465"/>
                    <a:pt x="10692" y="4454"/>
                  </a:cubicBezTo>
                  <a:cubicBezTo>
                    <a:pt x="10716" y="4454"/>
                    <a:pt x="10752" y="4442"/>
                    <a:pt x="10764" y="4442"/>
                  </a:cubicBezTo>
                  <a:cubicBezTo>
                    <a:pt x="10669" y="4442"/>
                    <a:pt x="10800" y="4430"/>
                    <a:pt x="10764" y="4418"/>
                  </a:cubicBezTo>
                  <a:lnTo>
                    <a:pt x="10764" y="4418"/>
                  </a:lnTo>
                  <a:cubicBezTo>
                    <a:pt x="10728" y="4424"/>
                    <a:pt x="10692" y="4427"/>
                    <a:pt x="10660" y="4427"/>
                  </a:cubicBezTo>
                  <a:cubicBezTo>
                    <a:pt x="10627" y="4427"/>
                    <a:pt x="10597" y="4424"/>
                    <a:pt x="10573" y="4418"/>
                  </a:cubicBezTo>
                  <a:lnTo>
                    <a:pt x="10585" y="4418"/>
                  </a:lnTo>
                  <a:cubicBezTo>
                    <a:pt x="10585" y="4418"/>
                    <a:pt x="10612" y="4413"/>
                    <a:pt x="10629" y="4413"/>
                  </a:cubicBezTo>
                  <a:cubicBezTo>
                    <a:pt x="10638" y="4413"/>
                    <a:pt x="10645" y="4414"/>
                    <a:pt x="10645" y="4418"/>
                  </a:cubicBezTo>
                  <a:cubicBezTo>
                    <a:pt x="10657" y="4406"/>
                    <a:pt x="10633" y="4406"/>
                    <a:pt x="10633" y="4394"/>
                  </a:cubicBezTo>
                  <a:cubicBezTo>
                    <a:pt x="10625" y="4394"/>
                    <a:pt x="10612" y="4399"/>
                    <a:pt x="10600" y="4399"/>
                  </a:cubicBezTo>
                  <a:cubicBezTo>
                    <a:pt x="10595" y="4399"/>
                    <a:pt x="10589" y="4398"/>
                    <a:pt x="10585" y="4394"/>
                  </a:cubicBezTo>
                  <a:cubicBezTo>
                    <a:pt x="10597" y="4394"/>
                    <a:pt x="10633" y="4382"/>
                    <a:pt x="10633" y="4382"/>
                  </a:cubicBezTo>
                  <a:lnTo>
                    <a:pt x="10645" y="4382"/>
                  </a:lnTo>
                  <a:cubicBezTo>
                    <a:pt x="10681" y="4370"/>
                    <a:pt x="10681" y="4358"/>
                    <a:pt x="10716" y="4358"/>
                  </a:cubicBezTo>
                  <a:cubicBezTo>
                    <a:pt x="10669" y="4358"/>
                    <a:pt x="10692" y="4346"/>
                    <a:pt x="10669" y="4346"/>
                  </a:cubicBezTo>
                  <a:cubicBezTo>
                    <a:pt x="10633" y="4358"/>
                    <a:pt x="10621" y="4358"/>
                    <a:pt x="10597" y="4358"/>
                  </a:cubicBezTo>
                  <a:lnTo>
                    <a:pt x="10608" y="4370"/>
                  </a:lnTo>
                  <a:lnTo>
                    <a:pt x="10608" y="4370"/>
                  </a:lnTo>
                  <a:cubicBezTo>
                    <a:pt x="10601" y="4370"/>
                    <a:pt x="10596" y="4370"/>
                    <a:pt x="10596" y="4370"/>
                  </a:cubicBezTo>
                  <a:lnTo>
                    <a:pt x="10596" y="4370"/>
                  </a:lnTo>
                  <a:cubicBezTo>
                    <a:pt x="10562" y="4370"/>
                    <a:pt x="10585" y="4358"/>
                    <a:pt x="10550" y="4358"/>
                  </a:cubicBezTo>
                  <a:cubicBezTo>
                    <a:pt x="10550" y="4358"/>
                    <a:pt x="10514" y="4358"/>
                    <a:pt x="10490" y="4370"/>
                  </a:cubicBezTo>
                  <a:cubicBezTo>
                    <a:pt x="10490" y="4358"/>
                    <a:pt x="10514" y="4358"/>
                    <a:pt x="10550" y="4358"/>
                  </a:cubicBezTo>
                  <a:cubicBezTo>
                    <a:pt x="10538" y="4346"/>
                    <a:pt x="10573" y="4346"/>
                    <a:pt x="10538" y="4346"/>
                  </a:cubicBezTo>
                  <a:cubicBezTo>
                    <a:pt x="10550" y="4334"/>
                    <a:pt x="10573" y="4334"/>
                    <a:pt x="10597" y="4334"/>
                  </a:cubicBezTo>
                  <a:cubicBezTo>
                    <a:pt x="10603" y="4333"/>
                    <a:pt x="10605" y="4332"/>
                    <a:pt x="10606" y="4332"/>
                  </a:cubicBezTo>
                  <a:lnTo>
                    <a:pt x="10606" y="4332"/>
                  </a:lnTo>
                  <a:cubicBezTo>
                    <a:pt x="10611" y="4332"/>
                    <a:pt x="10590" y="4343"/>
                    <a:pt x="10611" y="4343"/>
                  </a:cubicBezTo>
                  <a:cubicBezTo>
                    <a:pt x="10620" y="4343"/>
                    <a:pt x="10638" y="4341"/>
                    <a:pt x="10669" y="4334"/>
                  </a:cubicBezTo>
                  <a:lnTo>
                    <a:pt x="10633" y="4334"/>
                  </a:lnTo>
                  <a:cubicBezTo>
                    <a:pt x="10645" y="4334"/>
                    <a:pt x="10681" y="4323"/>
                    <a:pt x="10669" y="4323"/>
                  </a:cubicBezTo>
                  <a:lnTo>
                    <a:pt x="10585" y="4323"/>
                  </a:lnTo>
                  <a:cubicBezTo>
                    <a:pt x="10573" y="4323"/>
                    <a:pt x="10550" y="4334"/>
                    <a:pt x="10526" y="4346"/>
                  </a:cubicBezTo>
                  <a:cubicBezTo>
                    <a:pt x="10478" y="4346"/>
                    <a:pt x="10514" y="4334"/>
                    <a:pt x="10514" y="4334"/>
                  </a:cubicBezTo>
                  <a:lnTo>
                    <a:pt x="10502" y="4334"/>
                  </a:lnTo>
                  <a:cubicBezTo>
                    <a:pt x="10526" y="4323"/>
                    <a:pt x="10573" y="4323"/>
                    <a:pt x="10597" y="4311"/>
                  </a:cubicBezTo>
                  <a:cubicBezTo>
                    <a:pt x="10615" y="4305"/>
                    <a:pt x="10609" y="4305"/>
                    <a:pt x="10602" y="4305"/>
                  </a:cubicBezTo>
                  <a:cubicBezTo>
                    <a:pt x="10594" y="4305"/>
                    <a:pt x="10585" y="4305"/>
                    <a:pt x="10597" y="4299"/>
                  </a:cubicBezTo>
                  <a:cubicBezTo>
                    <a:pt x="10585" y="4299"/>
                    <a:pt x="10585" y="4311"/>
                    <a:pt x="10585" y="4311"/>
                  </a:cubicBezTo>
                  <a:cubicBezTo>
                    <a:pt x="10585" y="4311"/>
                    <a:pt x="10585" y="4299"/>
                    <a:pt x="10585" y="4299"/>
                  </a:cubicBezTo>
                  <a:lnTo>
                    <a:pt x="10526" y="4299"/>
                  </a:lnTo>
                  <a:cubicBezTo>
                    <a:pt x="10514" y="4299"/>
                    <a:pt x="10466" y="4299"/>
                    <a:pt x="10526" y="4287"/>
                  </a:cubicBezTo>
                  <a:cubicBezTo>
                    <a:pt x="10526" y="4275"/>
                    <a:pt x="10550" y="4275"/>
                    <a:pt x="10562" y="4263"/>
                  </a:cubicBezTo>
                  <a:lnTo>
                    <a:pt x="10573" y="4251"/>
                  </a:lnTo>
                  <a:lnTo>
                    <a:pt x="10621" y="4251"/>
                  </a:lnTo>
                  <a:cubicBezTo>
                    <a:pt x="10617" y="4247"/>
                    <a:pt x="10612" y="4246"/>
                    <a:pt x="10605" y="4246"/>
                  </a:cubicBezTo>
                  <a:cubicBezTo>
                    <a:pt x="10591" y="4246"/>
                    <a:pt x="10569" y="4251"/>
                    <a:pt x="10538" y="4251"/>
                  </a:cubicBezTo>
                  <a:cubicBezTo>
                    <a:pt x="10538" y="4251"/>
                    <a:pt x="10526" y="4251"/>
                    <a:pt x="10490" y="4263"/>
                  </a:cubicBezTo>
                  <a:cubicBezTo>
                    <a:pt x="10442" y="4263"/>
                    <a:pt x="10526" y="4239"/>
                    <a:pt x="10502" y="4239"/>
                  </a:cubicBezTo>
                  <a:cubicBezTo>
                    <a:pt x="10502" y="4227"/>
                    <a:pt x="10478" y="4227"/>
                    <a:pt x="10478" y="4227"/>
                  </a:cubicBezTo>
                  <a:lnTo>
                    <a:pt x="10502" y="4227"/>
                  </a:lnTo>
                  <a:cubicBezTo>
                    <a:pt x="10550" y="4215"/>
                    <a:pt x="10478" y="4215"/>
                    <a:pt x="10490" y="4215"/>
                  </a:cubicBezTo>
                  <a:cubicBezTo>
                    <a:pt x="10502" y="4204"/>
                    <a:pt x="10562" y="4192"/>
                    <a:pt x="10526" y="4192"/>
                  </a:cubicBezTo>
                  <a:lnTo>
                    <a:pt x="10514" y="4192"/>
                  </a:lnTo>
                  <a:cubicBezTo>
                    <a:pt x="10506" y="4192"/>
                    <a:pt x="10498" y="4197"/>
                    <a:pt x="10494" y="4197"/>
                  </a:cubicBezTo>
                  <a:cubicBezTo>
                    <a:pt x="10491" y="4197"/>
                    <a:pt x="10490" y="4196"/>
                    <a:pt x="10490" y="4192"/>
                  </a:cubicBezTo>
                  <a:lnTo>
                    <a:pt x="10502" y="4192"/>
                  </a:lnTo>
                  <a:cubicBezTo>
                    <a:pt x="10502" y="4192"/>
                    <a:pt x="10502" y="4180"/>
                    <a:pt x="10502" y="4180"/>
                  </a:cubicBezTo>
                  <a:lnTo>
                    <a:pt x="10514" y="4192"/>
                  </a:lnTo>
                  <a:cubicBezTo>
                    <a:pt x="10514" y="4192"/>
                    <a:pt x="10514" y="4180"/>
                    <a:pt x="10514" y="4180"/>
                  </a:cubicBezTo>
                  <a:cubicBezTo>
                    <a:pt x="10514" y="4180"/>
                    <a:pt x="10526" y="4168"/>
                    <a:pt x="10526" y="4168"/>
                  </a:cubicBezTo>
                  <a:cubicBezTo>
                    <a:pt x="10585" y="4156"/>
                    <a:pt x="10490" y="4168"/>
                    <a:pt x="10550" y="4144"/>
                  </a:cubicBezTo>
                  <a:lnTo>
                    <a:pt x="10502" y="4144"/>
                  </a:lnTo>
                  <a:cubicBezTo>
                    <a:pt x="10502" y="4144"/>
                    <a:pt x="10502" y="4144"/>
                    <a:pt x="10502" y="4156"/>
                  </a:cubicBezTo>
                  <a:cubicBezTo>
                    <a:pt x="10502" y="4144"/>
                    <a:pt x="10490" y="4144"/>
                    <a:pt x="10490" y="4144"/>
                  </a:cubicBezTo>
                  <a:lnTo>
                    <a:pt x="10490" y="4156"/>
                  </a:lnTo>
                  <a:lnTo>
                    <a:pt x="10466" y="4156"/>
                  </a:lnTo>
                  <a:cubicBezTo>
                    <a:pt x="10466" y="4156"/>
                    <a:pt x="10466" y="4144"/>
                    <a:pt x="10454" y="4144"/>
                  </a:cubicBezTo>
                  <a:lnTo>
                    <a:pt x="10466" y="4144"/>
                  </a:lnTo>
                  <a:cubicBezTo>
                    <a:pt x="10466" y="4144"/>
                    <a:pt x="10466" y="4144"/>
                    <a:pt x="10466" y="4132"/>
                  </a:cubicBezTo>
                  <a:lnTo>
                    <a:pt x="10454" y="4132"/>
                  </a:lnTo>
                  <a:lnTo>
                    <a:pt x="10466" y="4120"/>
                  </a:lnTo>
                  <a:lnTo>
                    <a:pt x="10454" y="4120"/>
                  </a:lnTo>
                  <a:cubicBezTo>
                    <a:pt x="10454" y="4120"/>
                    <a:pt x="10442" y="4120"/>
                    <a:pt x="10442" y="4108"/>
                  </a:cubicBezTo>
                  <a:cubicBezTo>
                    <a:pt x="10442" y="4096"/>
                    <a:pt x="10442" y="4096"/>
                    <a:pt x="10442" y="4096"/>
                  </a:cubicBezTo>
                  <a:cubicBezTo>
                    <a:pt x="10454" y="4096"/>
                    <a:pt x="10454" y="4084"/>
                    <a:pt x="10466" y="4084"/>
                  </a:cubicBezTo>
                  <a:lnTo>
                    <a:pt x="10442" y="4084"/>
                  </a:lnTo>
                  <a:cubicBezTo>
                    <a:pt x="10442" y="4084"/>
                    <a:pt x="10442" y="4084"/>
                    <a:pt x="10442" y="4073"/>
                  </a:cubicBezTo>
                  <a:lnTo>
                    <a:pt x="10454" y="4073"/>
                  </a:lnTo>
                  <a:cubicBezTo>
                    <a:pt x="10466" y="4073"/>
                    <a:pt x="10466" y="4084"/>
                    <a:pt x="10466" y="4084"/>
                  </a:cubicBezTo>
                  <a:lnTo>
                    <a:pt x="10478" y="4096"/>
                  </a:lnTo>
                  <a:cubicBezTo>
                    <a:pt x="10478" y="4096"/>
                    <a:pt x="10478" y="4084"/>
                    <a:pt x="10478" y="4084"/>
                  </a:cubicBezTo>
                  <a:cubicBezTo>
                    <a:pt x="10478" y="4073"/>
                    <a:pt x="10466" y="4073"/>
                    <a:pt x="10466" y="4073"/>
                  </a:cubicBezTo>
                  <a:cubicBezTo>
                    <a:pt x="10466" y="4061"/>
                    <a:pt x="10466" y="4061"/>
                    <a:pt x="10466" y="4049"/>
                  </a:cubicBezTo>
                  <a:cubicBezTo>
                    <a:pt x="10466" y="4040"/>
                    <a:pt x="10466" y="4032"/>
                    <a:pt x="10470" y="4032"/>
                  </a:cubicBezTo>
                  <a:cubicBezTo>
                    <a:pt x="10472" y="4032"/>
                    <a:pt x="10475" y="4033"/>
                    <a:pt x="10478" y="4037"/>
                  </a:cubicBezTo>
                  <a:lnTo>
                    <a:pt x="10478" y="4049"/>
                  </a:lnTo>
                  <a:lnTo>
                    <a:pt x="10490" y="4073"/>
                  </a:lnTo>
                  <a:cubicBezTo>
                    <a:pt x="10490" y="4049"/>
                    <a:pt x="10466" y="3989"/>
                    <a:pt x="10466" y="3942"/>
                  </a:cubicBezTo>
                  <a:lnTo>
                    <a:pt x="10466" y="3942"/>
                  </a:lnTo>
                  <a:cubicBezTo>
                    <a:pt x="10478" y="3965"/>
                    <a:pt x="10490" y="4001"/>
                    <a:pt x="10502" y="4037"/>
                  </a:cubicBezTo>
                  <a:lnTo>
                    <a:pt x="10514" y="4025"/>
                  </a:lnTo>
                  <a:lnTo>
                    <a:pt x="10526" y="4061"/>
                  </a:lnTo>
                  <a:cubicBezTo>
                    <a:pt x="10526" y="4050"/>
                    <a:pt x="10517" y="4023"/>
                    <a:pt x="10522" y="4023"/>
                  </a:cubicBezTo>
                  <a:lnTo>
                    <a:pt x="10522" y="4023"/>
                  </a:lnTo>
                  <a:cubicBezTo>
                    <a:pt x="10523" y="4023"/>
                    <a:pt x="10524" y="4023"/>
                    <a:pt x="10526" y="4025"/>
                  </a:cubicBezTo>
                  <a:cubicBezTo>
                    <a:pt x="10538" y="4061"/>
                    <a:pt x="10550" y="4049"/>
                    <a:pt x="10562" y="4096"/>
                  </a:cubicBezTo>
                  <a:cubicBezTo>
                    <a:pt x="10563" y="4097"/>
                    <a:pt x="10563" y="4098"/>
                    <a:pt x="10564" y="4098"/>
                  </a:cubicBezTo>
                  <a:cubicBezTo>
                    <a:pt x="10566" y="4098"/>
                    <a:pt x="10564" y="4089"/>
                    <a:pt x="10562" y="4081"/>
                  </a:cubicBezTo>
                  <a:lnTo>
                    <a:pt x="10562" y="4081"/>
                  </a:lnTo>
                  <a:cubicBezTo>
                    <a:pt x="10562" y="4066"/>
                    <a:pt x="10561" y="4064"/>
                    <a:pt x="10560" y="4064"/>
                  </a:cubicBezTo>
                  <a:cubicBezTo>
                    <a:pt x="10559" y="4064"/>
                    <a:pt x="10558" y="4064"/>
                    <a:pt x="10556" y="4064"/>
                  </a:cubicBezTo>
                  <a:cubicBezTo>
                    <a:pt x="10555" y="4064"/>
                    <a:pt x="10553" y="4064"/>
                    <a:pt x="10550" y="4061"/>
                  </a:cubicBezTo>
                  <a:cubicBezTo>
                    <a:pt x="10526" y="4013"/>
                    <a:pt x="10550" y="4037"/>
                    <a:pt x="10550" y="4013"/>
                  </a:cubicBezTo>
                  <a:cubicBezTo>
                    <a:pt x="10538" y="3989"/>
                    <a:pt x="10538" y="3930"/>
                    <a:pt x="10514" y="3882"/>
                  </a:cubicBezTo>
                  <a:lnTo>
                    <a:pt x="10526" y="3882"/>
                  </a:lnTo>
                  <a:cubicBezTo>
                    <a:pt x="10520" y="3865"/>
                    <a:pt x="10517" y="3860"/>
                    <a:pt x="10514" y="3860"/>
                  </a:cubicBezTo>
                  <a:cubicBezTo>
                    <a:pt x="10508" y="3860"/>
                    <a:pt x="10508" y="3887"/>
                    <a:pt x="10503" y="3887"/>
                  </a:cubicBezTo>
                  <a:cubicBezTo>
                    <a:pt x="10500" y="3887"/>
                    <a:pt x="10496" y="3880"/>
                    <a:pt x="10490" y="3858"/>
                  </a:cubicBezTo>
                  <a:cubicBezTo>
                    <a:pt x="10485" y="3858"/>
                    <a:pt x="10482" y="3860"/>
                    <a:pt x="10479" y="3860"/>
                  </a:cubicBezTo>
                  <a:cubicBezTo>
                    <a:pt x="10474" y="3860"/>
                    <a:pt x="10469" y="3856"/>
                    <a:pt x="10454" y="3834"/>
                  </a:cubicBezTo>
                  <a:lnTo>
                    <a:pt x="10454" y="3834"/>
                  </a:lnTo>
                  <a:lnTo>
                    <a:pt x="10478" y="3906"/>
                  </a:lnTo>
                  <a:cubicBezTo>
                    <a:pt x="10466" y="3894"/>
                    <a:pt x="10454" y="3858"/>
                    <a:pt x="10454" y="3846"/>
                  </a:cubicBezTo>
                  <a:lnTo>
                    <a:pt x="10442" y="3846"/>
                  </a:lnTo>
                  <a:cubicBezTo>
                    <a:pt x="10442" y="3834"/>
                    <a:pt x="10431" y="3834"/>
                    <a:pt x="10442" y="3823"/>
                  </a:cubicBezTo>
                  <a:cubicBezTo>
                    <a:pt x="10432" y="3812"/>
                    <a:pt x="10427" y="3809"/>
                    <a:pt x="10424" y="3809"/>
                  </a:cubicBezTo>
                  <a:lnTo>
                    <a:pt x="10424" y="3809"/>
                  </a:lnTo>
                  <a:cubicBezTo>
                    <a:pt x="10421" y="3809"/>
                    <a:pt x="10424" y="3816"/>
                    <a:pt x="10431" y="3823"/>
                  </a:cubicBezTo>
                  <a:cubicBezTo>
                    <a:pt x="10431" y="3846"/>
                    <a:pt x="10431" y="3846"/>
                    <a:pt x="10419" y="3846"/>
                  </a:cubicBezTo>
                  <a:cubicBezTo>
                    <a:pt x="10419" y="3858"/>
                    <a:pt x="10442" y="3894"/>
                    <a:pt x="10442" y="3906"/>
                  </a:cubicBezTo>
                  <a:cubicBezTo>
                    <a:pt x="10419" y="3894"/>
                    <a:pt x="10419" y="3906"/>
                    <a:pt x="10383" y="3858"/>
                  </a:cubicBezTo>
                  <a:cubicBezTo>
                    <a:pt x="10383" y="3846"/>
                    <a:pt x="10371" y="3823"/>
                    <a:pt x="10371" y="3823"/>
                  </a:cubicBezTo>
                  <a:cubicBezTo>
                    <a:pt x="10369" y="3821"/>
                    <a:pt x="10368" y="3820"/>
                    <a:pt x="10367" y="3820"/>
                  </a:cubicBezTo>
                  <a:lnTo>
                    <a:pt x="10367" y="3820"/>
                  </a:lnTo>
                  <a:cubicBezTo>
                    <a:pt x="10362" y="3820"/>
                    <a:pt x="10373" y="3850"/>
                    <a:pt x="10383" y="3870"/>
                  </a:cubicBezTo>
                  <a:cubicBezTo>
                    <a:pt x="10383" y="3870"/>
                    <a:pt x="10383" y="3870"/>
                    <a:pt x="10371" y="3882"/>
                  </a:cubicBezTo>
                  <a:cubicBezTo>
                    <a:pt x="10371" y="3858"/>
                    <a:pt x="10359" y="3846"/>
                    <a:pt x="10359" y="3846"/>
                  </a:cubicBezTo>
                  <a:cubicBezTo>
                    <a:pt x="10359" y="3834"/>
                    <a:pt x="10347" y="3834"/>
                    <a:pt x="10347" y="3834"/>
                  </a:cubicBezTo>
                  <a:lnTo>
                    <a:pt x="10347" y="3834"/>
                  </a:lnTo>
                  <a:cubicBezTo>
                    <a:pt x="10359" y="3882"/>
                    <a:pt x="10347" y="3858"/>
                    <a:pt x="10347" y="3882"/>
                  </a:cubicBezTo>
                  <a:cubicBezTo>
                    <a:pt x="10353" y="3888"/>
                    <a:pt x="10356" y="3891"/>
                    <a:pt x="10358" y="3891"/>
                  </a:cubicBezTo>
                  <a:cubicBezTo>
                    <a:pt x="10359" y="3891"/>
                    <a:pt x="10359" y="3888"/>
                    <a:pt x="10359" y="3882"/>
                  </a:cubicBezTo>
                  <a:cubicBezTo>
                    <a:pt x="10368" y="3909"/>
                    <a:pt x="10370" y="3942"/>
                    <a:pt x="10366" y="3942"/>
                  </a:cubicBezTo>
                  <a:cubicBezTo>
                    <a:pt x="10364" y="3942"/>
                    <a:pt x="10362" y="3939"/>
                    <a:pt x="10359" y="3930"/>
                  </a:cubicBezTo>
                  <a:cubicBezTo>
                    <a:pt x="10359" y="3906"/>
                    <a:pt x="10335" y="3882"/>
                    <a:pt x="10347" y="3870"/>
                  </a:cubicBezTo>
                  <a:cubicBezTo>
                    <a:pt x="10339" y="3857"/>
                    <a:pt x="10335" y="3852"/>
                    <a:pt x="10334" y="3852"/>
                  </a:cubicBezTo>
                  <a:lnTo>
                    <a:pt x="10334" y="3852"/>
                  </a:lnTo>
                  <a:cubicBezTo>
                    <a:pt x="10330" y="3852"/>
                    <a:pt x="10348" y="3897"/>
                    <a:pt x="10341" y="3897"/>
                  </a:cubicBezTo>
                  <a:cubicBezTo>
                    <a:pt x="10339" y="3897"/>
                    <a:pt x="10338" y="3896"/>
                    <a:pt x="10335" y="3894"/>
                  </a:cubicBezTo>
                  <a:lnTo>
                    <a:pt x="10323" y="3870"/>
                  </a:lnTo>
                  <a:cubicBezTo>
                    <a:pt x="10312" y="3836"/>
                    <a:pt x="10322" y="3856"/>
                    <a:pt x="10313" y="3837"/>
                  </a:cubicBezTo>
                  <a:lnTo>
                    <a:pt x="10313" y="3837"/>
                  </a:lnTo>
                  <a:cubicBezTo>
                    <a:pt x="10318" y="3822"/>
                    <a:pt x="10335" y="3817"/>
                    <a:pt x="10335" y="3787"/>
                  </a:cubicBezTo>
                  <a:lnTo>
                    <a:pt x="10300" y="3775"/>
                  </a:lnTo>
                  <a:cubicBezTo>
                    <a:pt x="10288" y="3823"/>
                    <a:pt x="10228" y="3787"/>
                    <a:pt x="10240" y="3882"/>
                  </a:cubicBezTo>
                  <a:cubicBezTo>
                    <a:pt x="10240" y="3882"/>
                    <a:pt x="10240" y="3882"/>
                    <a:pt x="10240" y="3906"/>
                  </a:cubicBezTo>
                  <a:lnTo>
                    <a:pt x="10240" y="3918"/>
                  </a:lnTo>
                  <a:cubicBezTo>
                    <a:pt x="10228" y="3894"/>
                    <a:pt x="10216" y="3894"/>
                    <a:pt x="10192" y="3870"/>
                  </a:cubicBezTo>
                  <a:lnTo>
                    <a:pt x="10192" y="3870"/>
                  </a:lnTo>
                  <a:cubicBezTo>
                    <a:pt x="10204" y="3882"/>
                    <a:pt x="10204" y="3882"/>
                    <a:pt x="10216" y="3906"/>
                  </a:cubicBezTo>
                  <a:cubicBezTo>
                    <a:pt x="10225" y="3942"/>
                    <a:pt x="10234" y="3958"/>
                    <a:pt x="10233" y="3958"/>
                  </a:cubicBezTo>
                  <a:cubicBezTo>
                    <a:pt x="10232" y="3958"/>
                    <a:pt x="10231" y="3956"/>
                    <a:pt x="10228" y="3953"/>
                  </a:cubicBezTo>
                  <a:cubicBezTo>
                    <a:pt x="10221" y="3939"/>
                    <a:pt x="10218" y="3933"/>
                    <a:pt x="10214" y="3926"/>
                  </a:cubicBezTo>
                  <a:lnTo>
                    <a:pt x="10214" y="3926"/>
                  </a:lnTo>
                  <a:cubicBezTo>
                    <a:pt x="10216" y="3934"/>
                    <a:pt x="10216" y="3942"/>
                    <a:pt x="10216" y="3942"/>
                  </a:cubicBezTo>
                  <a:cubicBezTo>
                    <a:pt x="10204" y="3930"/>
                    <a:pt x="10192" y="3930"/>
                    <a:pt x="10181" y="3906"/>
                  </a:cubicBezTo>
                  <a:cubicBezTo>
                    <a:pt x="10181" y="3902"/>
                    <a:pt x="10182" y="3901"/>
                    <a:pt x="10184" y="3901"/>
                  </a:cubicBezTo>
                  <a:cubicBezTo>
                    <a:pt x="10187" y="3901"/>
                    <a:pt x="10192" y="3906"/>
                    <a:pt x="10192" y="3906"/>
                  </a:cubicBezTo>
                  <a:cubicBezTo>
                    <a:pt x="10192" y="3894"/>
                    <a:pt x="10181" y="3882"/>
                    <a:pt x="10169" y="3870"/>
                  </a:cubicBezTo>
                  <a:cubicBezTo>
                    <a:pt x="10157" y="3858"/>
                    <a:pt x="10157" y="3834"/>
                    <a:pt x="10157" y="3823"/>
                  </a:cubicBezTo>
                  <a:cubicBezTo>
                    <a:pt x="10145" y="3846"/>
                    <a:pt x="10157" y="3906"/>
                    <a:pt x="10157" y="3930"/>
                  </a:cubicBezTo>
                  <a:cubicBezTo>
                    <a:pt x="10149" y="3922"/>
                    <a:pt x="10135" y="3892"/>
                    <a:pt x="10131" y="3881"/>
                  </a:cubicBezTo>
                  <a:lnTo>
                    <a:pt x="10131" y="3881"/>
                  </a:lnTo>
                  <a:cubicBezTo>
                    <a:pt x="10132" y="3881"/>
                    <a:pt x="10132" y="3881"/>
                    <a:pt x="10133" y="3882"/>
                  </a:cubicBezTo>
                  <a:cubicBezTo>
                    <a:pt x="10131" y="3878"/>
                    <a:pt x="10130" y="3876"/>
                    <a:pt x="10130" y="3876"/>
                  </a:cubicBezTo>
                  <a:lnTo>
                    <a:pt x="10130" y="3876"/>
                  </a:lnTo>
                  <a:cubicBezTo>
                    <a:pt x="10129" y="3876"/>
                    <a:pt x="10130" y="3878"/>
                    <a:pt x="10131" y="3881"/>
                  </a:cubicBezTo>
                  <a:lnTo>
                    <a:pt x="10131" y="3881"/>
                  </a:lnTo>
                  <a:cubicBezTo>
                    <a:pt x="10131" y="3881"/>
                    <a:pt x="10131" y="3881"/>
                    <a:pt x="10131" y="3881"/>
                  </a:cubicBezTo>
                  <a:lnTo>
                    <a:pt x="10131" y="3881"/>
                  </a:lnTo>
                  <a:cubicBezTo>
                    <a:pt x="10125" y="3881"/>
                    <a:pt x="10129" y="3920"/>
                    <a:pt x="10131" y="3941"/>
                  </a:cubicBezTo>
                  <a:lnTo>
                    <a:pt x="10131" y="3941"/>
                  </a:lnTo>
                  <a:cubicBezTo>
                    <a:pt x="10085" y="3930"/>
                    <a:pt x="10061" y="3941"/>
                    <a:pt x="10002" y="3894"/>
                  </a:cubicBezTo>
                  <a:lnTo>
                    <a:pt x="10002" y="3894"/>
                  </a:lnTo>
                  <a:lnTo>
                    <a:pt x="10026" y="3965"/>
                  </a:lnTo>
                  <a:lnTo>
                    <a:pt x="10002" y="3930"/>
                  </a:lnTo>
                  <a:cubicBezTo>
                    <a:pt x="9993" y="3925"/>
                    <a:pt x="9985" y="3923"/>
                    <a:pt x="9978" y="3923"/>
                  </a:cubicBezTo>
                  <a:cubicBezTo>
                    <a:pt x="9949" y="3923"/>
                    <a:pt x="9938" y="3958"/>
                    <a:pt x="9919" y="3977"/>
                  </a:cubicBezTo>
                  <a:cubicBezTo>
                    <a:pt x="9917" y="3979"/>
                    <a:pt x="9916" y="3979"/>
                    <a:pt x="9915" y="3979"/>
                  </a:cubicBezTo>
                  <a:cubicBezTo>
                    <a:pt x="9904" y="3979"/>
                    <a:pt x="9893" y="3940"/>
                    <a:pt x="9883" y="3930"/>
                  </a:cubicBezTo>
                  <a:cubicBezTo>
                    <a:pt x="9859" y="3930"/>
                    <a:pt x="9883" y="4001"/>
                    <a:pt x="9871" y="4025"/>
                  </a:cubicBezTo>
                  <a:cubicBezTo>
                    <a:pt x="9859" y="4001"/>
                    <a:pt x="9847" y="3953"/>
                    <a:pt x="9835" y="3953"/>
                  </a:cubicBezTo>
                  <a:lnTo>
                    <a:pt x="9835" y="3953"/>
                  </a:lnTo>
                  <a:cubicBezTo>
                    <a:pt x="9835" y="3973"/>
                    <a:pt x="9843" y="3992"/>
                    <a:pt x="9840" y="3992"/>
                  </a:cubicBezTo>
                  <a:cubicBezTo>
                    <a:pt x="9839" y="3992"/>
                    <a:pt x="9837" y="3991"/>
                    <a:pt x="9835" y="3989"/>
                  </a:cubicBezTo>
                  <a:lnTo>
                    <a:pt x="9835" y="3977"/>
                  </a:lnTo>
                  <a:cubicBezTo>
                    <a:pt x="9831" y="3968"/>
                    <a:pt x="9828" y="3966"/>
                    <a:pt x="9826" y="3966"/>
                  </a:cubicBezTo>
                  <a:cubicBezTo>
                    <a:pt x="9823" y="3966"/>
                    <a:pt x="9821" y="3969"/>
                    <a:pt x="9818" y="3969"/>
                  </a:cubicBezTo>
                  <a:cubicBezTo>
                    <a:pt x="9816" y="3969"/>
                    <a:pt x="9814" y="3968"/>
                    <a:pt x="9811" y="3965"/>
                  </a:cubicBezTo>
                  <a:cubicBezTo>
                    <a:pt x="9788" y="3977"/>
                    <a:pt x="9788" y="4025"/>
                    <a:pt x="9811" y="4096"/>
                  </a:cubicBezTo>
                  <a:cubicBezTo>
                    <a:pt x="9788" y="4096"/>
                    <a:pt x="9776" y="4037"/>
                    <a:pt x="9776" y="4025"/>
                  </a:cubicBezTo>
                  <a:lnTo>
                    <a:pt x="9776" y="4025"/>
                  </a:lnTo>
                  <a:cubicBezTo>
                    <a:pt x="9778" y="4027"/>
                    <a:pt x="9779" y="4028"/>
                    <a:pt x="9780" y="4028"/>
                  </a:cubicBezTo>
                  <a:cubicBezTo>
                    <a:pt x="9783" y="4028"/>
                    <a:pt x="9774" y="4009"/>
                    <a:pt x="9764" y="3989"/>
                  </a:cubicBezTo>
                  <a:cubicBezTo>
                    <a:pt x="9764" y="4001"/>
                    <a:pt x="9764" y="4010"/>
                    <a:pt x="9761" y="4010"/>
                  </a:cubicBezTo>
                  <a:cubicBezTo>
                    <a:pt x="9758" y="4010"/>
                    <a:pt x="9752" y="4001"/>
                    <a:pt x="9740" y="3977"/>
                  </a:cubicBezTo>
                  <a:cubicBezTo>
                    <a:pt x="9740" y="3988"/>
                    <a:pt x="9730" y="3989"/>
                    <a:pt x="9737" y="4015"/>
                  </a:cubicBezTo>
                  <a:lnTo>
                    <a:pt x="9737" y="4015"/>
                  </a:lnTo>
                  <a:cubicBezTo>
                    <a:pt x="9737" y="4015"/>
                    <a:pt x="9737" y="4015"/>
                    <a:pt x="9737" y="4015"/>
                  </a:cubicBezTo>
                  <a:lnTo>
                    <a:pt x="9737" y="4015"/>
                  </a:lnTo>
                  <a:cubicBezTo>
                    <a:pt x="9740" y="4015"/>
                    <a:pt x="9752" y="4032"/>
                    <a:pt x="9752" y="4049"/>
                  </a:cubicBezTo>
                  <a:cubicBezTo>
                    <a:pt x="9748" y="4045"/>
                    <a:pt x="9744" y="4045"/>
                    <a:pt x="9740" y="4045"/>
                  </a:cubicBezTo>
                  <a:lnTo>
                    <a:pt x="9740" y="4045"/>
                  </a:lnTo>
                  <a:cubicBezTo>
                    <a:pt x="9731" y="4045"/>
                    <a:pt x="9720" y="4045"/>
                    <a:pt x="9704" y="4013"/>
                  </a:cubicBezTo>
                  <a:cubicBezTo>
                    <a:pt x="9669" y="4037"/>
                    <a:pt x="9621" y="4049"/>
                    <a:pt x="9573" y="4073"/>
                  </a:cubicBezTo>
                  <a:cubicBezTo>
                    <a:pt x="9585" y="4096"/>
                    <a:pt x="9585" y="4084"/>
                    <a:pt x="9597" y="4096"/>
                  </a:cubicBezTo>
                  <a:cubicBezTo>
                    <a:pt x="9597" y="4107"/>
                    <a:pt x="9595" y="4111"/>
                    <a:pt x="9592" y="4111"/>
                  </a:cubicBezTo>
                  <a:cubicBezTo>
                    <a:pt x="9589" y="4111"/>
                    <a:pt x="9584" y="4106"/>
                    <a:pt x="9583" y="4106"/>
                  </a:cubicBezTo>
                  <a:lnTo>
                    <a:pt x="9583" y="4106"/>
                  </a:lnTo>
                  <a:cubicBezTo>
                    <a:pt x="9581" y="4106"/>
                    <a:pt x="9581" y="4109"/>
                    <a:pt x="9585" y="4120"/>
                  </a:cubicBezTo>
                  <a:lnTo>
                    <a:pt x="9573" y="4084"/>
                  </a:lnTo>
                  <a:cubicBezTo>
                    <a:pt x="9561" y="4096"/>
                    <a:pt x="9573" y="4144"/>
                    <a:pt x="9573" y="4180"/>
                  </a:cubicBezTo>
                  <a:cubicBezTo>
                    <a:pt x="9561" y="4144"/>
                    <a:pt x="9549" y="4156"/>
                    <a:pt x="9549" y="4132"/>
                  </a:cubicBezTo>
                  <a:cubicBezTo>
                    <a:pt x="9549" y="4133"/>
                    <a:pt x="9549" y="4133"/>
                    <a:pt x="9549" y="4133"/>
                  </a:cubicBezTo>
                  <a:cubicBezTo>
                    <a:pt x="9543" y="4133"/>
                    <a:pt x="9479" y="4034"/>
                    <a:pt x="9477" y="4034"/>
                  </a:cubicBezTo>
                  <a:lnTo>
                    <a:pt x="9477" y="4034"/>
                  </a:lnTo>
                  <a:cubicBezTo>
                    <a:pt x="9477" y="4034"/>
                    <a:pt x="9477" y="4035"/>
                    <a:pt x="9478" y="4037"/>
                  </a:cubicBezTo>
                  <a:lnTo>
                    <a:pt x="9549" y="4168"/>
                  </a:lnTo>
                  <a:cubicBezTo>
                    <a:pt x="9555" y="4174"/>
                    <a:pt x="9555" y="4174"/>
                    <a:pt x="9554" y="4174"/>
                  </a:cubicBezTo>
                  <a:cubicBezTo>
                    <a:pt x="9552" y="4174"/>
                    <a:pt x="9549" y="4174"/>
                    <a:pt x="9549" y="4180"/>
                  </a:cubicBezTo>
                  <a:cubicBezTo>
                    <a:pt x="9538" y="4156"/>
                    <a:pt x="9514" y="4132"/>
                    <a:pt x="9502" y="4132"/>
                  </a:cubicBezTo>
                  <a:cubicBezTo>
                    <a:pt x="9490" y="4108"/>
                    <a:pt x="9502" y="4108"/>
                    <a:pt x="9502" y="4108"/>
                  </a:cubicBezTo>
                  <a:cubicBezTo>
                    <a:pt x="9478" y="4049"/>
                    <a:pt x="9466" y="4073"/>
                    <a:pt x="9454" y="4025"/>
                  </a:cubicBezTo>
                  <a:lnTo>
                    <a:pt x="9454" y="4025"/>
                  </a:lnTo>
                  <a:cubicBezTo>
                    <a:pt x="9442" y="4037"/>
                    <a:pt x="9466" y="4049"/>
                    <a:pt x="9478" y="4073"/>
                  </a:cubicBezTo>
                  <a:lnTo>
                    <a:pt x="9454" y="4073"/>
                  </a:lnTo>
                  <a:lnTo>
                    <a:pt x="9478" y="4084"/>
                  </a:lnTo>
                  <a:cubicBezTo>
                    <a:pt x="9478" y="4094"/>
                    <a:pt x="9486" y="4127"/>
                    <a:pt x="9476" y="4127"/>
                  </a:cubicBezTo>
                  <a:cubicBezTo>
                    <a:pt x="9474" y="4127"/>
                    <a:pt x="9471" y="4125"/>
                    <a:pt x="9466" y="4120"/>
                  </a:cubicBezTo>
                  <a:lnTo>
                    <a:pt x="9466" y="4120"/>
                  </a:lnTo>
                  <a:lnTo>
                    <a:pt x="9490" y="4180"/>
                  </a:lnTo>
                  <a:cubicBezTo>
                    <a:pt x="9482" y="4163"/>
                    <a:pt x="9478" y="4158"/>
                    <a:pt x="9476" y="4158"/>
                  </a:cubicBezTo>
                  <a:cubicBezTo>
                    <a:pt x="9472" y="4158"/>
                    <a:pt x="9473" y="4170"/>
                    <a:pt x="9469" y="4170"/>
                  </a:cubicBezTo>
                  <a:cubicBezTo>
                    <a:pt x="9469" y="4170"/>
                    <a:pt x="9468" y="4169"/>
                    <a:pt x="9466" y="4168"/>
                  </a:cubicBezTo>
                  <a:lnTo>
                    <a:pt x="9454" y="4144"/>
                  </a:lnTo>
                  <a:cubicBezTo>
                    <a:pt x="9442" y="4144"/>
                    <a:pt x="9442" y="4132"/>
                    <a:pt x="9430" y="4120"/>
                  </a:cubicBezTo>
                  <a:cubicBezTo>
                    <a:pt x="9423" y="4109"/>
                    <a:pt x="9421" y="4106"/>
                    <a:pt x="9422" y="4106"/>
                  </a:cubicBezTo>
                  <a:lnTo>
                    <a:pt x="9422" y="4106"/>
                  </a:lnTo>
                  <a:cubicBezTo>
                    <a:pt x="9423" y="4106"/>
                    <a:pt x="9426" y="4111"/>
                    <a:pt x="9427" y="4111"/>
                  </a:cubicBezTo>
                  <a:cubicBezTo>
                    <a:pt x="9428" y="4111"/>
                    <a:pt x="9426" y="4107"/>
                    <a:pt x="9419" y="4096"/>
                  </a:cubicBezTo>
                  <a:lnTo>
                    <a:pt x="9407" y="4084"/>
                  </a:lnTo>
                  <a:lnTo>
                    <a:pt x="9407" y="4084"/>
                  </a:lnTo>
                  <a:cubicBezTo>
                    <a:pt x="9419" y="4108"/>
                    <a:pt x="9419" y="4132"/>
                    <a:pt x="9442" y="4144"/>
                  </a:cubicBezTo>
                  <a:cubicBezTo>
                    <a:pt x="9454" y="4192"/>
                    <a:pt x="9466" y="4227"/>
                    <a:pt x="9454" y="4239"/>
                  </a:cubicBezTo>
                  <a:cubicBezTo>
                    <a:pt x="9419" y="4204"/>
                    <a:pt x="9442" y="4192"/>
                    <a:pt x="9419" y="4156"/>
                  </a:cubicBezTo>
                  <a:cubicBezTo>
                    <a:pt x="9417" y="4155"/>
                    <a:pt x="9416" y="4155"/>
                    <a:pt x="9414" y="4155"/>
                  </a:cubicBezTo>
                  <a:cubicBezTo>
                    <a:pt x="9389" y="4155"/>
                    <a:pt x="9453" y="4275"/>
                    <a:pt x="9430" y="4275"/>
                  </a:cubicBezTo>
                  <a:cubicBezTo>
                    <a:pt x="9429" y="4273"/>
                    <a:pt x="9428" y="4273"/>
                    <a:pt x="9427" y="4273"/>
                  </a:cubicBezTo>
                  <a:lnTo>
                    <a:pt x="9427" y="4273"/>
                  </a:lnTo>
                  <a:cubicBezTo>
                    <a:pt x="9421" y="4273"/>
                    <a:pt x="9429" y="4300"/>
                    <a:pt x="9419" y="4311"/>
                  </a:cubicBezTo>
                  <a:cubicBezTo>
                    <a:pt x="9407" y="4287"/>
                    <a:pt x="9395" y="4287"/>
                    <a:pt x="9383" y="4263"/>
                  </a:cubicBezTo>
                  <a:lnTo>
                    <a:pt x="9371" y="4239"/>
                  </a:lnTo>
                  <a:cubicBezTo>
                    <a:pt x="9371" y="4239"/>
                    <a:pt x="9362" y="4239"/>
                    <a:pt x="9353" y="4225"/>
                  </a:cubicBezTo>
                  <a:lnTo>
                    <a:pt x="9353" y="4225"/>
                  </a:lnTo>
                  <a:cubicBezTo>
                    <a:pt x="9367" y="4253"/>
                    <a:pt x="9347" y="4265"/>
                    <a:pt x="9347" y="4287"/>
                  </a:cubicBezTo>
                  <a:lnTo>
                    <a:pt x="9371" y="4311"/>
                  </a:lnTo>
                  <a:cubicBezTo>
                    <a:pt x="9371" y="4330"/>
                    <a:pt x="9371" y="4350"/>
                    <a:pt x="9364" y="4350"/>
                  </a:cubicBezTo>
                  <a:cubicBezTo>
                    <a:pt x="9363" y="4350"/>
                    <a:pt x="9361" y="4349"/>
                    <a:pt x="9359" y="4346"/>
                  </a:cubicBezTo>
                  <a:lnTo>
                    <a:pt x="9359" y="4346"/>
                  </a:lnTo>
                  <a:cubicBezTo>
                    <a:pt x="9347" y="4370"/>
                    <a:pt x="9371" y="4394"/>
                    <a:pt x="9383" y="4430"/>
                  </a:cubicBezTo>
                  <a:cubicBezTo>
                    <a:pt x="9359" y="4406"/>
                    <a:pt x="9335" y="4370"/>
                    <a:pt x="9323" y="4334"/>
                  </a:cubicBezTo>
                  <a:lnTo>
                    <a:pt x="9323" y="4334"/>
                  </a:lnTo>
                  <a:cubicBezTo>
                    <a:pt x="9329" y="4346"/>
                    <a:pt x="9332" y="4349"/>
                    <a:pt x="9335" y="4349"/>
                  </a:cubicBezTo>
                  <a:cubicBezTo>
                    <a:pt x="9338" y="4349"/>
                    <a:pt x="9341" y="4346"/>
                    <a:pt x="9347" y="4346"/>
                  </a:cubicBezTo>
                  <a:cubicBezTo>
                    <a:pt x="9347" y="4313"/>
                    <a:pt x="9327" y="4250"/>
                    <a:pt x="9342" y="4250"/>
                  </a:cubicBezTo>
                  <a:cubicBezTo>
                    <a:pt x="9344" y="4250"/>
                    <a:pt x="9345" y="4250"/>
                    <a:pt x="9347" y="4251"/>
                  </a:cubicBezTo>
                  <a:cubicBezTo>
                    <a:pt x="9332" y="4225"/>
                    <a:pt x="9325" y="4216"/>
                    <a:pt x="9322" y="4216"/>
                  </a:cubicBezTo>
                  <a:lnTo>
                    <a:pt x="9322" y="4216"/>
                  </a:lnTo>
                  <a:cubicBezTo>
                    <a:pt x="9317" y="4216"/>
                    <a:pt x="9324" y="4243"/>
                    <a:pt x="9317" y="4243"/>
                  </a:cubicBezTo>
                  <a:cubicBezTo>
                    <a:pt x="9316" y="4243"/>
                    <a:pt x="9314" y="4242"/>
                    <a:pt x="9311" y="4239"/>
                  </a:cubicBezTo>
                  <a:cubicBezTo>
                    <a:pt x="9311" y="4227"/>
                    <a:pt x="9311" y="4227"/>
                    <a:pt x="9311" y="4227"/>
                  </a:cubicBezTo>
                  <a:cubicBezTo>
                    <a:pt x="9311" y="4215"/>
                    <a:pt x="9311" y="4204"/>
                    <a:pt x="9288" y="4156"/>
                  </a:cubicBezTo>
                  <a:lnTo>
                    <a:pt x="9288" y="4156"/>
                  </a:lnTo>
                  <a:cubicBezTo>
                    <a:pt x="9288" y="4166"/>
                    <a:pt x="9314" y="4220"/>
                    <a:pt x="9306" y="4220"/>
                  </a:cubicBezTo>
                  <a:cubicBezTo>
                    <a:pt x="9305" y="4220"/>
                    <a:pt x="9303" y="4219"/>
                    <a:pt x="9299" y="4215"/>
                  </a:cubicBezTo>
                  <a:cubicBezTo>
                    <a:pt x="9299" y="4219"/>
                    <a:pt x="9298" y="4221"/>
                    <a:pt x="9297" y="4221"/>
                  </a:cubicBezTo>
                  <a:cubicBezTo>
                    <a:pt x="9288" y="4221"/>
                    <a:pt x="9262" y="4180"/>
                    <a:pt x="9252" y="4180"/>
                  </a:cubicBezTo>
                  <a:lnTo>
                    <a:pt x="9252" y="4180"/>
                  </a:lnTo>
                  <a:cubicBezTo>
                    <a:pt x="9264" y="4215"/>
                    <a:pt x="9299" y="4275"/>
                    <a:pt x="9276" y="4275"/>
                  </a:cubicBezTo>
                  <a:lnTo>
                    <a:pt x="9264" y="4227"/>
                  </a:lnTo>
                  <a:lnTo>
                    <a:pt x="9264" y="4227"/>
                  </a:lnTo>
                  <a:cubicBezTo>
                    <a:pt x="9240" y="4227"/>
                    <a:pt x="9288" y="4287"/>
                    <a:pt x="9276" y="4299"/>
                  </a:cubicBezTo>
                  <a:cubicBezTo>
                    <a:pt x="9276" y="4299"/>
                    <a:pt x="9285" y="4336"/>
                    <a:pt x="9295" y="4336"/>
                  </a:cubicBezTo>
                  <a:cubicBezTo>
                    <a:pt x="9297" y="4336"/>
                    <a:pt x="9298" y="4336"/>
                    <a:pt x="9299" y="4334"/>
                  </a:cubicBezTo>
                  <a:lnTo>
                    <a:pt x="9299" y="4334"/>
                  </a:lnTo>
                  <a:cubicBezTo>
                    <a:pt x="9311" y="4358"/>
                    <a:pt x="9299" y="4370"/>
                    <a:pt x="9288" y="4370"/>
                  </a:cubicBezTo>
                  <a:cubicBezTo>
                    <a:pt x="9288" y="4370"/>
                    <a:pt x="9299" y="4382"/>
                    <a:pt x="9299" y="4394"/>
                  </a:cubicBezTo>
                  <a:cubicBezTo>
                    <a:pt x="9306" y="4398"/>
                    <a:pt x="9310" y="4400"/>
                    <a:pt x="9312" y="4400"/>
                  </a:cubicBezTo>
                  <a:cubicBezTo>
                    <a:pt x="9321" y="4400"/>
                    <a:pt x="9314" y="4382"/>
                    <a:pt x="9320" y="4382"/>
                  </a:cubicBezTo>
                  <a:lnTo>
                    <a:pt x="9320" y="4382"/>
                  </a:lnTo>
                  <a:cubicBezTo>
                    <a:pt x="9322" y="4382"/>
                    <a:pt x="9326" y="4385"/>
                    <a:pt x="9335" y="4394"/>
                  </a:cubicBezTo>
                  <a:lnTo>
                    <a:pt x="9311" y="4346"/>
                  </a:lnTo>
                  <a:lnTo>
                    <a:pt x="9311" y="4346"/>
                  </a:lnTo>
                  <a:cubicBezTo>
                    <a:pt x="9323" y="4358"/>
                    <a:pt x="9347" y="4394"/>
                    <a:pt x="9359" y="4418"/>
                  </a:cubicBezTo>
                  <a:cubicBezTo>
                    <a:pt x="9373" y="4435"/>
                    <a:pt x="9377" y="4441"/>
                    <a:pt x="9376" y="4441"/>
                  </a:cubicBezTo>
                  <a:cubicBezTo>
                    <a:pt x="9375" y="4441"/>
                    <a:pt x="9365" y="4431"/>
                    <a:pt x="9361" y="4431"/>
                  </a:cubicBezTo>
                  <a:lnTo>
                    <a:pt x="9361" y="4431"/>
                  </a:lnTo>
                  <a:cubicBezTo>
                    <a:pt x="9359" y="4431"/>
                    <a:pt x="9360" y="4436"/>
                    <a:pt x="9371" y="4454"/>
                  </a:cubicBezTo>
                  <a:lnTo>
                    <a:pt x="9371" y="4442"/>
                  </a:lnTo>
                  <a:cubicBezTo>
                    <a:pt x="9407" y="4489"/>
                    <a:pt x="9383" y="4489"/>
                    <a:pt x="9371" y="4489"/>
                  </a:cubicBezTo>
                  <a:cubicBezTo>
                    <a:pt x="9359" y="4477"/>
                    <a:pt x="9347" y="4477"/>
                    <a:pt x="9323" y="4442"/>
                  </a:cubicBezTo>
                  <a:lnTo>
                    <a:pt x="9323" y="4418"/>
                  </a:lnTo>
                  <a:cubicBezTo>
                    <a:pt x="9319" y="4413"/>
                    <a:pt x="9316" y="4411"/>
                    <a:pt x="9314" y="4411"/>
                  </a:cubicBezTo>
                  <a:lnTo>
                    <a:pt x="9314" y="4411"/>
                  </a:lnTo>
                  <a:cubicBezTo>
                    <a:pt x="9307" y="4411"/>
                    <a:pt x="9321" y="4444"/>
                    <a:pt x="9311" y="4454"/>
                  </a:cubicBezTo>
                  <a:cubicBezTo>
                    <a:pt x="9311" y="4442"/>
                    <a:pt x="9311" y="4442"/>
                    <a:pt x="9311" y="4442"/>
                  </a:cubicBezTo>
                  <a:lnTo>
                    <a:pt x="9299" y="4442"/>
                  </a:lnTo>
                  <a:cubicBezTo>
                    <a:pt x="9299" y="4442"/>
                    <a:pt x="9299" y="4457"/>
                    <a:pt x="9293" y="4457"/>
                  </a:cubicBezTo>
                  <a:cubicBezTo>
                    <a:pt x="9292" y="4457"/>
                    <a:pt x="9290" y="4456"/>
                    <a:pt x="9288" y="4454"/>
                  </a:cubicBezTo>
                  <a:lnTo>
                    <a:pt x="9288" y="4454"/>
                  </a:lnTo>
                  <a:lnTo>
                    <a:pt x="9299" y="4477"/>
                  </a:lnTo>
                  <a:lnTo>
                    <a:pt x="9299" y="4465"/>
                  </a:lnTo>
                  <a:cubicBezTo>
                    <a:pt x="9299" y="4465"/>
                    <a:pt x="9323" y="4477"/>
                    <a:pt x="9323" y="4501"/>
                  </a:cubicBezTo>
                  <a:cubicBezTo>
                    <a:pt x="9323" y="4506"/>
                    <a:pt x="9322" y="4508"/>
                    <a:pt x="9320" y="4508"/>
                  </a:cubicBezTo>
                  <a:cubicBezTo>
                    <a:pt x="9310" y="4508"/>
                    <a:pt x="9285" y="4473"/>
                    <a:pt x="9276" y="4454"/>
                  </a:cubicBezTo>
                  <a:cubicBezTo>
                    <a:pt x="9265" y="4433"/>
                    <a:pt x="9266" y="4428"/>
                    <a:pt x="9270" y="4428"/>
                  </a:cubicBezTo>
                  <a:cubicBezTo>
                    <a:pt x="9274" y="4428"/>
                    <a:pt x="9282" y="4432"/>
                    <a:pt x="9285" y="4432"/>
                  </a:cubicBezTo>
                  <a:cubicBezTo>
                    <a:pt x="9287" y="4432"/>
                    <a:pt x="9288" y="4432"/>
                    <a:pt x="9288" y="4430"/>
                  </a:cubicBezTo>
                  <a:cubicBezTo>
                    <a:pt x="9274" y="4412"/>
                    <a:pt x="9268" y="4408"/>
                    <a:pt x="9263" y="4408"/>
                  </a:cubicBezTo>
                  <a:cubicBezTo>
                    <a:pt x="9258" y="4408"/>
                    <a:pt x="9256" y="4413"/>
                    <a:pt x="9252" y="4413"/>
                  </a:cubicBezTo>
                  <a:cubicBezTo>
                    <a:pt x="9249" y="4413"/>
                    <a:pt x="9245" y="4411"/>
                    <a:pt x="9240" y="4406"/>
                  </a:cubicBezTo>
                  <a:cubicBezTo>
                    <a:pt x="9216" y="4358"/>
                    <a:pt x="9252" y="4394"/>
                    <a:pt x="9228" y="4358"/>
                  </a:cubicBezTo>
                  <a:cubicBezTo>
                    <a:pt x="9226" y="4357"/>
                    <a:pt x="9225" y="4356"/>
                    <a:pt x="9224" y="4356"/>
                  </a:cubicBezTo>
                  <a:lnTo>
                    <a:pt x="9224" y="4356"/>
                  </a:lnTo>
                  <a:cubicBezTo>
                    <a:pt x="9219" y="4356"/>
                    <a:pt x="9226" y="4382"/>
                    <a:pt x="9216" y="4382"/>
                  </a:cubicBezTo>
                  <a:cubicBezTo>
                    <a:pt x="9204" y="4358"/>
                    <a:pt x="9216" y="4346"/>
                    <a:pt x="9192" y="4323"/>
                  </a:cubicBezTo>
                  <a:lnTo>
                    <a:pt x="9180" y="4311"/>
                  </a:lnTo>
                  <a:cubicBezTo>
                    <a:pt x="9192" y="4299"/>
                    <a:pt x="9145" y="4251"/>
                    <a:pt x="9145" y="4227"/>
                  </a:cubicBezTo>
                  <a:cubicBezTo>
                    <a:pt x="9144" y="4226"/>
                    <a:pt x="9143" y="4226"/>
                    <a:pt x="9142" y="4226"/>
                  </a:cubicBezTo>
                  <a:lnTo>
                    <a:pt x="9142" y="4226"/>
                  </a:lnTo>
                  <a:cubicBezTo>
                    <a:pt x="9138" y="4226"/>
                    <a:pt x="9149" y="4257"/>
                    <a:pt x="9141" y="4257"/>
                  </a:cubicBezTo>
                  <a:cubicBezTo>
                    <a:pt x="9139" y="4257"/>
                    <a:pt x="9137" y="4255"/>
                    <a:pt x="9133" y="4251"/>
                  </a:cubicBezTo>
                  <a:lnTo>
                    <a:pt x="9133" y="4251"/>
                  </a:lnTo>
                  <a:cubicBezTo>
                    <a:pt x="9145" y="4275"/>
                    <a:pt x="9180" y="4299"/>
                    <a:pt x="9180" y="4323"/>
                  </a:cubicBezTo>
                  <a:lnTo>
                    <a:pt x="9168" y="4323"/>
                  </a:lnTo>
                  <a:cubicBezTo>
                    <a:pt x="9145" y="4299"/>
                    <a:pt x="9145" y="4263"/>
                    <a:pt x="9121" y="4251"/>
                  </a:cubicBezTo>
                  <a:lnTo>
                    <a:pt x="9121" y="4263"/>
                  </a:lnTo>
                  <a:cubicBezTo>
                    <a:pt x="9133" y="4287"/>
                    <a:pt x="9145" y="4287"/>
                    <a:pt x="9157" y="4311"/>
                  </a:cubicBezTo>
                  <a:cubicBezTo>
                    <a:pt x="9155" y="4310"/>
                    <a:pt x="9153" y="4309"/>
                    <a:pt x="9152" y="4309"/>
                  </a:cubicBezTo>
                  <a:lnTo>
                    <a:pt x="9152" y="4309"/>
                  </a:lnTo>
                  <a:cubicBezTo>
                    <a:pt x="9140" y="4309"/>
                    <a:pt x="9180" y="4372"/>
                    <a:pt x="9180" y="4394"/>
                  </a:cubicBezTo>
                  <a:cubicBezTo>
                    <a:pt x="9180" y="4394"/>
                    <a:pt x="9168" y="4394"/>
                    <a:pt x="9157" y="4382"/>
                  </a:cubicBezTo>
                  <a:lnTo>
                    <a:pt x="9157" y="4382"/>
                  </a:lnTo>
                  <a:cubicBezTo>
                    <a:pt x="9168" y="4430"/>
                    <a:pt x="9157" y="4442"/>
                    <a:pt x="9168" y="4489"/>
                  </a:cubicBezTo>
                  <a:cubicBezTo>
                    <a:pt x="9157" y="4454"/>
                    <a:pt x="9145" y="4442"/>
                    <a:pt x="9121" y="4418"/>
                  </a:cubicBezTo>
                  <a:cubicBezTo>
                    <a:pt x="9133" y="4406"/>
                    <a:pt x="9097" y="4358"/>
                    <a:pt x="9085" y="4334"/>
                  </a:cubicBezTo>
                  <a:lnTo>
                    <a:pt x="9085" y="4334"/>
                  </a:lnTo>
                  <a:cubicBezTo>
                    <a:pt x="9073" y="4346"/>
                    <a:pt x="9109" y="4394"/>
                    <a:pt x="9121" y="4406"/>
                  </a:cubicBezTo>
                  <a:cubicBezTo>
                    <a:pt x="9118" y="4405"/>
                    <a:pt x="9116" y="4404"/>
                    <a:pt x="9115" y="4404"/>
                  </a:cubicBezTo>
                  <a:cubicBezTo>
                    <a:pt x="9107" y="4404"/>
                    <a:pt x="9119" y="4425"/>
                    <a:pt x="9111" y="4425"/>
                  </a:cubicBezTo>
                  <a:cubicBezTo>
                    <a:pt x="9109" y="4425"/>
                    <a:pt x="9104" y="4423"/>
                    <a:pt x="9097" y="4418"/>
                  </a:cubicBezTo>
                  <a:cubicBezTo>
                    <a:pt x="9085" y="4406"/>
                    <a:pt x="9073" y="4370"/>
                    <a:pt x="9061" y="4346"/>
                  </a:cubicBezTo>
                  <a:lnTo>
                    <a:pt x="9061" y="4346"/>
                  </a:lnTo>
                  <a:cubicBezTo>
                    <a:pt x="9055" y="4353"/>
                    <a:pt x="9065" y="4368"/>
                    <a:pt x="9073" y="4382"/>
                  </a:cubicBezTo>
                  <a:lnTo>
                    <a:pt x="9073" y="4382"/>
                  </a:lnTo>
                  <a:cubicBezTo>
                    <a:pt x="9061" y="4383"/>
                    <a:pt x="9062" y="4406"/>
                    <a:pt x="9073" y="4430"/>
                  </a:cubicBezTo>
                  <a:cubicBezTo>
                    <a:pt x="9061" y="4410"/>
                    <a:pt x="9056" y="4405"/>
                    <a:pt x="9053" y="4405"/>
                  </a:cubicBezTo>
                  <a:cubicBezTo>
                    <a:pt x="9049" y="4405"/>
                    <a:pt x="9049" y="4412"/>
                    <a:pt x="9044" y="4412"/>
                  </a:cubicBezTo>
                  <a:cubicBezTo>
                    <a:pt x="9041" y="4412"/>
                    <a:pt x="9036" y="4408"/>
                    <a:pt x="9026" y="4394"/>
                  </a:cubicBezTo>
                  <a:lnTo>
                    <a:pt x="9026" y="4394"/>
                  </a:lnTo>
                  <a:cubicBezTo>
                    <a:pt x="9026" y="4418"/>
                    <a:pt x="9049" y="4418"/>
                    <a:pt x="9061" y="4442"/>
                  </a:cubicBezTo>
                  <a:cubicBezTo>
                    <a:pt x="9067" y="4454"/>
                    <a:pt x="9064" y="4457"/>
                    <a:pt x="9058" y="4457"/>
                  </a:cubicBezTo>
                  <a:cubicBezTo>
                    <a:pt x="9052" y="4457"/>
                    <a:pt x="9043" y="4454"/>
                    <a:pt x="9038" y="4454"/>
                  </a:cubicBezTo>
                  <a:cubicBezTo>
                    <a:pt x="9038" y="4442"/>
                    <a:pt x="9038" y="4430"/>
                    <a:pt x="9038" y="4430"/>
                  </a:cubicBezTo>
                  <a:lnTo>
                    <a:pt x="9014" y="4394"/>
                  </a:lnTo>
                  <a:cubicBezTo>
                    <a:pt x="9012" y="4393"/>
                    <a:pt x="9010" y="4393"/>
                    <a:pt x="9009" y="4393"/>
                  </a:cubicBezTo>
                  <a:cubicBezTo>
                    <a:pt x="8989" y="4393"/>
                    <a:pt x="9045" y="4469"/>
                    <a:pt x="9033" y="4469"/>
                  </a:cubicBezTo>
                  <a:cubicBezTo>
                    <a:pt x="9032" y="4469"/>
                    <a:pt x="9029" y="4468"/>
                    <a:pt x="9026" y="4465"/>
                  </a:cubicBezTo>
                  <a:cubicBezTo>
                    <a:pt x="9014" y="4442"/>
                    <a:pt x="9002" y="4442"/>
                    <a:pt x="8990" y="4406"/>
                  </a:cubicBezTo>
                  <a:lnTo>
                    <a:pt x="8990" y="4406"/>
                  </a:lnTo>
                  <a:cubicBezTo>
                    <a:pt x="8990" y="4418"/>
                    <a:pt x="8978" y="4418"/>
                    <a:pt x="9002" y="4442"/>
                  </a:cubicBezTo>
                  <a:cubicBezTo>
                    <a:pt x="8990" y="4442"/>
                    <a:pt x="8990" y="4442"/>
                    <a:pt x="8978" y="4430"/>
                  </a:cubicBezTo>
                  <a:lnTo>
                    <a:pt x="8978" y="4430"/>
                  </a:lnTo>
                  <a:cubicBezTo>
                    <a:pt x="8978" y="4454"/>
                    <a:pt x="8978" y="4465"/>
                    <a:pt x="8990" y="4501"/>
                  </a:cubicBezTo>
                  <a:cubicBezTo>
                    <a:pt x="8978" y="4501"/>
                    <a:pt x="8954" y="4477"/>
                    <a:pt x="8942" y="4465"/>
                  </a:cubicBezTo>
                  <a:cubicBezTo>
                    <a:pt x="8942" y="4483"/>
                    <a:pt x="8930" y="4483"/>
                    <a:pt x="8918" y="4483"/>
                  </a:cubicBezTo>
                  <a:cubicBezTo>
                    <a:pt x="8907" y="4483"/>
                    <a:pt x="8895" y="4483"/>
                    <a:pt x="8895" y="4501"/>
                  </a:cubicBezTo>
                  <a:lnTo>
                    <a:pt x="8895" y="4513"/>
                  </a:lnTo>
                  <a:cubicBezTo>
                    <a:pt x="8871" y="4513"/>
                    <a:pt x="8942" y="4561"/>
                    <a:pt x="8918" y="4561"/>
                  </a:cubicBezTo>
                  <a:cubicBezTo>
                    <a:pt x="8895" y="4513"/>
                    <a:pt x="8895" y="4537"/>
                    <a:pt x="8871" y="4513"/>
                  </a:cubicBezTo>
                  <a:cubicBezTo>
                    <a:pt x="8868" y="4512"/>
                    <a:pt x="8866" y="4512"/>
                    <a:pt x="8864" y="4512"/>
                  </a:cubicBezTo>
                  <a:cubicBezTo>
                    <a:pt x="8841" y="4512"/>
                    <a:pt x="8853" y="4562"/>
                    <a:pt x="8830" y="4562"/>
                  </a:cubicBezTo>
                  <a:cubicBezTo>
                    <a:pt x="8828" y="4562"/>
                    <a:pt x="8826" y="4562"/>
                    <a:pt x="8823" y="4561"/>
                  </a:cubicBezTo>
                  <a:cubicBezTo>
                    <a:pt x="8811" y="4549"/>
                    <a:pt x="8799" y="4537"/>
                    <a:pt x="8811" y="4525"/>
                  </a:cubicBezTo>
                  <a:cubicBezTo>
                    <a:pt x="8787" y="4525"/>
                    <a:pt x="8776" y="4537"/>
                    <a:pt x="8764" y="4549"/>
                  </a:cubicBezTo>
                  <a:lnTo>
                    <a:pt x="8764" y="4537"/>
                  </a:lnTo>
                  <a:cubicBezTo>
                    <a:pt x="8756" y="4533"/>
                    <a:pt x="8750" y="4531"/>
                    <a:pt x="8745" y="4531"/>
                  </a:cubicBezTo>
                  <a:cubicBezTo>
                    <a:pt x="8719" y="4531"/>
                    <a:pt x="8726" y="4576"/>
                    <a:pt x="8716" y="4596"/>
                  </a:cubicBezTo>
                  <a:cubicBezTo>
                    <a:pt x="8716" y="4596"/>
                    <a:pt x="8704" y="4573"/>
                    <a:pt x="8704" y="4573"/>
                  </a:cubicBezTo>
                  <a:cubicBezTo>
                    <a:pt x="8699" y="4570"/>
                    <a:pt x="8693" y="4568"/>
                    <a:pt x="8688" y="4568"/>
                  </a:cubicBezTo>
                  <a:cubicBezTo>
                    <a:pt x="8672" y="4568"/>
                    <a:pt x="8662" y="4584"/>
                    <a:pt x="8680" y="4620"/>
                  </a:cubicBezTo>
                  <a:cubicBezTo>
                    <a:pt x="8670" y="4610"/>
                    <a:pt x="8666" y="4606"/>
                    <a:pt x="8666" y="4606"/>
                  </a:cubicBezTo>
                  <a:lnTo>
                    <a:pt x="8666" y="4606"/>
                  </a:lnTo>
                  <a:cubicBezTo>
                    <a:pt x="8665" y="4606"/>
                    <a:pt x="8671" y="4615"/>
                    <a:pt x="8664" y="4615"/>
                  </a:cubicBezTo>
                  <a:cubicBezTo>
                    <a:pt x="8661" y="4615"/>
                    <a:pt x="8655" y="4614"/>
                    <a:pt x="8645" y="4608"/>
                  </a:cubicBezTo>
                  <a:cubicBezTo>
                    <a:pt x="8633" y="4596"/>
                    <a:pt x="8633" y="4596"/>
                    <a:pt x="8633" y="4596"/>
                  </a:cubicBezTo>
                  <a:cubicBezTo>
                    <a:pt x="8629" y="4592"/>
                    <a:pt x="8625" y="4591"/>
                    <a:pt x="8621" y="4591"/>
                  </a:cubicBezTo>
                  <a:cubicBezTo>
                    <a:pt x="8614" y="4591"/>
                    <a:pt x="8609" y="4596"/>
                    <a:pt x="8609" y="4596"/>
                  </a:cubicBezTo>
                  <a:cubicBezTo>
                    <a:pt x="8609" y="4596"/>
                    <a:pt x="8609" y="4596"/>
                    <a:pt x="8609" y="4608"/>
                  </a:cubicBezTo>
                  <a:cubicBezTo>
                    <a:pt x="8585" y="4596"/>
                    <a:pt x="8561" y="4596"/>
                    <a:pt x="8549" y="4596"/>
                  </a:cubicBezTo>
                  <a:cubicBezTo>
                    <a:pt x="8534" y="4596"/>
                    <a:pt x="8521" y="4596"/>
                    <a:pt x="8509" y="4593"/>
                  </a:cubicBezTo>
                  <a:lnTo>
                    <a:pt x="8509" y="4593"/>
                  </a:lnTo>
                  <a:cubicBezTo>
                    <a:pt x="8521" y="4598"/>
                    <a:pt x="8534" y="4603"/>
                    <a:pt x="8549" y="4608"/>
                  </a:cubicBezTo>
                  <a:cubicBezTo>
                    <a:pt x="8559" y="4628"/>
                    <a:pt x="8561" y="4649"/>
                    <a:pt x="8568" y="4654"/>
                  </a:cubicBezTo>
                  <a:lnTo>
                    <a:pt x="8568" y="4654"/>
                  </a:lnTo>
                  <a:cubicBezTo>
                    <a:pt x="8532" y="4642"/>
                    <a:pt x="8477" y="4619"/>
                    <a:pt x="8466" y="4585"/>
                  </a:cubicBezTo>
                  <a:lnTo>
                    <a:pt x="8478" y="4585"/>
                  </a:lnTo>
                  <a:cubicBezTo>
                    <a:pt x="8466" y="4585"/>
                    <a:pt x="8466" y="4585"/>
                    <a:pt x="8466" y="4573"/>
                  </a:cubicBezTo>
                  <a:lnTo>
                    <a:pt x="8466" y="4573"/>
                  </a:lnTo>
                  <a:cubicBezTo>
                    <a:pt x="8474" y="4576"/>
                    <a:pt x="8481" y="4580"/>
                    <a:pt x="8489" y="4584"/>
                  </a:cubicBezTo>
                  <a:lnTo>
                    <a:pt x="8489" y="4584"/>
                  </a:lnTo>
                  <a:cubicBezTo>
                    <a:pt x="8479" y="4577"/>
                    <a:pt x="8467" y="4566"/>
                    <a:pt x="8454" y="4549"/>
                  </a:cubicBezTo>
                  <a:cubicBezTo>
                    <a:pt x="8383" y="4513"/>
                    <a:pt x="8359" y="4418"/>
                    <a:pt x="8323" y="4382"/>
                  </a:cubicBezTo>
                  <a:cubicBezTo>
                    <a:pt x="8285" y="4382"/>
                    <a:pt x="8257" y="4396"/>
                    <a:pt x="8223" y="4396"/>
                  </a:cubicBezTo>
                  <a:cubicBezTo>
                    <a:pt x="8193" y="4396"/>
                    <a:pt x="8159" y="4385"/>
                    <a:pt x="8109" y="4346"/>
                  </a:cubicBezTo>
                  <a:lnTo>
                    <a:pt x="8180" y="4334"/>
                  </a:lnTo>
                  <a:cubicBezTo>
                    <a:pt x="8143" y="4314"/>
                    <a:pt x="8120" y="4308"/>
                    <a:pt x="8102" y="4308"/>
                  </a:cubicBezTo>
                  <a:cubicBezTo>
                    <a:pt x="8077" y="4308"/>
                    <a:pt x="8064" y="4320"/>
                    <a:pt x="8042" y="4320"/>
                  </a:cubicBezTo>
                  <a:cubicBezTo>
                    <a:pt x="8026" y="4320"/>
                    <a:pt x="8003" y="4313"/>
                    <a:pt x="7966" y="4287"/>
                  </a:cubicBezTo>
                  <a:lnTo>
                    <a:pt x="7966" y="4287"/>
                  </a:lnTo>
                  <a:cubicBezTo>
                    <a:pt x="8002" y="4323"/>
                    <a:pt x="7895" y="4311"/>
                    <a:pt x="7978" y="4358"/>
                  </a:cubicBezTo>
                  <a:cubicBezTo>
                    <a:pt x="7930" y="4358"/>
                    <a:pt x="7835" y="4311"/>
                    <a:pt x="7775" y="4263"/>
                  </a:cubicBezTo>
                  <a:cubicBezTo>
                    <a:pt x="7752" y="4263"/>
                    <a:pt x="7764" y="4275"/>
                    <a:pt x="7752" y="4299"/>
                  </a:cubicBezTo>
                  <a:cubicBezTo>
                    <a:pt x="7811" y="4358"/>
                    <a:pt x="7883" y="4323"/>
                    <a:pt x="7918" y="4406"/>
                  </a:cubicBezTo>
                  <a:lnTo>
                    <a:pt x="8002" y="4382"/>
                  </a:lnTo>
                  <a:lnTo>
                    <a:pt x="8002" y="4382"/>
                  </a:lnTo>
                  <a:cubicBezTo>
                    <a:pt x="8049" y="4442"/>
                    <a:pt x="8037" y="4477"/>
                    <a:pt x="7990" y="4477"/>
                  </a:cubicBezTo>
                  <a:cubicBezTo>
                    <a:pt x="8002" y="4489"/>
                    <a:pt x="8025" y="4489"/>
                    <a:pt x="8037" y="4501"/>
                  </a:cubicBezTo>
                  <a:cubicBezTo>
                    <a:pt x="8030" y="4519"/>
                    <a:pt x="8022" y="4526"/>
                    <a:pt x="8014" y="4526"/>
                  </a:cubicBezTo>
                  <a:cubicBezTo>
                    <a:pt x="7990" y="4526"/>
                    <a:pt x="7966" y="4468"/>
                    <a:pt x="7937" y="4468"/>
                  </a:cubicBezTo>
                  <a:cubicBezTo>
                    <a:pt x="7931" y="4468"/>
                    <a:pt x="7925" y="4471"/>
                    <a:pt x="7918" y="4477"/>
                  </a:cubicBezTo>
                  <a:lnTo>
                    <a:pt x="7966" y="4501"/>
                  </a:lnTo>
                  <a:cubicBezTo>
                    <a:pt x="7963" y="4516"/>
                    <a:pt x="7953" y="4522"/>
                    <a:pt x="7940" y="4522"/>
                  </a:cubicBezTo>
                  <a:cubicBezTo>
                    <a:pt x="7898" y="4522"/>
                    <a:pt x="7820" y="4468"/>
                    <a:pt x="7775" y="4442"/>
                  </a:cubicBezTo>
                  <a:cubicBezTo>
                    <a:pt x="7716" y="4382"/>
                    <a:pt x="7656" y="4346"/>
                    <a:pt x="7668" y="4311"/>
                  </a:cubicBezTo>
                  <a:lnTo>
                    <a:pt x="7668" y="4311"/>
                  </a:lnTo>
                  <a:lnTo>
                    <a:pt x="7764" y="4346"/>
                  </a:lnTo>
                  <a:cubicBezTo>
                    <a:pt x="7728" y="4287"/>
                    <a:pt x="7633" y="4299"/>
                    <a:pt x="7585" y="4275"/>
                  </a:cubicBezTo>
                  <a:cubicBezTo>
                    <a:pt x="7585" y="4263"/>
                    <a:pt x="7573" y="4263"/>
                    <a:pt x="7573" y="4251"/>
                  </a:cubicBezTo>
                  <a:cubicBezTo>
                    <a:pt x="7573" y="4263"/>
                    <a:pt x="7573" y="4263"/>
                    <a:pt x="7573" y="4263"/>
                  </a:cubicBezTo>
                  <a:cubicBezTo>
                    <a:pt x="7561" y="4263"/>
                    <a:pt x="7549" y="4251"/>
                    <a:pt x="7549" y="4239"/>
                  </a:cubicBezTo>
                  <a:cubicBezTo>
                    <a:pt x="7502" y="4215"/>
                    <a:pt x="7418" y="4204"/>
                    <a:pt x="7371" y="4180"/>
                  </a:cubicBezTo>
                  <a:lnTo>
                    <a:pt x="7371" y="4215"/>
                  </a:lnTo>
                  <a:lnTo>
                    <a:pt x="7383" y="4204"/>
                  </a:lnTo>
                  <a:cubicBezTo>
                    <a:pt x="7418" y="4215"/>
                    <a:pt x="7478" y="4263"/>
                    <a:pt x="7430" y="4275"/>
                  </a:cubicBezTo>
                  <a:cubicBezTo>
                    <a:pt x="7323" y="4251"/>
                    <a:pt x="7323" y="4180"/>
                    <a:pt x="7311" y="4144"/>
                  </a:cubicBezTo>
                  <a:cubicBezTo>
                    <a:pt x="7317" y="4138"/>
                    <a:pt x="7324" y="4135"/>
                    <a:pt x="7332" y="4135"/>
                  </a:cubicBezTo>
                  <a:cubicBezTo>
                    <a:pt x="7368" y="4135"/>
                    <a:pt x="7417" y="4192"/>
                    <a:pt x="7466" y="4192"/>
                  </a:cubicBezTo>
                  <a:cubicBezTo>
                    <a:pt x="7454" y="4132"/>
                    <a:pt x="7371" y="4144"/>
                    <a:pt x="7263" y="4073"/>
                  </a:cubicBezTo>
                  <a:cubicBezTo>
                    <a:pt x="7277" y="4066"/>
                    <a:pt x="7289" y="4063"/>
                    <a:pt x="7302" y="4063"/>
                  </a:cubicBezTo>
                  <a:cubicBezTo>
                    <a:pt x="7344" y="4063"/>
                    <a:pt x="7382" y="4094"/>
                    <a:pt x="7415" y="4094"/>
                  </a:cubicBezTo>
                  <a:cubicBezTo>
                    <a:pt x="7424" y="4094"/>
                    <a:pt x="7433" y="4091"/>
                    <a:pt x="7442" y="4084"/>
                  </a:cubicBezTo>
                  <a:cubicBezTo>
                    <a:pt x="7347" y="4037"/>
                    <a:pt x="7311" y="4061"/>
                    <a:pt x="7228" y="4025"/>
                  </a:cubicBezTo>
                  <a:cubicBezTo>
                    <a:pt x="7234" y="4013"/>
                    <a:pt x="7261" y="4013"/>
                    <a:pt x="7287" y="4013"/>
                  </a:cubicBezTo>
                  <a:cubicBezTo>
                    <a:pt x="7314" y="4013"/>
                    <a:pt x="7341" y="4013"/>
                    <a:pt x="7347" y="4001"/>
                  </a:cubicBezTo>
                  <a:cubicBezTo>
                    <a:pt x="7323" y="3989"/>
                    <a:pt x="7299" y="3977"/>
                    <a:pt x="7287" y="3965"/>
                  </a:cubicBezTo>
                  <a:lnTo>
                    <a:pt x="7287" y="3965"/>
                  </a:lnTo>
                  <a:cubicBezTo>
                    <a:pt x="7312" y="3973"/>
                    <a:pt x="7328" y="3976"/>
                    <a:pt x="7339" y="3976"/>
                  </a:cubicBezTo>
                  <a:cubicBezTo>
                    <a:pt x="7389" y="3976"/>
                    <a:pt x="7322" y="3912"/>
                    <a:pt x="7370" y="3912"/>
                  </a:cubicBezTo>
                  <a:cubicBezTo>
                    <a:pt x="7379" y="3912"/>
                    <a:pt x="7390" y="3913"/>
                    <a:pt x="7406" y="3918"/>
                  </a:cubicBezTo>
                  <a:cubicBezTo>
                    <a:pt x="7389" y="3901"/>
                    <a:pt x="7372" y="3897"/>
                    <a:pt x="7354" y="3897"/>
                  </a:cubicBezTo>
                  <a:cubicBezTo>
                    <a:pt x="7342" y="3897"/>
                    <a:pt x="7330" y="3899"/>
                    <a:pt x="7317" y="3899"/>
                  </a:cubicBezTo>
                  <a:cubicBezTo>
                    <a:pt x="7294" y="3899"/>
                    <a:pt x="7269" y="3894"/>
                    <a:pt x="7240" y="3870"/>
                  </a:cubicBezTo>
                  <a:lnTo>
                    <a:pt x="7240" y="3870"/>
                  </a:lnTo>
                  <a:cubicBezTo>
                    <a:pt x="7252" y="3906"/>
                    <a:pt x="7311" y="3965"/>
                    <a:pt x="7228" y="3965"/>
                  </a:cubicBezTo>
                  <a:lnTo>
                    <a:pt x="7144" y="3918"/>
                  </a:lnTo>
                  <a:cubicBezTo>
                    <a:pt x="7109" y="3882"/>
                    <a:pt x="7252" y="3894"/>
                    <a:pt x="7192" y="3846"/>
                  </a:cubicBezTo>
                  <a:lnTo>
                    <a:pt x="7097" y="3846"/>
                  </a:lnTo>
                  <a:cubicBezTo>
                    <a:pt x="7097" y="3858"/>
                    <a:pt x="7144" y="3882"/>
                    <a:pt x="7109" y="3894"/>
                  </a:cubicBezTo>
                  <a:cubicBezTo>
                    <a:pt x="7099" y="3887"/>
                    <a:pt x="7089" y="3884"/>
                    <a:pt x="7079" y="3884"/>
                  </a:cubicBezTo>
                  <a:cubicBezTo>
                    <a:pt x="7037" y="3884"/>
                    <a:pt x="6987" y="3932"/>
                    <a:pt x="6930" y="3942"/>
                  </a:cubicBezTo>
                  <a:cubicBezTo>
                    <a:pt x="6882" y="3930"/>
                    <a:pt x="6847" y="3918"/>
                    <a:pt x="6835" y="3894"/>
                  </a:cubicBezTo>
                  <a:cubicBezTo>
                    <a:pt x="6693" y="3918"/>
                    <a:pt x="6540" y="3894"/>
                    <a:pt x="6421" y="3929"/>
                  </a:cubicBezTo>
                  <a:lnTo>
                    <a:pt x="6421" y="3929"/>
                  </a:lnTo>
                  <a:cubicBezTo>
                    <a:pt x="6499" y="3905"/>
                    <a:pt x="6418" y="3870"/>
                    <a:pt x="6382" y="3834"/>
                  </a:cubicBezTo>
                  <a:cubicBezTo>
                    <a:pt x="6466" y="3834"/>
                    <a:pt x="6478" y="3787"/>
                    <a:pt x="6478" y="3751"/>
                  </a:cubicBezTo>
                  <a:cubicBezTo>
                    <a:pt x="6418" y="3751"/>
                    <a:pt x="6371" y="3799"/>
                    <a:pt x="6406" y="3823"/>
                  </a:cubicBezTo>
                  <a:cubicBezTo>
                    <a:pt x="6389" y="3818"/>
                    <a:pt x="6376" y="3817"/>
                    <a:pt x="6365" y="3817"/>
                  </a:cubicBezTo>
                  <a:cubicBezTo>
                    <a:pt x="6334" y="3817"/>
                    <a:pt x="6324" y="3830"/>
                    <a:pt x="6304" y="3830"/>
                  </a:cubicBezTo>
                  <a:cubicBezTo>
                    <a:pt x="6292" y="3830"/>
                    <a:pt x="6277" y="3825"/>
                    <a:pt x="6251" y="3811"/>
                  </a:cubicBezTo>
                  <a:cubicBezTo>
                    <a:pt x="6204" y="3787"/>
                    <a:pt x="6287" y="3763"/>
                    <a:pt x="6263" y="3739"/>
                  </a:cubicBezTo>
                  <a:cubicBezTo>
                    <a:pt x="6256" y="3738"/>
                    <a:pt x="6250" y="3738"/>
                    <a:pt x="6244" y="3738"/>
                  </a:cubicBezTo>
                  <a:cubicBezTo>
                    <a:pt x="6184" y="3738"/>
                    <a:pt x="6222" y="3788"/>
                    <a:pt x="6145" y="3788"/>
                  </a:cubicBezTo>
                  <a:cubicBezTo>
                    <a:pt x="6138" y="3788"/>
                    <a:pt x="6130" y="3788"/>
                    <a:pt x="6120" y="3787"/>
                  </a:cubicBezTo>
                  <a:cubicBezTo>
                    <a:pt x="6132" y="3775"/>
                    <a:pt x="6144" y="3775"/>
                    <a:pt x="6132" y="3763"/>
                  </a:cubicBezTo>
                  <a:cubicBezTo>
                    <a:pt x="6121" y="3761"/>
                    <a:pt x="6111" y="3760"/>
                    <a:pt x="6100" y="3760"/>
                  </a:cubicBezTo>
                  <a:cubicBezTo>
                    <a:pt x="6052" y="3760"/>
                    <a:pt x="6009" y="3779"/>
                    <a:pt x="5990" y="3799"/>
                  </a:cubicBezTo>
                  <a:cubicBezTo>
                    <a:pt x="5954" y="3763"/>
                    <a:pt x="5906" y="3763"/>
                    <a:pt x="5870" y="3763"/>
                  </a:cubicBezTo>
                  <a:cubicBezTo>
                    <a:pt x="5882" y="3763"/>
                    <a:pt x="5906" y="3751"/>
                    <a:pt x="5918" y="3751"/>
                  </a:cubicBezTo>
                  <a:cubicBezTo>
                    <a:pt x="5870" y="3692"/>
                    <a:pt x="5918" y="3703"/>
                    <a:pt x="5906" y="3680"/>
                  </a:cubicBezTo>
                  <a:lnTo>
                    <a:pt x="5906" y="3680"/>
                  </a:lnTo>
                  <a:cubicBezTo>
                    <a:pt x="5912" y="3686"/>
                    <a:pt x="5921" y="3686"/>
                    <a:pt x="5930" y="3686"/>
                  </a:cubicBezTo>
                  <a:cubicBezTo>
                    <a:pt x="5939" y="3686"/>
                    <a:pt x="5948" y="3686"/>
                    <a:pt x="5954" y="3692"/>
                  </a:cubicBezTo>
                  <a:lnTo>
                    <a:pt x="5930" y="3644"/>
                  </a:lnTo>
                  <a:cubicBezTo>
                    <a:pt x="5920" y="3625"/>
                    <a:pt x="5924" y="3621"/>
                    <a:pt x="5932" y="3621"/>
                  </a:cubicBezTo>
                  <a:cubicBezTo>
                    <a:pt x="5938" y="3621"/>
                    <a:pt x="5945" y="3623"/>
                    <a:pt x="5951" y="3623"/>
                  </a:cubicBezTo>
                  <a:cubicBezTo>
                    <a:pt x="5959" y="3623"/>
                    <a:pt x="5966" y="3620"/>
                    <a:pt x="5966" y="3608"/>
                  </a:cubicBezTo>
                  <a:lnTo>
                    <a:pt x="5954" y="3608"/>
                  </a:lnTo>
                  <a:cubicBezTo>
                    <a:pt x="5954" y="3594"/>
                    <a:pt x="5974" y="3588"/>
                    <a:pt x="5998" y="3588"/>
                  </a:cubicBezTo>
                  <a:cubicBezTo>
                    <a:pt x="6015" y="3588"/>
                    <a:pt x="6034" y="3591"/>
                    <a:pt x="6049" y="3596"/>
                  </a:cubicBezTo>
                  <a:cubicBezTo>
                    <a:pt x="6049" y="3406"/>
                    <a:pt x="6251" y="3489"/>
                    <a:pt x="6335" y="3370"/>
                  </a:cubicBezTo>
                  <a:cubicBezTo>
                    <a:pt x="6335" y="3346"/>
                    <a:pt x="6311" y="3346"/>
                    <a:pt x="6299" y="3322"/>
                  </a:cubicBezTo>
                  <a:cubicBezTo>
                    <a:pt x="6287" y="3322"/>
                    <a:pt x="6287" y="3311"/>
                    <a:pt x="6287" y="3311"/>
                  </a:cubicBezTo>
                  <a:cubicBezTo>
                    <a:pt x="6287" y="3322"/>
                    <a:pt x="6287" y="3334"/>
                    <a:pt x="6275" y="3334"/>
                  </a:cubicBezTo>
                  <a:cubicBezTo>
                    <a:pt x="6275" y="3311"/>
                    <a:pt x="6240" y="3275"/>
                    <a:pt x="6275" y="3275"/>
                  </a:cubicBezTo>
                  <a:cubicBezTo>
                    <a:pt x="6275" y="3287"/>
                    <a:pt x="6275" y="3287"/>
                    <a:pt x="6275" y="3299"/>
                  </a:cubicBezTo>
                  <a:cubicBezTo>
                    <a:pt x="6285" y="3289"/>
                    <a:pt x="6279" y="3272"/>
                    <a:pt x="6283" y="3272"/>
                  </a:cubicBezTo>
                  <a:lnTo>
                    <a:pt x="6283" y="3272"/>
                  </a:lnTo>
                  <a:cubicBezTo>
                    <a:pt x="6283" y="3272"/>
                    <a:pt x="6285" y="3273"/>
                    <a:pt x="6287" y="3275"/>
                  </a:cubicBezTo>
                  <a:cubicBezTo>
                    <a:pt x="6303" y="3275"/>
                    <a:pt x="6298" y="3270"/>
                    <a:pt x="6300" y="3270"/>
                  </a:cubicBezTo>
                  <a:lnTo>
                    <a:pt x="6300" y="3270"/>
                  </a:lnTo>
                  <a:cubicBezTo>
                    <a:pt x="6300" y="3270"/>
                    <a:pt x="6303" y="3271"/>
                    <a:pt x="6311" y="3275"/>
                  </a:cubicBezTo>
                  <a:lnTo>
                    <a:pt x="6359" y="3263"/>
                  </a:lnTo>
                  <a:cubicBezTo>
                    <a:pt x="6348" y="3236"/>
                    <a:pt x="6354" y="3228"/>
                    <a:pt x="6364" y="3228"/>
                  </a:cubicBezTo>
                  <a:cubicBezTo>
                    <a:pt x="6377" y="3228"/>
                    <a:pt x="6394" y="3239"/>
                    <a:pt x="6394" y="3239"/>
                  </a:cubicBezTo>
                  <a:cubicBezTo>
                    <a:pt x="6430" y="3275"/>
                    <a:pt x="6382" y="3263"/>
                    <a:pt x="6406" y="3299"/>
                  </a:cubicBezTo>
                  <a:lnTo>
                    <a:pt x="6442" y="3322"/>
                  </a:lnTo>
                  <a:lnTo>
                    <a:pt x="6418" y="3287"/>
                  </a:lnTo>
                  <a:lnTo>
                    <a:pt x="6442" y="3287"/>
                  </a:lnTo>
                  <a:cubicBezTo>
                    <a:pt x="6442" y="3278"/>
                    <a:pt x="6436" y="3270"/>
                    <a:pt x="6437" y="3270"/>
                  </a:cubicBezTo>
                  <a:lnTo>
                    <a:pt x="6437" y="3270"/>
                  </a:lnTo>
                  <a:cubicBezTo>
                    <a:pt x="6437" y="3270"/>
                    <a:pt x="6438" y="3271"/>
                    <a:pt x="6442" y="3275"/>
                  </a:cubicBezTo>
                  <a:cubicBezTo>
                    <a:pt x="6442" y="3275"/>
                    <a:pt x="6454" y="3275"/>
                    <a:pt x="6454" y="3287"/>
                  </a:cubicBezTo>
                  <a:lnTo>
                    <a:pt x="6454" y="3263"/>
                  </a:lnTo>
                  <a:cubicBezTo>
                    <a:pt x="6460" y="3275"/>
                    <a:pt x="6463" y="3275"/>
                    <a:pt x="6469" y="3275"/>
                  </a:cubicBezTo>
                  <a:cubicBezTo>
                    <a:pt x="6475" y="3275"/>
                    <a:pt x="6484" y="3275"/>
                    <a:pt x="6501" y="3287"/>
                  </a:cubicBezTo>
                  <a:cubicBezTo>
                    <a:pt x="6542" y="3277"/>
                    <a:pt x="6522" y="3222"/>
                    <a:pt x="6560" y="3222"/>
                  </a:cubicBezTo>
                  <a:cubicBezTo>
                    <a:pt x="6567" y="3222"/>
                    <a:pt x="6575" y="3224"/>
                    <a:pt x="6585" y="3227"/>
                  </a:cubicBezTo>
                  <a:cubicBezTo>
                    <a:pt x="6561" y="3215"/>
                    <a:pt x="6549" y="3168"/>
                    <a:pt x="6561" y="3156"/>
                  </a:cubicBezTo>
                  <a:lnTo>
                    <a:pt x="6561" y="3156"/>
                  </a:lnTo>
                  <a:cubicBezTo>
                    <a:pt x="6573" y="3168"/>
                    <a:pt x="6585" y="3168"/>
                    <a:pt x="6597" y="3191"/>
                  </a:cubicBezTo>
                  <a:lnTo>
                    <a:pt x="6597" y="3156"/>
                  </a:lnTo>
                  <a:cubicBezTo>
                    <a:pt x="6610" y="3166"/>
                    <a:pt x="6619" y="3169"/>
                    <a:pt x="6627" y="3169"/>
                  </a:cubicBezTo>
                  <a:cubicBezTo>
                    <a:pt x="6647" y="3169"/>
                    <a:pt x="6654" y="3144"/>
                    <a:pt x="6680" y="3144"/>
                  </a:cubicBezTo>
                  <a:lnTo>
                    <a:pt x="6692" y="3168"/>
                  </a:lnTo>
                  <a:cubicBezTo>
                    <a:pt x="6680" y="3132"/>
                    <a:pt x="6680" y="3120"/>
                    <a:pt x="6704" y="3108"/>
                  </a:cubicBezTo>
                  <a:lnTo>
                    <a:pt x="6728" y="3144"/>
                  </a:lnTo>
                  <a:cubicBezTo>
                    <a:pt x="6752" y="3144"/>
                    <a:pt x="6692" y="3072"/>
                    <a:pt x="6728" y="3072"/>
                  </a:cubicBezTo>
                  <a:cubicBezTo>
                    <a:pt x="6692" y="3037"/>
                    <a:pt x="6668" y="3037"/>
                    <a:pt x="6644" y="3001"/>
                  </a:cubicBezTo>
                  <a:lnTo>
                    <a:pt x="6644" y="3001"/>
                  </a:lnTo>
                  <a:cubicBezTo>
                    <a:pt x="6660" y="3017"/>
                    <a:pt x="6674" y="3024"/>
                    <a:pt x="6682" y="3024"/>
                  </a:cubicBezTo>
                  <a:cubicBezTo>
                    <a:pt x="6692" y="3024"/>
                    <a:pt x="6693" y="3014"/>
                    <a:pt x="6680" y="3001"/>
                  </a:cubicBezTo>
                  <a:cubicBezTo>
                    <a:pt x="6685" y="2991"/>
                    <a:pt x="6688" y="2987"/>
                    <a:pt x="6691" y="2987"/>
                  </a:cubicBezTo>
                  <a:cubicBezTo>
                    <a:pt x="6694" y="2987"/>
                    <a:pt x="6697" y="2994"/>
                    <a:pt x="6704" y="3001"/>
                  </a:cubicBezTo>
                  <a:lnTo>
                    <a:pt x="6692" y="2965"/>
                  </a:lnTo>
                  <a:cubicBezTo>
                    <a:pt x="6716" y="2965"/>
                    <a:pt x="6728" y="3013"/>
                    <a:pt x="6740" y="3037"/>
                  </a:cubicBezTo>
                  <a:cubicBezTo>
                    <a:pt x="6732" y="3005"/>
                    <a:pt x="6745" y="3000"/>
                    <a:pt x="6758" y="3000"/>
                  </a:cubicBezTo>
                  <a:cubicBezTo>
                    <a:pt x="6765" y="3000"/>
                    <a:pt x="6771" y="3001"/>
                    <a:pt x="6775" y="3001"/>
                  </a:cubicBezTo>
                  <a:lnTo>
                    <a:pt x="6787" y="3013"/>
                  </a:lnTo>
                  <a:lnTo>
                    <a:pt x="6811" y="3013"/>
                  </a:lnTo>
                  <a:cubicBezTo>
                    <a:pt x="6801" y="2983"/>
                    <a:pt x="6816" y="2962"/>
                    <a:pt x="6834" y="2962"/>
                  </a:cubicBezTo>
                  <a:cubicBezTo>
                    <a:pt x="6838" y="2962"/>
                    <a:pt x="6843" y="2963"/>
                    <a:pt x="6847" y="2965"/>
                  </a:cubicBezTo>
                  <a:lnTo>
                    <a:pt x="6871" y="3013"/>
                  </a:lnTo>
                  <a:cubicBezTo>
                    <a:pt x="6874" y="3015"/>
                    <a:pt x="6876" y="3015"/>
                    <a:pt x="6877" y="3015"/>
                  </a:cubicBezTo>
                  <a:cubicBezTo>
                    <a:pt x="6885" y="3015"/>
                    <a:pt x="6859" y="2987"/>
                    <a:pt x="6859" y="2977"/>
                  </a:cubicBezTo>
                  <a:cubicBezTo>
                    <a:pt x="6859" y="2970"/>
                    <a:pt x="6861" y="2967"/>
                    <a:pt x="6865" y="2967"/>
                  </a:cubicBezTo>
                  <a:cubicBezTo>
                    <a:pt x="6875" y="2967"/>
                    <a:pt x="6894" y="2981"/>
                    <a:pt x="6918" y="2989"/>
                  </a:cubicBezTo>
                  <a:cubicBezTo>
                    <a:pt x="6915" y="2973"/>
                    <a:pt x="6921" y="2968"/>
                    <a:pt x="6932" y="2968"/>
                  </a:cubicBezTo>
                  <a:cubicBezTo>
                    <a:pt x="6947" y="2968"/>
                    <a:pt x="6970" y="2978"/>
                    <a:pt x="6987" y="2978"/>
                  </a:cubicBezTo>
                  <a:cubicBezTo>
                    <a:pt x="7001" y="2978"/>
                    <a:pt x="7010" y="2970"/>
                    <a:pt x="7002" y="2941"/>
                  </a:cubicBezTo>
                  <a:lnTo>
                    <a:pt x="7002" y="2941"/>
                  </a:lnTo>
                  <a:lnTo>
                    <a:pt x="7025" y="2965"/>
                  </a:lnTo>
                  <a:cubicBezTo>
                    <a:pt x="7013" y="2882"/>
                    <a:pt x="7109" y="2941"/>
                    <a:pt x="7085" y="2846"/>
                  </a:cubicBezTo>
                  <a:lnTo>
                    <a:pt x="7085" y="2846"/>
                  </a:lnTo>
                  <a:cubicBezTo>
                    <a:pt x="7102" y="2855"/>
                    <a:pt x="7113" y="2859"/>
                    <a:pt x="7119" y="2859"/>
                  </a:cubicBezTo>
                  <a:cubicBezTo>
                    <a:pt x="7150" y="2859"/>
                    <a:pt x="7102" y="2786"/>
                    <a:pt x="7127" y="2786"/>
                  </a:cubicBezTo>
                  <a:cubicBezTo>
                    <a:pt x="7132" y="2786"/>
                    <a:pt x="7141" y="2789"/>
                    <a:pt x="7156" y="2799"/>
                  </a:cubicBezTo>
                  <a:lnTo>
                    <a:pt x="7144" y="2787"/>
                  </a:lnTo>
                  <a:cubicBezTo>
                    <a:pt x="7287" y="2715"/>
                    <a:pt x="7454" y="2691"/>
                    <a:pt x="7549" y="2572"/>
                  </a:cubicBezTo>
                  <a:lnTo>
                    <a:pt x="7561" y="2596"/>
                  </a:lnTo>
                  <a:cubicBezTo>
                    <a:pt x="7668" y="2549"/>
                    <a:pt x="7764" y="2501"/>
                    <a:pt x="7871" y="2453"/>
                  </a:cubicBezTo>
                  <a:cubicBezTo>
                    <a:pt x="7966" y="2394"/>
                    <a:pt x="8073" y="2346"/>
                    <a:pt x="8180" y="2310"/>
                  </a:cubicBezTo>
                  <a:cubicBezTo>
                    <a:pt x="8192" y="2287"/>
                    <a:pt x="8156" y="2239"/>
                    <a:pt x="8168" y="2215"/>
                  </a:cubicBezTo>
                  <a:cubicBezTo>
                    <a:pt x="8168" y="2215"/>
                    <a:pt x="8174" y="2212"/>
                    <a:pt x="8182" y="2212"/>
                  </a:cubicBezTo>
                  <a:cubicBezTo>
                    <a:pt x="8189" y="2212"/>
                    <a:pt x="8198" y="2215"/>
                    <a:pt x="8204" y="2227"/>
                  </a:cubicBezTo>
                  <a:cubicBezTo>
                    <a:pt x="8192" y="2251"/>
                    <a:pt x="8204" y="2263"/>
                    <a:pt x="8204" y="2275"/>
                  </a:cubicBezTo>
                  <a:cubicBezTo>
                    <a:pt x="8212" y="2271"/>
                    <a:pt x="8223" y="2271"/>
                    <a:pt x="8233" y="2271"/>
                  </a:cubicBezTo>
                  <a:lnTo>
                    <a:pt x="8233" y="2271"/>
                  </a:lnTo>
                  <a:cubicBezTo>
                    <a:pt x="8254" y="2271"/>
                    <a:pt x="8276" y="2271"/>
                    <a:pt x="8276" y="2239"/>
                  </a:cubicBezTo>
                  <a:lnTo>
                    <a:pt x="8252" y="2215"/>
                  </a:lnTo>
                  <a:cubicBezTo>
                    <a:pt x="8252" y="2203"/>
                    <a:pt x="8276" y="2203"/>
                    <a:pt x="8276" y="2203"/>
                  </a:cubicBezTo>
                  <a:cubicBezTo>
                    <a:pt x="8284" y="2220"/>
                    <a:pt x="8298" y="2236"/>
                    <a:pt x="8302" y="2249"/>
                  </a:cubicBezTo>
                  <a:lnTo>
                    <a:pt x="8302" y="2249"/>
                  </a:lnTo>
                  <a:cubicBezTo>
                    <a:pt x="8305" y="2231"/>
                    <a:pt x="8310" y="2225"/>
                    <a:pt x="8316" y="2225"/>
                  </a:cubicBezTo>
                  <a:cubicBezTo>
                    <a:pt x="8329" y="2225"/>
                    <a:pt x="8346" y="2251"/>
                    <a:pt x="8364" y="2251"/>
                  </a:cubicBezTo>
                  <a:cubicBezTo>
                    <a:pt x="8370" y="2251"/>
                    <a:pt x="8376" y="2248"/>
                    <a:pt x="8383" y="2239"/>
                  </a:cubicBezTo>
                  <a:cubicBezTo>
                    <a:pt x="8359" y="2168"/>
                    <a:pt x="8383" y="2096"/>
                    <a:pt x="8395" y="2025"/>
                  </a:cubicBezTo>
                  <a:lnTo>
                    <a:pt x="8418" y="2037"/>
                  </a:lnTo>
                  <a:cubicBezTo>
                    <a:pt x="8395" y="2048"/>
                    <a:pt x="8442" y="2096"/>
                    <a:pt x="8418" y="2096"/>
                  </a:cubicBezTo>
                  <a:cubicBezTo>
                    <a:pt x="8422" y="2098"/>
                    <a:pt x="8425" y="2099"/>
                    <a:pt x="8428" y="2099"/>
                  </a:cubicBezTo>
                  <a:cubicBezTo>
                    <a:pt x="8446" y="2099"/>
                    <a:pt x="8458" y="2072"/>
                    <a:pt x="8478" y="2072"/>
                  </a:cubicBezTo>
                  <a:cubicBezTo>
                    <a:pt x="8466" y="2060"/>
                    <a:pt x="8466" y="2037"/>
                    <a:pt x="8466" y="2025"/>
                  </a:cubicBezTo>
                  <a:lnTo>
                    <a:pt x="8466" y="2025"/>
                  </a:lnTo>
                  <a:cubicBezTo>
                    <a:pt x="8486" y="2035"/>
                    <a:pt x="8498" y="2063"/>
                    <a:pt x="8509" y="2063"/>
                  </a:cubicBezTo>
                  <a:cubicBezTo>
                    <a:pt x="8510" y="2063"/>
                    <a:pt x="8512" y="2062"/>
                    <a:pt x="8514" y="2060"/>
                  </a:cubicBezTo>
                  <a:lnTo>
                    <a:pt x="8514" y="2060"/>
                  </a:lnTo>
                  <a:lnTo>
                    <a:pt x="8502" y="2096"/>
                  </a:lnTo>
                  <a:cubicBezTo>
                    <a:pt x="8506" y="2101"/>
                    <a:pt x="8510" y="2103"/>
                    <a:pt x="8513" y="2103"/>
                  </a:cubicBezTo>
                  <a:cubicBezTo>
                    <a:pt x="8526" y="2103"/>
                    <a:pt x="8528" y="2072"/>
                    <a:pt x="8537" y="2072"/>
                  </a:cubicBezTo>
                  <a:cubicBezTo>
                    <a:pt x="8549" y="2096"/>
                    <a:pt x="8573" y="2096"/>
                    <a:pt x="8573" y="2132"/>
                  </a:cubicBezTo>
                  <a:cubicBezTo>
                    <a:pt x="8585" y="2084"/>
                    <a:pt x="8597" y="2108"/>
                    <a:pt x="8609" y="2072"/>
                  </a:cubicBezTo>
                  <a:cubicBezTo>
                    <a:pt x="8573" y="2048"/>
                    <a:pt x="8609" y="2037"/>
                    <a:pt x="8597" y="2013"/>
                  </a:cubicBezTo>
                  <a:lnTo>
                    <a:pt x="8597" y="2013"/>
                  </a:lnTo>
                  <a:lnTo>
                    <a:pt x="8573" y="2025"/>
                  </a:lnTo>
                  <a:cubicBezTo>
                    <a:pt x="8621" y="2037"/>
                    <a:pt x="8561" y="2037"/>
                    <a:pt x="8585" y="2084"/>
                  </a:cubicBezTo>
                  <a:cubicBezTo>
                    <a:pt x="8564" y="2074"/>
                    <a:pt x="8571" y="2009"/>
                    <a:pt x="8557" y="2009"/>
                  </a:cubicBezTo>
                  <a:cubicBezTo>
                    <a:pt x="8555" y="2009"/>
                    <a:pt x="8552" y="2010"/>
                    <a:pt x="8549" y="2013"/>
                  </a:cubicBezTo>
                  <a:cubicBezTo>
                    <a:pt x="8573" y="1977"/>
                    <a:pt x="8597" y="2001"/>
                    <a:pt x="8621" y="1941"/>
                  </a:cubicBezTo>
                  <a:lnTo>
                    <a:pt x="8621" y="1941"/>
                  </a:lnTo>
                  <a:cubicBezTo>
                    <a:pt x="8618" y="1943"/>
                    <a:pt x="8616" y="1943"/>
                    <a:pt x="8614" y="1943"/>
                  </a:cubicBezTo>
                  <a:cubicBezTo>
                    <a:pt x="8599" y="1943"/>
                    <a:pt x="8608" y="1904"/>
                    <a:pt x="8597" y="1894"/>
                  </a:cubicBezTo>
                  <a:cubicBezTo>
                    <a:pt x="8601" y="1892"/>
                    <a:pt x="8604" y="1891"/>
                    <a:pt x="8607" y="1891"/>
                  </a:cubicBezTo>
                  <a:cubicBezTo>
                    <a:pt x="8617" y="1891"/>
                    <a:pt x="8611" y="1912"/>
                    <a:pt x="8621" y="1941"/>
                  </a:cubicBezTo>
                  <a:cubicBezTo>
                    <a:pt x="8625" y="1939"/>
                    <a:pt x="8628" y="1939"/>
                    <a:pt x="8631" y="1939"/>
                  </a:cubicBezTo>
                  <a:cubicBezTo>
                    <a:pt x="8639" y="1939"/>
                    <a:pt x="8646" y="1943"/>
                    <a:pt x="8650" y="1943"/>
                  </a:cubicBezTo>
                  <a:cubicBezTo>
                    <a:pt x="8654" y="1943"/>
                    <a:pt x="8657" y="1938"/>
                    <a:pt x="8657" y="1918"/>
                  </a:cubicBezTo>
                  <a:cubicBezTo>
                    <a:pt x="8680" y="1929"/>
                    <a:pt x="8668" y="1965"/>
                    <a:pt x="8680" y="1977"/>
                  </a:cubicBezTo>
                  <a:cubicBezTo>
                    <a:pt x="8680" y="2013"/>
                    <a:pt x="8597" y="1953"/>
                    <a:pt x="8645" y="2060"/>
                  </a:cubicBezTo>
                  <a:cubicBezTo>
                    <a:pt x="8633" y="2072"/>
                    <a:pt x="8633" y="2120"/>
                    <a:pt x="8609" y="2120"/>
                  </a:cubicBezTo>
                  <a:cubicBezTo>
                    <a:pt x="8625" y="2128"/>
                    <a:pt x="8647" y="2142"/>
                    <a:pt x="8663" y="2142"/>
                  </a:cubicBezTo>
                  <a:cubicBezTo>
                    <a:pt x="8671" y="2142"/>
                    <a:pt x="8677" y="2139"/>
                    <a:pt x="8680" y="2132"/>
                  </a:cubicBezTo>
                  <a:lnTo>
                    <a:pt x="8657" y="2060"/>
                  </a:lnTo>
                  <a:cubicBezTo>
                    <a:pt x="8668" y="2060"/>
                    <a:pt x="8657" y="2013"/>
                    <a:pt x="8668" y="2013"/>
                  </a:cubicBezTo>
                  <a:cubicBezTo>
                    <a:pt x="8668" y="2032"/>
                    <a:pt x="8684" y="2052"/>
                    <a:pt x="8697" y="2052"/>
                  </a:cubicBezTo>
                  <a:cubicBezTo>
                    <a:pt x="8699" y="2052"/>
                    <a:pt x="8702" y="2051"/>
                    <a:pt x="8704" y="2048"/>
                  </a:cubicBezTo>
                  <a:cubicBezTo>
                    <a:pt x="8692" y="2048"/>
                    <a:pt x="8692" y="2048"/>
                    <a:pt x="8692" y="2037"/>
                  </a:cubicBezTo>
                  <a:cubicBezTo>
                    <a:pt x="8716" y="2025"/>
                    <a:pt x="8704" y="1977"/>
                    <a:pt x="8728" y="1953"/>
                  </a:cubicBezTo>
                  <a:lnTo>
                    <a:pt x="8728" y="1953"/>
                  </a:lnTo>
                  <a:cubicBezTo>
                    <a:pt x="8731" y="1958"/>
                    <a:pt x="8735" y="1962"/>
                    <a:pt x="8740" y="1965"/>
                  </a:cubicBezTo>
                  <a:cubicBezTo>
                    <a:pt x="8744" y="1969"/>
                    <a:pt x="8747" y="1971"/>
                    <a:pt x="8749" y="1971"/>
                  </a:cubicBezTo>
                  <a:cubicBezTo>
                    <a:pt x="8758" y="1971"/>
                    <a:pt x="8757" y="1949"/>
                    <a:pt x="8765" y="1948"/>
                  </a:cubicBezTo>
                  <a:lnTo>
                    <a:pt x="8765" y="1948"/>
                  </a:lnTo>
                  <a:cubicBezTo>
                    <a:pt x="8764" y="1944"/>
                    <a:pt x="8764" y="1941"/>
                    <a:pt x="8764" y="1941"/>
                  </a:cubicBezTo>
                  <a:lnTo>
                    <a:pt x="8776" y="1941"/>
                  </a:lnTo>
                  <a:cubicBezTo>
                    <a:pt x="8787" y="1929"/>
                    <a:pt x="8799" y="1929"/>
                    <a:pt x="8799" y="1894"/>
                  </a:cubicBezTo>
                  <a:cubicBezTo>
                    <a:pt x="8799" y="1896"/>
                    <a:pt x="8800" y="1897"/>
                    <a:pt x="8801" y="1897"/>
                  </a:cubicBezTo>
                  <a:cubicBezTo>
                    <a:pt x="8803" y="1897"/>
                    <a:pt x="8811" y="1880"/>
                    <a:pt x="8811" y="1870"/>
                  </a:cubicBezTo>
                  <a:cubicBezTo>
                    <a:pt x="8811" y="1862"/>
                    <a:pt x="8816" y="1841"/>
                    <a:pt x="8826" y="1841"/>
                  </a:cubicBezTo>
                  <a:cubicBezTo>
                    <a:pt x="8831" y="1841"/>
                    <a:pt x="8838" y="1848"/>
                    <a:pt x="8847" y="1870"/>
                  </a:cubicBezTo>
                  <a:cubicBezTo>
                    <a:pt x="8871" y="1870"/>
                    <a:pt x="8883" y="1882"/>
                    <a:pt x="8883" y="1906"/>
                  </a:cubicBezTo>
                  <a:lnTo>
                    <a:pt x="8918" y="1906"/>
                  </a:lnTo>
                  <a:lnTo>
                    <a:pt x="8930" y="1953"/>
                  </a:lnTo>
                  <a:cubicBezTo>
                    <a:pt x="8954" y="1929"/>
                    <a:pt x="8942" y="1906"/>
                    <a:pt x="8954" y="1858"/>
                  </a:cubicBezTo>
                  <a:cubicBezTo>
                    <a:pt x="8960" y="1864"/>
                    <a:pt x="8965" y="1866"/>
                    <a:pt x="8971" y="1866"/>
                  </a:cubicBezTo>
                  <a:cubicBezTo>
                    <a:pt x="8988" y="1866"/>
                    <a:pt x="9005" y="1841"/>
                    <a:pt x="9014" y="1822"/>
                  </a:cubicBezTo>
                  <a:cubicBezTo>
                    <a:pt x="9006" y="1820"/>
                    <a:pt x="9000" y="1819"/>
                    <a:pt x="8995" y="1819"/>
                  </a:cubicBezTo>
                  <a:cubicBezTo>
                    <a:pt x="8982" y="1819"/>
                    <a:pt x="8976" y="1826"/>
                    <a:pt x="8967" y="1826"/>
                  </a:cubicBezTo>
                  <a:cubicBezTo>
                    <a:pt x="8963" y="1826"/>
                    <a:pt x="8959" y="1825"/>
                    <a:pt x="8954" y="1822"/>
                  </a:cubicBezTo>
                  <a:lnTo>
                    <a:pt x="8954" y="1822"/>
                  </a:lnTo>
                  <a:cubicBezTo>
                    <a:pt x="8954" y="1834"/>
                    <a:pt x="8954" y="1846"/>
                    <a:pt x="8966" y="1858"/>
                  </a:cubicBezTo>
                  <a:cubicBezTo>
                    <a:pt x="8954" y="1858"/>
                    <a:pt x="8942" y="1846"/>
                    <a:pt x="8930" y="1822"/>
                  </a:cubicBezTo>
                  <a:cubicBezTo>
                    <a:pt x="8930" y="1804"/>
                    <a:pt x="8937" y="1798"/>
                    <a:pt x="8946" y="1798"/>
                  </a:cubicBezTo>
                  <a:cubicBezTo>
                    <a:pt x="8962" y="1798"/>
                    <a:pt x="8985" y="1815"/>
                    <a:pt x="8990" y="1815"/>
                  </a:cubicBezTo>
                  <a:cubicBezTo>
                    <a:pt x="8992" y="1815"/>
                    <a:pt x="8992" y="1814"/>
                    <a:pt x="8990" y="1810"/>
                  </a:cubicBezTo>
                  <a:cubicBezTo>
                    <a:pt x="8994" y="1803"/>
                    <a:pt x="8996" y="1800"/>
                    <a:pt x="8998" y="1800"/>
                  </a:cubicBezTo>
                  <a:cubicBezTo>
                    <a:pt x="9003" y="1800"/>
                    <a:pt x="9005" y="1814"/>
                    <a:pt x="9014" y="1822"/>
                  </a:cubicBezTo>
                  <a:cubicBezTo>
                    <a:pt x="9014" y="1826"/>
                    <a:pt x="9014" y="1828"/>
                    <a:pt x="9014" y="1828"/>
                  </a:cubicBezTo>
                  <a:cubicBezTo>
                    <a:pt x="9015" y="1828"/>
                    <a:pt x="9018" y="1822"/>
                    <a:pt x="9026" y="1822"/>
                  </a:cubicBezTo>
                  <a:lnTo>
                    <a:pt x="9014" y="1810"/>
                  </a:lnTo>
                  <a:cubicBezTo>
                    <a:pt x="9026" y="1810"/>
                    <a:pt x="9026" y="1787"/>
                    <a:pt x="9038" y="1775"/>
                  </a:cubicBezTo>
                  <a:cubicBezTo>
                    <a:pt x="9049" y="1775"/>
                    <a:pt x="9049" y="1775"/>
                    <a:pt x="9049" y="1787"/>
                  </a:cubicBezTo>
                  <a:lnTo>
                    <a:pt x="9038" y="1787"/>
                  </a:lnTo>
                  <a:lnTo>
                    <a:pt x="9049" y="1798"/>
                  </a:lnTo>
                  <a:cubicBezTo>
                    <a:pt x="9055" y="1809"/>
                    <a:pt x="9059" y="1813"/>
                    <a:pt x="9062" y="1813"/>
                  </a:cubicBezTo>
                  <a:cubicBezTo>
                    <a:pt x="9073" y="1813"/>
                    <a:pt x="9078" y="1773"/>
                    <a:pt x="9092" y="1773"/>
                  </a:cubicBezTo>
                  <a:cubicBezTo>
                    <a:pt x="9094" y="1773"/>
                    <a:pt x="9095" y="1774"/>
                    <a:pt x="9097" y="1775"/>
                  </a:cubicBezTo>
                  <a:cubicBezTo>
                    <a:pt x="9085" y="1787"/>
                    <a:pt x="9085" y="1787"/>
                    <a:pt x="9085" y="1787"/>
                  </a:cubicBezTo>
                  <a:cubicBezTo>
                    <a:pt x="9094" y="1795"/>
                    <a:pt x="9115" y="1829"/>
                    <a:pt x="9121" y="1829"/>
                  </a:cubicBezTo>
                  <a:cubicBezTo>
                    <a:pt x="9124" y="1829"/>
                    <a:pt x="9124" y="1824"/>
                    <a:pt x="9121" y="1810"/>
                  </a:cubicBezTo>
                  <a:lnTo>
                    <a:pt x="9121" y="1810"/>
                  </a:lnTo>
                  <a:cubicBezTo>
                    <a:pt x="9124" y="1814"/>
                    <a:pt x="9127" y="1815"/>
                    <a:pt x="9129" y="1815"/>
                  </a:cubicBezTo>
                  <a:cubicBezTo>
                    <a:pt x="9133" y="1815"/>
                    <a:pt x="9133" y="1807"/>
                    <a:pt x="9133" y="1798"/>
                  </a:cubicBezTo>
                  <a:cubicBezTo>
                    <a:pt x="9133" y="1787"/>
                    <a:pt x="9133" y="1775"/>
                    <a:pt x="9133" y="1775"/>
                  </a:cubicBezTo>
                  <a:lnTo>
                    <a:pt x="9168" y="1787"/>
                  </a:lnTo>
                  <a:cubicBezTo>
                    <a:pt x="9168" y="1787"/>
                    <a:pt x="9180" y="1775"/>
                    <a:pt x="9180" y="1775"/>
                  </a:cubicBezTo>
                  <a:lnTo>
                    <a:pt x="9192" y="1787"/>
                  </a:lnTo>
                  <a:cubicBezTo>
                    <a:pt x="9192" y="1787"/>
                    <a:pt x="9204" y="1798"/>
                    <a:pt x="9204" y="1798"/>
                  </a:cubicBezTo>
                  <a:cubicBezTo>
                    <a:pt x="9216" y="1814"/>
                    <a:pt x="9225" y="1819"/>
                    <a:pt x="9231" y="1819"/>
                  </a:cubicBezTo>
                  <a:cubicBezTo>
                    <a:pt x="9244" y="1819"/>
                    <a:pt x="9249" y="1796"/>
                    <a:pt x="9264" y="1796"/>
                  </a:cubicBezTo>
                  <a:cubicBezTo>
                    <a:pt x="9270" y="1796"/>
                    <a:pt x="9277" y="1800"/>
                    <a:pt x="9288" y="1810"/>
                  </a:cubicBezTo>
                  <a:cubicBezTo>
                    <a:pt x="9288" y="1775"/>
                    <a:pt x="9276" y="1763"/>
                    <a:pt x="9276" y="1751"/>
                  </a:cubicBezTo>
                  <a:cubicBezTo>
                    <a:pt x="9276" y="1727"/>
                    <a:pt x="9288" y="1691"/>
                    <a:pt x="9299" y="1679"/>
                  </a:cubicBezTo>
                  <a:cubicBezTo>
                    <a:pt x="9323" y="1715"/>
                    <a:pt x="9371" y="1739"/>
                    <a:pt x="9383" y="1810"/>
                  </a:cubicBezTo>
                  <a:cubicBezTo>
                    <a:pt x="9407" y="1810"/>
                    <a:pt x="9359" y="1775"/>
                    <a:pt x="9371" y="1751"/>
                  </a:cubicBezTo>
                  <a:lnTo>
                    <a:pt x="9383" y="1751"/>
                  </a:lnTo>
                  <a:cubicBezTo>
                    <a:pt x="9371" y="1739"/>
                    <a:pt x="9359" y="1727"/>
                    <a:pt x="9347" y="1703"/>
                  </a:cubicBezTo>
                  <a:cubicBezTo>
                    <a:pt x="9338" y="1676"/>
                    <a:pt x="9349" y="1663"/>
                    <a:pt x="9360" y="1663"/>
                  </a:cubicBezTo>
                  <a:cubicBezTo>
                    <a:pt x="9364" y="1663"/>
                    <a:pt x="9368" y="1665"/>
                    <a:pt x="9371" y="1667"/>
                  </a:cubicBezTo>
                  <a:lnTo>
                    <a:pt x="9371" y="1715"/>
                  </a:lnTo>
                  <a:cubicBezTo>
                    <a:pt x="9395" y="1691"/>
                    <a:pt x="9383" y="1620"/>
                    <a:pt x="9395" y="1572"/>
                  </a:cubicBezTo>
                  <a:cubicBezTo>
                    <a:pt x="9419" y="1584"/>
                    <a:pt x="9407" y="1632"/>
                    <a:pt x="9419" y="1667"/>
                  </a:cubicBezTo>
                  <a:lnTo>
                    <a:pt x="9442" y="1656"/>
                  </a:lnTo>
                  <a:lnTo>
                    <a:pt x="9454" y="1691"/>
                  </a:lnTo>
                  <a:cubicBezTo>
                    <a:pt x="9464" y="1681"/>
                    <a:pt x="9466" y="1653"/>
                    <a:pt x="9474" y="1653"/>
                  </a:cubicBezTo>
                  <a:cubicBezTo>
                    <a:pt x="9475" y="1653"/>
                    <a:pt x="9476" y="1654"/>
                    <a:pt x="9478" y="1656"/>
                  </a:cubicBezTo>
                  <a:cubicBezTo>
                    <a:pt x="9478" y="1691"/>
                    <a:pt x="9526" y="1691"/>
                    <a:pt x="9502" y="1739"/>
                  </a:cubicBezTo>
                  <a:cubicBezTo>
                    <a:pt x="9519" y="1739"/>
                    <a:pt x="9518" y="1709"/>
                    <a:pt x="9520" y="1709"/>
                  </a:cubicBezTo>
                  <a:cubicBezTo>
                    <a:pt x="9521" y="1709"/>
                    <a:pt x="9522" y="1713"/>
                    <a:pt x="9526" y="1727"/>
                  </a:cubicBezTo>
                  <a:cubicBezTo>
                    <a:pt x="9526" y="1679"/>
                    <a:pt x="9514" y="1703"/>
                    <a:pt x="9502" y="1691"/>
                  </a:cubicBezTo>
                  <a:cubicBezTo>
                    <a:pt x="9490" y="1644"/>
                    <a:pt x="9526" y="1667"/>
                    <a:pt x="9538" y="1644"/>
                  </a:cubicBezTo>
                  <a:cubicBezTo>
                    <a:pt x="9526" y="1620"/>
                    <a:pt x="9549" y="1560"/>
                    <a:pt x="9538" y="1513"/>
                  </a:cubicBezTo>
                  <a:lnTo>
                    <a:pt x="9561" y="1513"/>
                  </a:lnTo>
                  <a:cubicBezTo>
                    <a:pt x="9558" y="1491"/>
                    <a:pt x="9554" y="1484"/>
                    <a:pt x="9548" y="1484"/>
                  </a:cubicBezTo>
                  <a:cubicBezTo>
                    <a:pt x="9536" y="1484"/>
                    <a:pt x="9520" y="1511"/>
                    <a:pt x="9503" y="1511"/>
                  </a:cubicBezTo>
                  <a:cubicBezTo>
                    <a:pt x="9495" y="1511"/>
                    <a:pt x="9486" y="1505"/>
                    <a:pt x="9478" y="1489"/>
                  </a:cubicBezTo>
                  <a:cubicBezTo>
                    <a:pt x="9466" y="1489"/>
                    <a:pt x="9466" y="1489"/>
                    <a:pt x="9442" y="1465"/>
                  </a:cubicBezTo>
                  <a:lnTo>
                    <a:pt x="9442" y="1465"/>
                  </a:lnTo>
                  <a:lnTo>
                    <a:pt x="9454" y="1525"/>
                  </a:lnTo>
                  <a:cubicBezTo>
                    <a:pt x="9430" y="1513"/>
                    <a:pt x="9430" y="1477"/>
                    <a:pt x="9419" y="1465"/>
                  </a:cubicBezTo>
                  <a:cubicBezTo>
                    <a:pt x="9419" y="1469"/>
                    <a:pt x="9417" y="1470"/>
                    <a:pt x="9415" y="1470"/>
                  </a:cubicBezTo>
                  <a:cubicBezTo>
                    <a:pt x="9411" y="1470"/>
                    <a:pt x="9403" y="1465"/>
                    <a:pt x="9395" y="1465"/>
                  </a:cubicBezTo>
                  <a:cubicBezTo>
                    <a:pt x="9395" y="1465"/>
                    <a:pt x="9395" y="1453"/>
                    <a:pt x="9407" y="1441"/>
                  </a:cubicBezTo>
                  <a:cubicBezTo>
                    <a:pt x="9397" y="1427"/>
                    <a:pt x="9392" y="1422"/>
                    <a:pt x="9388" y="1422"/>
                  </a:cubicBezTo>
                  <a:cubicBezTo>
                    <a:pt x="9383" y="1422"/>
                    <a:pt x="9383" y="1434"/>
                    <a:pt x="9383" y="1441"/>
                  </a:cubicBezTo>
                  <a:cubicBezTo>
                    <a:pt x="9383" y="1465"/>
                    <a:pt x="9371" y="1465"/>
                    <a:pt x="9359" y="1465"/>
                  </a:cubicBezTo>
                  <a:lnTo>
                    <a:pt x="9347" y="1465"/>
                  </a:lnTo>
                  <a:cubicBezTo>
                    <a:pt x="9359" y="1477"/>
                    <a:pt x="9371" y="1525"/>
                    <a:pt x="9383" y="1537"/>
                  </a:cubicBezTo>
                  <a:cubicBezTo>
                    <a:pt x="9347" y="1513"/>
                    <a:pt x="9323" y="1537"/>
                    <a:pt x="9288" y="1489"/>
                  </a:cubicBezTo>
                  <a:cubicBezTo>
                    <a:pt x="9276" y="1465"/>
                    <a:pt x="9288" y="1441"/>
                    <a:pt x="9288" y="1441"/>
                  </a:cubicBezTo>
                  <a:cubicBezTo>
                    <a:pt x="9284" y="1440"/>
                    <a:pt x="9281" y="1439"/>
                    <a:pt x="9279" y="1439"/>
                  </a:cubicBezTo>
                  <a:cubicBezTo>
                    <a:pt x="9264" y="1439"/>
                    <a:pt x="9264" y="1468"/>
                    <a:pt x="9264" y="1489"/>
                  </a:cubicBezTo>
                  <a:cubicBezTo>
                    <a:pt x="9264" y="1501"/>
                    <a:pt x="9264" y="1501"/>
                    <a:pt x="9252" y="1501"/>
                  </a:cubicBezTo>
                  <a:cubicBezTo>
                    <a:pt x="9252" y="1489"/>
                    <a:pt x="9240" y="1465"/>
                    <a:pt x="9240" y="1465"/>
                  </a:cubicBezTo>
                  <a:cubicBezTo>
                    <a:pt x="9240" y="1465"/>
                    <a:pt x="9228" y="1453"/>
                    <a:pt x="9228" y="1453"/>
                  </a:cubicBezTo>
                  <a:cubicBezTo>
                    <a:pt x="9228" y="1501"/>
                    <a:pt x="9204" y="1489"/>
                    <a:pt x="9192" y="1513"/>
                  </a:cubicBezTo>
                  <a:lnTo>
                    <a:pt x="9216" y="1513"/>
                  </a:lnTo>
                  <a:cubicBezTo>
                    <a:pt x="9216" y="1540"/>
                    <a:pt x="9216" y="1568"/>
                    <a:pt x="9211" y="1568"/>
                  </a:cubicBezTo>
                  <a:cubicBezTo>
                    <a:pt x="9209" y="1568"/>
                    <a:pt x="9207" y="1566"/>
                    <a:pt x="9204" y="1560"/>
                  </a:cubicBezTo>
                  <a:cubicBezTo>
                    <a:pt x="9216" y="1525"/>
                    <a:pt x="9168" y="1513"/>
                    <a:pt x="9192" y="1489"/>
                  </a:cubicBezTo>
                  <a:cubicBezTo>
                    <a:pt x="9184" y="1476"/>
                    <a:pt x="9180" y="1471"/>
                    <a:pt x="9178" y="1471"/>
                  </a:cubicBezTo>
                  <a:lnTo>
                    <a:pt x="9178" y="1471"/>
                  </a:lnTo>
                  <a:cubicBezTo>
                    <a:pt x="9170" y="1471"/>
                    <a:pt x="9185" y="1526"/>
                    <a:pt x="9172" y="1526"/>
                  </a:cubicBezTo>
                  <a:cubicBezTo>
                    <a:pt x="9171" y="1526"/>
                    <a:pt x="9170" y="1525"/>
                    <a:pt x="9168" y="1525"/>
                  </a:cubicBezTo>
                  <a:lnTo>
                    <a:pt x="9145" y="1501"/>
                  </a:lnTo>
                  <a:cubicBezTo>
                    <a:pt x="9133" y="1465"/>
                    <a:pt x="9168" y="1477"/>
                    <a:pt x="9157" y="1465"/>
                  </a:cubicBezTo>
                  <a:lnTo>
                    <a:pt x="9145" y="1465"/>
                  </a:lnTo>
                  <a:cubicBezTo>
                    <a:pt x="9157" y="1441"/>
                    <a:pt x="9192" y="1453"/>
                    <a:pt x="9216" y="1406"/>
                  </a:cubicBezTo>
                  <a:lnTo>
                    <a:pt x="9157" y="1394"/>
                  </a:lnTo>
                  <a:cubicBezTo>
                    <a:pt x="9109" y="1453"/>
                    <a:pt x="9014" y="1417"/>
                    <a:pt x="8978" y="1513"/>
                  </a:cubicBezTo>
                  <a:cubicBezTo>
                    <a:pt x="8978" y="1513"/>
                    <a:pt x="8978" y="1513"/>
                    <a:pt x="8978" y="1537"/>
                  </a:cubicBezTo>
                  <a:lnTo>
                    <a:pt x="8978" y="1548"/>
                  </a:lnTo>
                  <a:cubicBezTo>
                    <a:pt x="8954" y="1525"/>
                    <a:pt x="8930" y="1525"/>
                    <a:pt x="8907" y="1501"/>
                  </a:cubicBezTo>
                  <a:lnTo>
                    <a:pt x="8907" y="1501"/>
                  </a:lnTo>
                  <a:cubicBezTo>
                    <a:pt x="8918" y="1525"/>
                    <a:pt x="8918" y="1525"/>
                    <a:pt x="8930" y="1548"/>
                  </a:cubicBezTo>
                  <a:cubicBezTo>
                    <a:pt x="8942" y="1584"/>
                    <a:pt x="8942" y="1596"/>
                    <a:pt x="8918" y="1596"/>
                  </a:cubicBezTo>
                  <a:cubicBezTo>
                    <a:pt x="8915" y="1587"/>
                    <a:pt x="8914" y="1580"/>
                    <a:pt x="8913" y="1575"/>
                  </a:cubicBezTo>
                  <a:lnTo>
                    <a:pt x="8913" y="1575"/>
                  </a:lnTo>
                  <a:cubicBezTo>
                    <a:pt x="8912" y="1578"/>
                    <a:pt x="8910" y="1581"/>
                    <a:pt x="8907" y="1584"/>
                  </a:cubicBezTo>
                  <a:cubicBezTo>
                    <a:pt x="8895" y="1572"/>
                    <a:pt x="8871" y="1572"/>
                    <a:pt x="8871" y="1537"/>
                  </a:cubicBezTo>
                  <a:lnTo>
                    <a:pt x="8871" y="1537"/>
                  </a:lnTo>
                  <a:cubicBezTo>
                    <a:pt x="8871" y="1537"/>
                    <a:pt x="8871" y="1537"/>
                    <a:pt x="8883" y="1548"/>
                  </a:cubicBezTo>
                  <a:cubicBezTo>
                    <a:pt x="8883" y="1537"/>
                    <a:pt x="8859" y="1525"/>
                    <a:pt x="8859" y="1501"/>
                  </a:cubicBezTo>
                  <a:lnTo>
                    <a:pt x="8847" y="1513"/>
                  </a:lnTo>
                  <a:cubicBezTo>
                    <a:pt x="8835" y="1489"/>
                    <a:pt x="8847" y="1477"/>
                    <a:pt x="8835" y="1465"/>
                  </a:cubicBezTo>
                  <a:cubicBezTo>
                    <a:pt x="8811" y="1489"/>
                    <a:pt x="8811" y="1548"/>
                    <a:pt x="8787" y="1584"/>
                  </a:cubicBezTo>
                  <a:cubicBezTo>
                    <a:pt x="8787" y="1564"/>
                    <a:pt x="8779" y="1519"/>
                    <a:pt x="8776" y="1519"/>
                  </a:cubicBezTo>
                  <a:cubicBezTo>
                    <a:pt x="8776" y="1519"/>
                    <a:pt x="8776" y="1521"/>
                    <a:pt x="8776" y="1525"/>
                  </a:cubicBezTo>
                  <a:cubicBezTo>
                    <a:pt x="8774" y="1524"/>
                    <a:pt x="8773" y="1523"/>
                    <a:pt x="8771" y="1523"/>
                  </a:cubicBezTo>
                  <a:cubicBezTo>
                    <a:pt x="8752" y="1523"/>
                    <a:pt x="8750" y="1597"/>
                    <a:pt x="8728" y="1608"/>
                  </a:cubicBezTo>
                  <a:cubicBezTo>
                    <a:pt x="8728" y="1596"/>
                    <a:pt x="8740" y="1596"/>
                    <a:pt x="8740" y="1584"/>
                  </a:cubicBezTo>
                  <a:cubicBezTo>
                    <a:pt x="8707" y="1584"/>
                    <a:pt x="8677" y="1586"/>
                    <a:pt x="8648" y="1586"/>
                  </a:cubicBezTo>
                  <a:cubicBezTo>
                    <a:pt x="8605" y="1586"/>
                    <a:pt x="8564" y="1582"/>
                    <a:pt x="8514" y="1560"/>
                  </a:cubicBezTo>
                  <a:lnTo>
                    <a:pt x="8514" y="1632"/>
                  </a:lnTo>
                  <a:lnTo>
                    <a:pt x="8490" y="1596"/>
                  </a:lnTo>
                  <a:cubicBezTo>
                    <a:pt x="8482" y="1595"/>
                    <a:pt x="8475" y="1594"/>
                    <a:pt x="8468" y="1594"/>
                  </a:cubicBezTo>
                  <a:cubicBezTo>
                    <a:pt x="8398" y="1594"/>
                    <a:pt x="8354" y="1647"/>
                    <a:pt x="8299" y="1679"/>
                  </a:cubicBezTo>
                  <a:cubicBezTo>
                    <a:pt x="8297" y="1681"/>
                    <a:pt x="8294" y="1681"/>
                    <a:pt x="8292" y="1681"/>
                  </a:cubicBezTo>
                  <a:cubicBezTo>
                    <a:pt x="8275" y="1681"/>
                    <a:pt x="8273" y="1642"/>
                    <a:pt x="8252" y="1632"/>
                  </a:cubicBezTo>
                  <a:cubicBezTo>
                    <a:pt x="8204" y="1644"/>
                    <a:pt x="8216" y="1703"/>
                    <a:pt x="8180" y="1739"/>
                  </a:cubicBezTo>
                  <a:cubicBezTo>
                    <a:pt x="8180" y="1715"/>
                    <a:pt x="8180" y="1667"/>
                    <a:pt x="8156" y="1667"/>
                  </a:cubicBezTo>
                  <a:cubicBezTo>
                    <a:pt x="8156" y="1687"/>
                    <a:pt x="8164" y="1706"/>
                    <a:pt x="8154" y="1706"/>
                  </a:cubicBezTo>
                  <a:cubicBezTo>
                    <a:pt x="8152" y="1706"/>
                    <a:pt x="8149" y="1705"/>
                    <a:pt x="8145" y="1703"/>
                  </a:cubicBezTo>
                  <a:lnTo>
                    <a:pt x="8145" y="1691"/>
                  </a:lnTo>
                  <a:cubicBezTo>
                    <a:pt x="8141" y="1683"/>
                    <a:pt x="8138" y="1681"/>
                    <a:pt x="8135" y="1681"/>
                  </a:cubicBezTo>
                  <a:cubicBezTo>
                    <a:pt x="8129" y="1681"/>
                    <a:pt x="8121" y="1691"/>
                    <a:pt x="8097" y="1691"/>
                  </a:cubicBezTo>
                  <a:cubicBezTo>
                    <a:pt x="8061" y="1703"/>
                    <a:pt x="8037" y="1763"/>
                    <a:pt x="8037" y="1846"/>
                  </a:cubicBezTo>
                  <a:cubicBezTo>
                    <a:pt x="8002" y="1846"/>
                    <a:pt x="8014" y="1775"/>
                    <a:pt x="8002" y="1763"/>
                  </a:cubicBezTo>
                  <a:lnTo>
                    <a:pt x="8002" y="1763"/>
                  </a:lnTo>
                  <a:cubicBezTo>
                    <a:pt x="8008" y="1765"/>
                    <a:pt x="8013" y="1766"/>
                    <a:pt x="8016" y="1766"/>
                  </a:cubicBezTo>
                  <a:cubicBezTo>
                    <a:pt x="8029" y="1766"/>
                    <a:pt x="8014" y="1746"/>
                    <a:pt x="8014" y="1727"/>
                  </a:cubicBezTo>
                  <a:cubicBezTo>
                    <a:pt x="8007" y="1740"/>
                    <a:pt x="8001" y="1750"/>
                    <a:pt x="7992" y="1750"/>
                  </a:cubicBezTo>
                  <a:cubicBezTo>
                    <a:pt x="7985" y="1750"/>
                    <a:pt x="7977" y="1743"/>
                    <a:pt x="7966" y="1727"/>
                  </a:cubicBezTo>
                  <a:cubicBezTo>
                    <a:pt x="7954" y="1739"/>
                    <a:pt x="7942" y="1739"/>
                    <a:pt x="7930" y="1775"/>
                  </a:cubicBezTo>
                  <a:cubicBezTo>
                    <a:pt x="7934" y="1768"/>
                    <a:pt x="7937" y="1765"/>
                    <a:pt x="7940" y="1765"/>
                  </a:cubicBezTo>
                  <a:cubicBezTo>
                    <a:pt x="7948" y="1765"/>
                    <a:pt x="7954" y="1782"/>
                    <a:pt x="7954" y="1798"/>
                  </a:cubicBezTo>
                  <a:cubicBezTo>
                    <a:pt x="7950" y="1796"/>
                    <a:pt x="7946" y="1796"/>
                    <a:pt x="7942" y="1796"/>
                  </a:cubicBezTo>
                  <a:cubicBezTo>
                    <a:pt x="7934" y="1796"/>
                    <a:pt x="7926" y="1798"/>
                    <a:pt x="7918" y="1798"/>
                  </a:cubicBezTo>
                  <a:cubicBezTo>
                    <a:pt x="7906" y="1798"/>
                    <a:pt x="7895" y="1792"/>
                    <a:pt x="7883" y="1763"/>
                  </a:cubicBezTo>
                  <a:cubicBezTo>
                    <a:pt x="7799" y="1810"/>
                    <a:pt x="7704" y="1846"/>
                    <a:pt x="7621" y="1894"/>
                  </a:cubicBezTo>
                  <a:cubicBezTo>
                    <a:pt x="7615" y="1906"/>
                    <a:pt x="7618" y="1906"/>
                    <a:pt x="7622" y="1906"/>
                  </a:cubicBezTo>
                  <a:cubicBezTo>
                    <a:pt x="7627" y="1906"/>
                    <a:pt x="7633" y="1906"/>
                    <a:pt x="7633" y="1918"/>
                  </a:cubicBezTo>
                  <a:cubicBezTo>
                    <a:pt x="7629" y="1933"/>
                    <a:pt x="7625" y="1937"/>
                    <a:pt x="7621" y="1937"/>
                  </a:cubicBezTo>
                  <a:cubicBezTo>
                    <a:pt x="7616" y="1937"/>
                    <a:pt x="7611" y="1929"/>
                    <a:pt x="7606" y="1929"/>
                  </a:cubicBezTo>
                  <a:cubicBezTo>
                    <a:pt x="7603" y="1929"/>
                    <a:pt x="7600" y="1932"/>
                    <a:pt x="7597" y="1941"/>
                  </a:cubicBezTo>
                  <a:lnTo>
                    <a:pt x="7597" y="1906"/>
                  </a:lnTo>
                  <a:cubicBezTo>
                    <a:pt x="7573" y="1918"/>
                    <a:pt x="7561" y="1989"/>
                    <a:pt x="7549" y="2025"/>
                  </a:cubicBezTo>
                  <a:cubicBezTo>
                    <a:pt x="7537" y="1989"/>
                    <a:pt x="7525" y="2001"/>
                    <a:pt x="7537" y="1977"/>
                  </a:cubicBezTo>
                  <a:lnTo>
                    <a:pt x="7537" y="1977"/>
                  </a:lnTo>
                  <a:cubicBezTo>
                    <a:pt x="7537" y="1978"/>
                    <a:pt x="7536" y="1978"/>
                    <a:pt x="7535" y="1978"/>
                  </a:cubicBezTo>
                  <a:cubicBezTo>
                    <a:pt x="7520" y="1978"/>
                    <a:pt x="7460" y="1888"/>
                    <a:pt x="7445" y="1888"/>
                  </a:cubicBezTo>
                  <a:cubicBezTo>
                    <a:pt x="7443" y="1888"/>
                    <a:pt x="7442" y="1889"/>
                    <a:pt x="7442" y="1894"/>
                  </a:cubicBezTo>
                  <a:lnTo>
                    <a:pt x="7525" y="2013"/>
                  </a:lnTo>
                  <a:cubicBezTo>
                    <a:pt x="7525" y="2025"/>
                    <a:pt x="7502" y="2025"/>
                    <a:pt x="7514" y="2037"/>
                  </a:cubicBezTo>
                  <a:cubicBezTo>
                    <a:pt x="7490" y="2013"/>
                    <a:pt x="7466" y="1989"/>
                    <a:pt x="7454" y="1989"/>
                  </a:cubicBezTo>
                  <a:cubicBezTo>
                    <a:pt x="7430" y="1965"/>
                    <a:pt x="7454" y="1965"/>
                    <a:pt x="7466" y="1953"/>
                  </a:cubicBezTo>
                  <a:cubicBezTo>
                    <a:pt x="7442" y="1906"/>
                    <a:pt x="7418" y="1941"/>
                    <a:pt x="7406" y="1882"/>
                  </a:cubicBezTo>
                  <a:lnTo>
                    <a:pt x="7406" y="1882"/>
                  </a:lnTo>
                  <a:cubicBezTo>
                    <a:pt x="7383" y="1906"/>
                    <a:pt x="7418" y="1906"/>
                    <a:pt x="7418" y="1929"/>
                  </a:cubicBezTo>
                  <a:lnTo>
                    <a:pt x="7394" y="1929"/>
                  </a:lnTo>
                  <a:lnTo>
                    <a:pt x="7418" y="1941"/>
                  </a:lnTo>
                  <a:cubicBezTo>
                    <a:pt x="7409" y="1961"/>
                    <a:pt x="7422" y="1995"/>
                    <a:pt x="7403" y="1995"/>
                  </a:cubicBezTo>
                  <a:cubicBezTo>
                    <a:pt x="7398" y="1995"/>
                    <a:pt x="7392" y="1993"/>
                    <a:pt x="7383" y="1989"/>
                  </a:cubicBezTo>
                  <a:lnTo>
                    <a:pt x="7383" y="1989"/>
                  </a:lnTo>
                  <a:lnTo>
                    <a:pt x="7394" y="2060"/>
                  </a:lnTo>
                  <a:cubicBezTo>
                    <a:pt x="7386" y="2044"/>
                    <a:pt x="7381" y="2039"/>
                    <a:pt x="7377" y="2039"/>
                  </a:cubicBezTo>
                  <a:cubicBezTo>
                    <a:pt x="7371" y="2039"/>
                    <a:pt x="7368" y="2050"/>
                    <a:pt x="7363" y="2050"/>
                  </a:cubicBezTo>
                  <a:cubicBezTo>
                    <a:pt x="7361" y="2050"/>
                    <a:pt x="7360" y="2050"/>
                    <a:pt x="7359" y="2048"/>
                  </a:cubicBezTo>
                  <a:lnTo>
                    <a:pt x="7347" y="2025"/>
                  </a:lnTo>
                  <a:cubicBezTo>
                    <a:pt x="7343" y="2028"/>
                    <a:pt x="7340" y="2030"/>
                    <a:pt x="7336" y="2030"/>
                  </a:cubicBezTo>
                  <a:cubicBezTo>
                    <a:pt x="7328" y="2030"/>
                    <a:pt x="7320" y="2021"/>
                    <a:pt x="7311" y="2013"/>
                  </a:cubicBezTo>
                  <a:cubicBezTo>
                    <a:pt x="7305" y="1995"/>
                    <a:pt x="7308" y="1995"/>
                    <a:pt x="7311" y="1995"/>
                  </a:cubicBezTo>
                  <a:cubicBezTo>
                    <a:pt x="7314" y="1995"/>
                    <a:pt x="7317" y="1995"/>
                    <a:pt x="7311" y="1977"/>
                  </a:cubicBezTo>
                  <a:lnTo>
                    <a:pt x="7287" y="1977"/>
                  </a:lnTo>
                  <a:cubicBezTo>
                    <a:pt x="7299" y="2001"/>
                    <a:pt x="7299" y="2025"/>
                    <a:pt x="7323" y="2037"/>
                  </a:cubicBezTo>
                  <a:cubicBezTo>
                    <a:pt x="7323" y="2084"/>
                    <a:pt x="7335" y="2132"/>
                    <a:pt x="7299" y="2144"/>
                  </a:cubicBezTo>
                  <a:cubicBezTo>
                    <a:pt x="7263" y="2108"/>
                    <a:pt x="7299" y="2096"/>
                    <a:pt x="7275" y="2060"/>
                  </a:cubicBezTo>
                  <a:lnTo>
                    <a:pt x="7275" y="2060"/>
                  </a:lnTo>
                  <a:cubicBezTo>
                    <a:pt x="7228" y="2072"/>
                    <a:pt x="7287" y="2191"/>
                    <a:pt x="7252" y="2203"/>
                  </a:cubicBezTo>
                  <a:cubicBezTo>
                    <a:pt x="7216" y="2203"/>
                    <a:pt x="7240" y="2239"/>
                    <a:pt x="7216" y="2263"/>
                  </a:cubicBezTo>
                  <a:cubicBezTo>
                    <a:pt x="7204" y="2227"/>
                    <a:pt x="7180" y="2239"/>
                    <a:pt x="7156" y="2215"/>
                  </a:cubicBezTo>
                  <a:lnTo>
                    <a:pt x="7156" y="2179"/>
                  </a:lnTo>
                  <a:cubicBezTo>
                    <a:pt x="7151" y="2184"/>
                    <a:pt x="7146" y="2187"/>
                    <a:pt x="7142" y="2187"/>
                  </a:cubicBezTo>
                  <a:cubicBezTo>
                    <a:pt x="7136" y="2187"/>
                    <a:pt x="7130" y="2184"/>
                    <a:pt x="7125" y="2175"/>
                  </a:cubicBezTo>
                  <a:lnTo>
                    <a:pt x="7125" y="2175"/>
                  </a:lnTo>
                  <a:cubicBezTo>
                    <a:pt x="7139" y="2207"/>
                    <a:pt x="7108" y="2229"/>
                    <a:pt x="7097" y="2251"/>
                  </a:cubicBezTo>
                  <a:lnTo>
                    <a:pt x="7121" y="2287"/>
                  </a:lnTo>
                  <a:cubicBezTo>
                    <a:pt x="7109" y="2299"/>
                    <a:pt x="7097" y="2334"/>
                    <a:pt x="7073" y="2334"/>
                  </a:cubicBezTo>
                  <a:cubicBezTo>
                    <a:pt x="7061" y="2358"/>
                    <a:pt x="7085" y="2382"/>
                    <a:pt x="7085" y="2429"/>
                  </a:cubicBezTo>
                  <a:cubicBezTo>
                    <a:pt x="7061" y="2406"/>
                    <a:pt x="7037" y="2370"/>
                    <a:pt x="7025" y="2334"/>
                  </a:cubicBezTo>
                  <a:lnTo>
                    <a:pt x="7025" y="2334"/>
                  </a:lnTo>
                  <a:cubicBezTo>
                    <a:pt x="7029" y="2338"/>
                    <a:pt x="7032" y="2340"/>
                    <a:pt x="7035" y="2340"/>
                  </a:cubicBezTo>
                  <a:cubicBezTo>
                    <a:pt x="7040" y="2340"/>
                    <a:pt x="7045" y="2334"/>
                    <a:pt x="7061" y="2334"/>
                  </a:cubicBezTo>
                  <a:cubicBezTo>
                    <a:pt x="7073" y="2287"/>
                    <a:pt x="7061" y="2215"/>
                    <a:pt x="7097" y="2203"/>
                  </a:cubicBezTo>
                  <a:cubicBezTo>
                    <a:pt x="7090" y="2180"/>
                    <a:pt x="7086" y="2171"/>
                    <a:pt x="7083" y="2171"/>
                  </a:cubicBezTo>
                  <a:cubicBezTo>
                    <a:pt x="7076" y="2171"/>
                    <a:pt x="7075" y="2216"/>
                    <a:pt x="7055" y="2216"/>
                  </a:cubicBezTo>
                  <a:cubicBezTo>
                    <a:pt x="7053" y="2216"/>
                    <a:pt x="7051" y="2216"/>
                    <a:pt x="7049" y="2215"/>
                  </a:cubicBezTo>
                  <a:cubicBezTo>
                    <a:pt x="7049" y="2203"/>
                    <a:pt x="7049" y="2203"/>
                    <a:pt x="7049" y="2203"/>
                  </a:cubicBezTo>
                  <a:cubicBezTo>
                    <a:pt x="7049" y="2191"/>
                    <a:pt x="7061" y="2168"/>
                    <a:pt x="7037" y="2120"/>
                  </a:cubicBezTo>
                  <a:lnTo>
                    <a:pt x="7037" y="2120"/>
                  </a:lnTo>
                  <a:cubicBezTo>
                    <a:pt x="7026" y="2142"/>
                    <a:pt x="7065" y="2193"/>
                    <a:pt x="7036" y="2193"/>
                  </a:cubicBezTo>
                  <a:cubicBezTo>
                    <a:pt x="7033" y="2193"/>
                    <a:pt x="7030" y="2192"/>
                    <a:pt x="7025" y="2191"/>
                  </a:cubicBezTo>
                  <a:cubicBezTo>
                    <a:pt x="7025" y="2196"/>
                    <a:pt x="7023" y="2198"/>
                    <a:pt x="7020" y="2198"/>
                  </a:cubicBezTo>
                  <a:cubicBezTo>
                    <a:pt x="7008" y="2198"/>
                    <a:pt x="6975" y="2168"/>
                    <a:pt x="6966" y="2168"/>
                  </a:cubicBezTo>
                  <a:lnTo>
                    <a:pt x="6966" y="2168"/>
                  </a:lnTo>
                  <a:cubicBezTo>
                    <a:pt x="6966" y="2203"/>
                    <a:pt x="7002" y="2263"/>
                    <a:pt x="6966" y="2275"/>
                  </a:cubicBezTo>
                  <a:lnTo>
                    <a:pt x="6954" y="2227"/>
                  </a:lnTo>
                  <a:lnTo>
                    <a:pt x="6954" y="2227"/>
                  </a:lnTo>
                  <a:cubicBezTo>
                    <a:pt x="6930" y="2239"/>
                    <a:pt x="6978" y="2299"/>
                    <a:pt x="6954" y="2310"/>
                  </a:cubicBezTo>
                  <a:cubicBezTo>
                    <a:pt x="6964" y="2310"/>
                    <a:pt x="6966" y="2348"/>
                    <a:pt x="6983" y="2348"/>
                  </a:cubicBezTo>
                  <a:cubicBezTo>
                    <a:pt x="6985" y="2348"/>
                    <a:pt x="6987" y="2347"/>
                    <a:pt x="6990" y="2346"/>
                  </a:cubicBezTo>
                  <a:lnTo>
                    <a:pt x="6990" y="2346"/>
                  </a:lnTo>
                  <a:cubicBezTo>
                    <a:pt x="6990" y="2370"/>
                    <a:pt x="6978" y="2394"/>
                    <a:pt x="6954" y="2394"/>
                  </a:cubicBezTo>
                  <a:cubicBezTo>
                    <a:pt x="6954" y="2394"/>
                    <a:pt x="6954" y="2406"/>
                    <a:pt x="6966" y="2418"/>
                  </a:cubicBezTo>
                  <a:cubicBezTo>
                    <a:pt x="6971" y="2421"/>
                    <a:pt x="6975" y="2423"/>
                    <a:pt x="6978" y="2423"/>
                  </a:cubicBezTo>
                  <a:cubicBezTo>
                    <a:pt x="6991" y="2423"/>
                    <a:pt x="6987" y="2395"/>
                    <a:pt x="6998" y="2395"/>
                  </a:cubicBezTo>
                  <a:cubicBezTo>
                    <a:pt x="7001" y="2395"/>
                    <a:pt x="7006" y="2398"/>
                    <a:pt x="7013" y="2406"/>
                  </a:cubicBezTo>
                  <a:lnTo>
                    <a:pt x="7002" y="2358"/>
                  </a:lnTo>
                  <a:cubicBezTo>
                    <a:pt x="7025" y="2358"/>
                    <a:pt x="7049" y="2394"/>
                    <a:pt x="7049" y="2418"/>
                  </a:cubicBezTo>
                  <a:cubicBezTo>
                    <a:pt x="7049" y="2418"/>
                    <a:pt x="7049" y="2412"/>
                    <a:pt x="7053" y="2412"/>
                  </a:cubicBezTo>
                  <a:cubicBezTo>
                    <a:pt x="7054" y="2412"/>
                    <a:pt x="7057" y="2414"/>
                    <a:pt x="7061" y="2418"/>
                  </a:cubicBezTo>
                  <a:cubicBezTo>
                    <a:pt x="7078" y="2438"/>
                    <a:pt x="7078" y="2443"/>
                    <a:pt x="7074" y="2443"/>
                  </a:cubicBezTo>
                  <a:cubicBezTo>
                    <a:pt x="7070" y="2443"/>
                    <a:pt x="7062" y="2440"/>
                    <a:pt x="7057" y="2440"/>
                  </a:cubicBezTo>
                  <a:cubicBezTo>
                    <a:pt x="7051" y="2440"/>
                    <a:pt x="7049" y="2444"/>
                    <a:pt x="7061" y="2465"/>
                  </a:cubicBezTo>
                  <a:lnTo>
                    <a:pt x="7061" y="2453"/>
                  </a:lnTo>
                  <a:lnTo>
                    <a:pt x="7061" y="2453"/>
                  </a:lnTo>
                  <a:cubicBezTo>
                    <a:pt x="7097" y="2489"/>
                    <a:pt x="7061" y="2501"/>
                    <a:pt x="7049" y="2513"/>
                  </a:cubicBezTo>
                  <a:cubicBezTo>
                    <a:pt x="7025" y="2501"/>
                    <a:pt x="7002" y="2501"/>
                    <a:pt x="6978" y="2477"/>
                  </a:cubicBezTo>
                  <a:lnTo>
                    <a:pt x="6990" y="2441"/>
                  </a:lnTo>
                  <a:cubicBezTo>
                    <a:pt x="6987" y="2440"/>
                    <a:pt x="6985" y="2439"/>
                    <a:pt x="6983" y="2439"/>
                  </a:cubicBezTo>
                  <a:cubicBezTo>
                    <a:pt x="6968" y="2439"/>
                    <a:pt x="6976" y="2478"/>
                    <a:pt x="6966" y="2489"/>
                  </a:cubicBezTo>
                  <a:cubicBezTo>
                    <a:pt x="6954" y="2477"/>
                    <a:pt x="6954" y="2477"/>
                    <a:pt x="6954" y="2477"/>
                  </a:cubicBezTo>
                  <a:cubicBezTo>
                    <a:pt x="6954" y="2477"/>
                    <a:pt x="6954" y="2477"/>
                    <a:pt x="6954" y="2489"/>
                  </a:cubicBezTo>
                  <a:cubicBezTo>
                    <a:pt x="6954" y="2489"/>
                    <a:pt x="6954" y="2477"/>
                    <a:pt x="6942" y="2477"/>
                  </a:cubicBezTo>
                  <a:cubicBezTo>
                    <a:pt x="6930" y="2477"/>
                    <a:pt x="6930" y="2513"/>
                    <a:pt x="6906" y="2513"/>
                  </a:cubicBezTo>
                  <a:lnTo>
                    <a:pt x="6930" y="2537"/>
                  </a:lnTo>
                  <a:lnTo>
                    <a:pt x="6918" y="2513"/>
                  </a:lnTo>
                  <a:cubicBezTo>
                    <a:pt x="6930" y="2513"/>
                    <a:pt x="6954" y="2525"/>
                    <a:pt x="6966" y="2549"/>
                  </a:cubicBezTo>
                  <a:cubicBezTo>
                    <a:pt x="6963" y="2557"/>
                    <a:pt x="6959" y="2560"/>
                    <a:pt x="6953" y="2560"/>
                  </a:cubicBezTo>
                  <a:cubicBezTo>
                    <a:pt x="6934" y="2560"/>
                    <a:pt x="6904" y="2522"/>
                    <a:pt x="6894" y="2513"/>
                  </a:cubicBezTo>
                  <a:cubicBezTo>
                    <a:pt x="6879" y="2481"/>
                    <a:pt x="6894" y="2481"/>
                    <a:pt x="6907" y="2481"/>
                  </a:cubicBezTo>
                  <a:lnTo>
                    <a:pt x="6907" y="2481"/>
                  </a:lnTo>
                  <a:cubicBezTo>
                    <a:pt x="6913" y="2481"/>
                    <a:pt x="6918" y="2481"/>
                    <a:pt x="6918" y="2477"/>
                  </a:cubicBezTo>
                  <a:cubicBezTo>
                    <a:pt x="6906" y="2460"/>
                    <a:pt x="6899" y="2455"/>
                    <a:pt x="6894" y="2455"/>
                  </a:cubicBezTo>
                  <a:cubicBezTo>
                    <a:pt x="6885" y="2455"/>
                    <a:pt x="6880" y="2467"/>
                    <a:pt x="6861" y="2467"/>
                  </a:cubicBezTo>
                  <a:cubicBezTo>
                    <a:pt x="6857" y="2467"/>
                    <a:pt x="6852" y="2467"/>
                    <a:pt x="6847" y="2465"/>
                  </a:cubicBezTo>
                  <a:cubicBezTo>
                    <a:pt x="6823" y="2418"/>
                    <a:pt x="6871" y="2453"/>
                    <a:pt x="6847" y="2406"/>
                  </a:cubicBezTo>
                  <a:cubicBezTo>
                    <a:pt x="6823" y="2406"/>
                    <a:pt x="6847" y="2441"/>
                    <a:pt x="6811" y="2453"/>
                  </a:cubicBezTo>
                  <a:cubicBezTo>
                    <a:pt x="6799" y="2429"/>
                    <a:pt x="6823" y="2406"/>
                    <a:pt x="6799" y="2382"/>
                  </a:cubicBezTo>
                  <a:lnTo>
                    <a:pt x="6777" y="2382"/>
                  </a:lnTo>
                  <a:cubicBezTo>
                    <a:pt x="6778" y="2386"/>
                    <a:pt x="6777" y="2390"/>
                    <a:pt x="6775" y="2394"/>
                  </a:cubicBezTo>
                  <a:lnTo>
                    <a:pt x="6752" y="2394"/>
                  </a:lnTo>
                  <a:cubicBezTo>
                    <a:pt x="6728" y="2382"/>
                    <a:pt x="6740" y="2334"/>
                    <a:pt x="6716" y="2322"/>
                  </a:cubicBezTo>
                  <a:lnTo>
                    <a:pt x="6704" y="2358"/>
                  </a:lnTo>
                  <a:cubicBezTo>
                    <a:pt x="6716" y="2370"/>
                    <a:pt x="6728" y="2370"/>
                    <a:pt x="6740" y="2394"/>
                  </a:cubicBezTo>
                  <a:cubicBezTo>
                    <a:pt x="6738" y="2393"/>
                    <a:pt x="6736" y="2392"/>
                    <a:pt x="6735" y="2392"/>
                  </a:cubicBezTo>
                  <a:cubicBezTo>
                    <a:pt x="6721" y="2392"/>
                    <a:pt x="6752" y="2456"/>
                    <a:pt x="6752" y="2489"/>
                  </a:cubicBezTo>
                  <a:cubicBezTo>
                    <a:pt x="6740" y="2489"/>
                    <a:pt x="6728" y="2489"/>
                    <a:pt x="6716" y="2477"/>
                  </a:cubicBezTo>
                  <a:cubicBezTo>
                    <a:pt x="6716" y="2537"/>
                    <a:pt x="6692" y="2560"/>
                    <a:pt x="6692" y="2620"/>
                  </a:cubicBezTo>
                  <a:cubicBezTo>
                    <a:pt x="6692" y="2572"/>
                    <a:pt x="6656" y="2572"/>
                    <a:pt x="6632" y="2549"/>
                  </a:cubicBezTo>
                  <a:cubicBezTo>
                    <a:pt x="6644" y="2537"/>
                    <a:pt x="6621" y="2489"/>
                    <a:pt x="6597" y="2465"/>
                  </a:cubicBezTo>
                  <a:lnTo>
                    <a:pt x="6597" y="2465"/>
                  </a:lnTo>
                  <a:cubicBezTo>
                    <a:pt x="6585" y="2477"/>
                    <a:pt x="6609" y="2525"/>
                    <a:pt x="6632" y="2537"/>
                  </a:cubicBezTo>
                  <a:cubicBezTo>
                    <a:pt x="6602" y="2537"/>
                    <a:pt x="6624" y="2563"/>
                    <a:pt x="6608" y="2563"/>
                  </a:cubicBezTo>
                  <a:cubicBezTo>
                    <a:pt x="6605" y="2563"/>
                    <a:pt x="6602" y="2562"/>
                    <a:pt x="6597" y="2560"/>
                  </a:cubicBezTo>
                  <a:cubicBezTo>
                    <a:pt x="6585" y="2549"/>
                    <a:pt x="6573" y="2513"/>
                    <a:pt x="6561" y="2501"/>
                  </a:cubicBezTo>
                  <a:lnTo>
                    <a:pt x="6561" y="2501"/>
                  </a:lnTo>
                  <a:cubicBezTo>
                    <a:pt x="6537" y="2513"/>
                    <a:pt x="6597" y="2560"/>
                    <a:pt x="6561" y="2560"/>
                  </a:cubicBezTo>
                  <a:cubicBezTo>
                    <a:pt x="6561" y="2560"/>
                    <a:pt x="6561" y="2549"/>
                    <a:pt x="6549" y="2549"/>
                  </a:cubicBezTo>
                  <a:cubicBezTo>
                    <a:pt x="6537" y="2549"/>
                    <a:pt x="6537" y="2572"/>
                    <a:pt x="6549" y="2596"/>
                  </a:cubicBezTo>
                  <a:cubicBezTo>
                    <a:pt x="6537" y="2585"/>
                    <a:pt x="6529" y="2581"/>
                    <a:pt x="6523" y="2581"/>
                  </a:cubicBezTo>
                  <a:cubicBezTo>
                    <a:pt x="6512" y="2581"/>
                    <a:pt x="6507" y="2595"/>
                    <a:pt x="6499" y="2595"/>
                  </a:cubicBezTo>
                  <a:cubicBezTo>
                    <a:pt x="6494" y="2595"/>
                    <a:pt x="6488" y="2589"/>
                    <a:pt x="6478" y="2572"/>
                  </a:cubicBezTo>
                  <a:lnTo>
                    <a:pt x="6478" y="2572"/>
                  </a:lnTo>
                  <a:cubicBezTo>
                    <a:pt x="6466" y="2608"/>
                    <a:pt x="6513" y="2596"/>
                    <a:pt x="6513" y="2620"/>
                  </a:cubicBezTo>
                  <a:cubicBezTo>
                    <a:pt x="6521" y="2643"/>
                    <a:pt x="6509" y="2651"/>
                    <a:pt x="6497" y="2651"/>
                  </a:cubicBezTo>
                  <a:cubicBezTo>
                    <a:pt x="6490" y="2651"/>
                    <a:pt x="6482" y="2648"/>
                    <a:pt x="6478" y="2644"/>
                  </a:cubicBezTo>
                  <a:cubicBezTo>
                    <a:pt x="6478" y="2644"/>
                    <a:pt x="6478" y="2620"/>
                    <a:pt x="6490" y="2620"/>
                  </a:cubicBezTo>
                  <a:lnTo>
                    <a:pt x="6454" y="2596"/>
                  </a:lnTo>
                  <a:cubicBezTo>
                    <a:pt x="6398" y="2596"/>
                    <a:pt x="6479" y="2681"/>
                    <a:pt x="6449" y="2681"/>
                  </a:cubicBezTo>
                  <a:cubicBezTo>
                    <a:pt x="6447" y="2681"/>
                    <a:pt x="6445" y="2680"/>
                    <a:pt x="6442" y="2680"/>
                  </a:cubicBezTo>
                  <a:cubicBezTo>
                    <a:pt x="6442" y="2656"/>
                    <a:pt x="6418" y="2656"/>
                    <a:pt x="6406" y="2620"/>
                  </a:cubicBezTo>
                  <a:lnTo>
                    <a:pt x="6406" y="2620"/>
                  </a:lnTo>
                  <a:cubicBezTo>
                    <a:pt x="6406" y="2632"/>
                    <a:pt x="6382" y="2644"/>
                    <a:pt x="6418" y="2656"/>
                  </a:cubicBezTo>
                  <a:cubicBezTo>
                    <a:pt x="6406" y="2668"/>
                    <a:pt x="6382" y="2668"/>
                    <a:pt x="6371" y="2668"/>
                  </a:cubicBezTo>
                  <a:cubicBezTo>
                    <a:pt x="6371" y="2691"/>
                    <a:pt x="6371" y="2703"/>
                    <a:pt x="6382" y="2739"/>
                  </a:cubicBezTo>
                  <a:cubicBezTo>
                    <a:pt x="6378" y="2741"/>
                    <a:pt x="6372" y="2742"/>
                    <a:pt x="6367" y="2742"/>
                  </a:cubicBezTo>
                  <a:cubicBezTo>
                    <a:pt x="6345" y="2742"/>
                    <a:pt x="6321" y="2727"/>
                    <a:pt x="6311" y="2727"/>
                  </a:cubicBezTo>
                  <a:cubicBezTo>
                    <a:pt x="6287" y="2775"/>
                    <a:pt x="6228" y="2763"/>
                    <a:pt x="6204" y="2822"/>
                  </a:cubicBezTo>
                  <a:lnTo>
                    <a:pt x="6216" y="2822"/>
                  </a:lnTo>
                  <a:cubicBezTo>
                    <a:pt x="6180" y="2834"/>
                    <a:pt x="6263" y="2858"/>
                    <a:pt x="6228" y="2882"/>
                  </a:cubicBezTo>
                  <a:cubicBezTo>
                    <a:pt x="6216" y="2858"/>
                    <a:pt x="6207" y="2855"/>
                    <a:pt x="6196" y="2855"/>
                  </a:cubicBezTo>
                  <a:cubicBezTo>
                    <a:pt x="6193" y="2855"/>
                    <a:pt x="6189" y="2855"/>
                    <a:pt x="6185" y="2855"/>
                  </a:cubicBezTo>
                  <a:cubicBezTo>
                    <a:pt x="6177" y="2855"/>
                    <a:pt x="6168" y="2854"/>
                    <a:pt x="6156" y="2846"/>
                  </a:cubicBezTo>
                  <a:cubicBezTo>
                    <a:pt x="6109" y="2858"/>
                    <a:pt x="6120" y="2941"/>
                    <a:pt x="6061" y="2941"/>
                  </a:cubicBezTo>
                  <a:cubicBezTo>
                    <a:pt x="6061" y="2930"/>
                    <a:pt x="6049" y="2918"/>
                    <a:pt x="6061" y="2906"/>
                  </a:cubicBezTo>
                  <a:lnTo>
                    <a:pt x="6061" y="2906"/>
                  </a:lnTo>
                  <a:cubicBezTo>
                    <a:pt x="6013" y="2918"/>
                    <a:pt x="6001" y="2941"/>
                    <a:pt x="5978" y="2965"/>
                  </a:cubicBezTo>
                  <a:lnTo>
                    <a:pt x="5978" y="2953"/>
                  </a:lnTo>
                  <a:cubicBezTo>
                    <a:pt x="5906" y="2953"/>
                    <a:pt x="5906" y="3025"/>
                    <a:pt x="5882" y="3072"/>
                  </a:cubicBezTo>
                  <a:cubicBezTo>
                    <a:pt x="5882" y="3061"/>
                    <a:pt x="5870" y="3049"/>
                    <a:pt x="5859" y="3037"/>
                  </a:cubicBezTo>
                  <a:cubicBezTo>
                    <a:pt x="5835" y="3049"/>
                    <a:pt x="5799" y="3072"/>
                    <a:pt x="5823" y="3120"/>
                  </a:cubicBezTo>
                  <a:cubicBezTo>
                    <a:pt x="5814" y="3118"/>
                    <a:pt x="5808" y="3118"/>
                    <a:pt x="5804" y="3118"/>
                  </a:cubicBezTo>
                  <a:cubicBezTo>
                    <a:pt x="5782" y="3118"/>
                    <a:pt x="5802" y="3134"/>
                    <a:pt x="5775" y="3134"/>
                  </a:cubicBezTo>
                  <a:cubicBezTo>
                    <a:pt x="5769" y="3134"/>
                    <a:pt x="5762" y="3134"/>
                    <a:pt x="5751" y="3132"/>
                  </a:cubicBezTo>
                  <a:cubicBezTo>
                    <a:pt x="5751" y="3132"/>
                    <a:pt x="5751" y="3132"/>
                    <a:pt x="5751" y="3120"/>
                  </a:cubicBezTo>
                  <a:cubicBezTo>
                    <a:pt x="5728" y="3120"/>
                    <a:pt x="5716" y="3132"/>
                    <a:pt x="5704" y="3144"/>
                  </a:cubicBezTo>
                  <a:cubicBezTo>
                    <a:pt x="5692" y="3203"/>
                    <a:pt x="5739" y="3263"/>
                    <a:pt x="5692" y="3287"/>
                  </a:cubicBezTo>
                  <a:cubicBezTo>
                    <a:pt x="5632" y="3227"/>
                    <a:pt x="5692" y="3251"/>
                    <a:pt x="5656" y="3203"/>
                  </a:cubicBezTo>
                  <a:lnTo>
                    <a:pt x="5656" y="3203"/>
                  </a:lnTo>
                  <a:cubicBezTo>
                    <a:pt x="5656" y="3215"/>
                    <a:pt x="5656" y="3239"/>
                    <a:pt x="5632" y="3239"/>
                  </a:cubicBezTo>
                  <a:cubicBezTo>
                    <a:pt x="5620" y="3203"/>
                    <a:pt x="5620" y="3215"/>
                    <a:pt x="5609" y="3191"/>
                  </a:cubicBezTo>
                  <a:lnTo>
                    <a:pt x="5609" y="3191"/>
                  </a:lnTo>
                  <a:cubicBezTo>
                    <a:pt x="5586" y="3191"/>
                    <a:pt x="5627" y="3276"/>
                    <a:pt x="5632" y="3276"/>
                  </a:cubicBezTo>
                  <a:cubicBezTo>
                    <a:pt x="5632" y="3276"/>
                    <a:pt x="5632" y="3276"/>
                    <a:pt x="5632" y="3275"/>
                  </a:cubicBezTo>
                  <a:cubicBezTo>
                    <a:pt x="5644" y="3287"/>
                    <a:pt x="5644" y="3287"/>
                    <a:pt x="5656" y="3287"/>
                  </a:cubicBezTo>
                  <a:cubicBezTo>
                    <a:pt x="5680" y="3322"/>
                    <a:pt x="5620" y="3322"/>
                    <a:pt x="5620" y="3346"/>
                  </a:cubicBezTo>
                  <a:cubicBezTo>
                    <a:pt x="5620" y="3346"/>
                    <a:pt x="5626" y="3344"/>
                    <a:pt x="5634" y="3344"/>
                  </a:cubicBezTo>
                  <a:cubicBezTo>
                    <a:pt x="5645" y="3344"/>
                    <a:pt x="5661" y="3349"/>
                    <a:pt x="5668" y="3370"/>
                  </a:cubicBezTo>
                  <a:cubicBezTo>
                    <a:pt x="5644" y="3382"/>
                    <a:pt x="5692" y="3442"/>
                    <a:pt x="5692" y="3477"/>
                  </a:cubicBezTo>
                  <a:cubicBezTo>
                    <a:pt x="5644" y="3477"/>
                    <a:pt x="5656" y="3418"/>
                    <a:pt x="5620" y="3382"/>
                  </a:cubicBezTo>
                  <a:cubicBezTo>
                    <a:pt x="5597" y="3382"/>
                    <a:pt x="5561" y="3358"/>
                    <a:pt x="5549" y="3334"/>
                  </a:cubicBezTo>
                  <a:cubicBezTo>
                    <a:pt x="5525" y="3346"/>
                    <a:pt x="5549" y="3394"/>
                    <a:pt x="5537" y="3418"/>
                  </a:cubicBezTo>
                  <a:lnTo>
                    <a:pt x="5525" y="3406"/>
                  </a:lnTo>
                  <a:lnTo>
                    <a:pt x="5525" y="3406"/>
                  </a:lnTo>
                  <a:cubicBezTo>
                    <a:pt x="5513" y="3430"/>
                    <a:pt x="5537" y="3501"/>
                    <a:pt x="5489" y="3501"/>
                  </a:cubicBezTo>
                  <a:lnTo>
                    <a:pt x="5513" y="3513"/>
                  </a:lnTo>
                  <a:cubicBezTo>
                    <a:pt x="5525" y="3513"/>
                    <a:pt x="5501" y="3525"/>
                    <a:pt x="5525" y="3561"/>
                  </a:cubicBezTo>
                  <a:cubicBezTo>
                    <a:pt x="5504" y="3540"/>
                    <a:pt x="5483" y="3537"/>
                    <a:pt x="5470" y="3521"/>
                  </a:cubicBezTo>
                  <a:lnTo>
                    <a:pt x="5470" y="3521"/>
                  </a:lnTo>
                  <a:cubicBezTo>
                    <a:pt x="5509" y="3586"/>
                    <a:pt x="5455" y="3610"/>
                    <a:pt x="5501" y="3668"/>
                  </a:cubicBezTo>
                  <a:cubicBezTo>
                    <a:pt x="5478" y="3668"/>
                    <a:pt x="5454" y="3632"/>
                    <a:pt x="5442" y="3620"/>
                  </a:cubicBezTo>
                  <a:cubicBezTo>
                    <a:pt x="5466" y="3608"/>
                    <a:pt x="5478" y="3620"/>
                    <a:pt x="5466" y="3584"/>
                  </a:cubicBezTo>
                  <a:lnTo>
                    <a:pt x="5466" y="3584"/>
                  </a:lnTo>
                  <a:cubicBezTo>
                    <a:pt x="5460" y="3590"/>
                    <a:pt x="5451" y="3593"/>
                    <a:pt x="5442" y="3593"/>
                  </a:cubicBezTo>
                  <a:cubicBezTo>
                    <a:pt x="5433" y="3593"/>
                    <a:pt x="5424" y="3590"/>
                    <a:pt x="5418" y="3584"/>
                  </a:cubicBezTo>
                  <a:lnTo>
                    <a:pt x="5418" y="3584"/>
                  </a:lnTo>
                  <a:cubicBezTo>
                    <a:pt x="5442" y="3632"/>
                    <a:pt x="5430" y="3680"/>
                    <a:pt x="5466" y="3715"/>
                  </a:cubicBezTo>
                  <a:cubicBezTo>
                    <a:pt x="5430" y="3703"/>
                    <a:pt x="5418" y="3703"/>
                    <a:pt x="5382" y="3680"/>
                  </a:cubicBezTo>
                  <a:lnTo>
                    <a:pt x="5382" y="3680"/>
                  </a:lnTo>
                  <a:cubicBezTo>
                    <a:pt x="5382" y="3715"/>
                    <a:pt x="5442" y="3727"/>
                    <a:pt x="5466" y="3751"/>
                  </a:cubicBezTo>
                  <a:cubicBezTo>
                    <a:pt x="5454" y="3751"/>
                    <a:pt x="5442" y="3751"/>
                    <a:pt x="5430" y="3763"/>
                  </a:cubicBezTo>
                  <a:cubicBezTo>
                    <a:pt x="5430" y="3755"/>
                    <a:pt x="5424" y="3746"/>
                    <a:pt x="5416" y="3746"/>
                  </a:cubicBezTo>
                  <a:cubicBezTo>
                    <a:pt x="5413" y="3746"/>
                    <a:pt x="5410" y="3748"/>
                    <a:pt x="5406" y="3751"/>
                  </a:cubicBezTo>
                  <a:lnTo>
                    <a:pt x="5406" y="3739"/>
                  </a:lnTo>
                  <a:cubicBezTo>
                    <a:pt x="5389" y="3732"/>
                    <a:pt x="5378" y="3729"/>
                    <a:pt x="5373" y="3729"/>
                  </a:cubicBezTo>
                  <a:cubicBezTo>
                    <a:pt x="5361" y="3729"/>
                    <a:pt x="5377" y="3746"/>
                    <a:pt x="5394" y="3763"/>
                  </a:cubicBezTo>
                  <a:cubicBezTo>
                    <a:pt x="5382" y="3763"/>
                    <a:pt x="5370" y="3775"/>
                    <a:pt x="5370" y="3775"/>
                  </a:cubicBezTo>
                  <a:cubicBezTo>
                    <a:pt x="5358" y="3775"/>
                    <a:pt x="5358" y="3787"/>
                    <a:pt x="5370" y="3787"/>
                  </a:cubicBezTo>
                  <a:lnTo>
                    <a:pt x="5239" y="3787"/>
                  </a:lnTo>
                  <a:cubicBezTo>
                    <a:pt x="5180" y="3811"/>
                    <a:pt x="5120" y="3834"/>
                    <a:pt x="5097" y="3858"/>
                  </a:cubicBezTo>
                  <a:cubicBezTo>
                    <a:pt x="5078" y="3861"/>
                    <a:pt x="5061" y="3861"/>
                    <a:pt x="5045" y="3861"/>
                  </a:cubicBezTo>
                  <a:cubicBezTo>
                    <a:pt x="4975" y="3861"/>
                    <a:pt x="4921" y="3844"/>
                    <a:pt x="4882" y="3834"/>
                  </a:cubicBezTo>
                  <a:cubicBezTo>
                    <a:pt x="4704" y="3906"/>
                    <a:pt x="4525" y="3882"/>
                    <a:pt x="4335" y="3977"/>
                  </a:cubicBezTo>
                  <a:lnTo>
                    <a:pt x="4346" y="3977"/>
                  </a:lnTo>
                  <a:cubicBezTo>
                    <a:pt x="4204" y="4013"/>
                    <a:pt x="4430" y="4013"/>
                    <a:pt x="4275" y="4061"/>
                  </a:cubicBezTo>
                  <a:cubicBezTo>
                    <a:pt x="4280" y="4036"/>
                    <a:pt x="4265" y="4030"/>
                    <a:pt x="4242" y="4030"/>
                  </a:cubicBezTo>
                  <a:cubicBezTo>
                    <a:pt x="4215" y="4030"/>
                    <a:pt x="4176" y="4039"/>
                    <a:pt x="4143" y="4039"/>
                  </a:cubicBezTo>
                  <a:cubicBezTo>
                    <a:pt x="4135" y="4039"/>
                    <a:pt x="4127" y="4038"/>
                    <a:pt x="4120" y="4037"/>
                  </a:cubicBezTo>
                  <a:cubicBezTo>
                    <a:pt x="3918" y="4061"/>
                    <a:pt x="3811" y="4192"/>
                    <a:pt x="3620" y="4215"/>
                  </a:cubicBezTo>
                  <a:cubicBezTo>
                    <a:pt x="3620" y="4204"/>
                    <a:pt x="3620" y="4180"/>
                    <a:pt x="3656" y="4168"/>
                  </a:cubicBezTo>
                  <a:lnTo>
                    <a:pt x="3656" y="4168"/>
                  </a:lnTo>
                  <a:cubicBezTo>
                    <a:pt x="3525" y="4204"/>
                    <a:pt x="3418" y="4263"/>
                    <a:pt x="3299" y="4311"/>
                  </a:cubicBezTo>
                  <a:lnTo>
                    <a:pt x="3311" y="4299"/>
                  </a:lnTo>
                  <a:lnTo>
                    <a:pt x="3311" y="4299"/>
                  </a:lnTo>
                  <a:cubicBezTo>
                    <a:pt x="3108" y="4346"/>
                    <a:pt x="2965" y="4477"/>
                    <a:pt x="2787" y="4596"/>
                  </a:cubicBezTo>
                  <a:cubicBezTo>
                    <a:pt x="2799" y="4585"/>
                    <a:pt x="2787" y="4561"/>
                    <a:pt x="2799" y="4549"/>
                  </a:cubicBezTo>
                  <a:lnTo>
                    <a:pt x="2799" y="4549"/>
                  </a:lnTo>
                  <a:cubicBezTo>
                    <a:pt x="2703" y="4585"/>
                    <a:pt x="2549" y="4668"/>
                    <a:pt x="2513" y="4751"/>
                  </a:cubicBezTo>
                  <a:cubicBezTo>
                    <a:pt x="2382" y="4763"/>
                    <a:pt x="2453" y="4799"/>
                    <a:pt x="2287" y="4846"/>
                  </a:cubicBezTo>
                  <a:cubicBezTo>
                    <a:pt x="2275" y="4846"/>
                    <a:pt x="2299" y="4835"/>
                    <a:pt x="2299" y="4823"/>
                  </a:cubicBezTo>
                  <a:lnTo>
                    <a:pt x="2299" y="4823"/>
                  </a:lnTo>
                  <a:cubicBezTo>
                    <a:pt x="2227" y="4858"/>
                    <a:pt x="2180" y="4894"/>
                    <a:pt x="2120" y="4930"/>
                  </a:cubicBezTo>
                  <a:cubicBezTo>
                    <a:pt x="1989" y="5061"/>
                    <a:pt x="2001" y="5144"/>
                    <a:pt x="1822" y="5251"/>
                  </a:cubicBezTo>
                  <a:cubicBezTo>
                    <a:pt x="1763" y="5204"/>
                    <a:pt x="1918" y="5168"/>
                    <a:pt x="1882" y="5108"/>
                  </a:cubicBezTo>
                  <a:lnTo>
                    <a:pt x="1882" y="5108"/>
                  </a:lnTo>
                  <a:cubicBezTo>
                    <a:pt x="1858" y="5144"/>
                    <a:pt x="1834" y="5180"/>
                    <a:pt x="1775" y="5204"/>
                  </a:cubicBezTo>
                  <a:cubicBezTo>
                    <a:pt x="1787" y="5156"/>
                    <a:pt x="1775" y="5180"/>
                    <a:pt x="1775" y="5144"/>
                  </a:cubicBezTo>
                  <a:cubicBezTo>
                    <a:pt x="1729" y="5156"/>
                    <a:pt x="1694" y="5311"/>
                    <a:pt x="1691" y="5311"/>
                  </a:cubicBezTo>
                  <a:cubicBezTo>
                    <a:pt x="1691" y="5311"/>
                    <a:pt x="1691" y="5311"/>
                    <a:pt x="1691" y="5311"/>
                  </a:cubicBezTo>
                  <a:lnTo>
                    <a:pt x="1691" y="5311"/>
                  </a:lnTo>
                  <a:cubicBezTo>
                    <a:pt x="1691" y="5320"/>
                    <a:pt x="1695" y="5324"/>
                    <a:pt x="1700" y="5324"/>
                  </a:cubicBezTo>
                  <a:cubicBezTo>
                    <a:pt x="1710" y="5324"/>
                    <a:pt x="1724" y="5314"/>
                    <a:pt x="1739" y="5299"/>
                  </a:cubicBezTo>
                  <a:lnTo>
                    <a:pt x="1739" y="5299"/>
                  </a:lnTo>
                  <a:cubicBezTo>
                    <a:pt x="1739" y="5370"/>
                    <a:pt x="1584" y="5430"/>
                    <a:pt x="1525" y="5513"/>
                  </a:cubicBezTo>
                  <a:cubicBezTo>
                    <a:pt x="1541" y="5497"/>
                    <a:pt x="1591" y="5464"/>
                    <a:pt x="1617" y="5464"/>
                  </a:cubicBezTo>
                  <a:cubicBezTo>
                    <a:pt x="1629" y="5464"/>
                    <a:pt x="1636" y="5471"/>
                    <a:pt x="1632" y="5489"/>
                  </a:cubicBezTo>
                  <a:cubicBezTo>
                    <a:pt x="1525" y="5561"/>
                    <a:pt x="1537" y="5644"/>
                    <a:pt x="1501" y="5728"/>
                  </a:cubicBezTo>
                  <a:cubicBezTo>
                    <a:pt x="1483" y="5736"/>
                    <a:pt x="1471" y="5740"/>
                    <a:pt x="1463" y="5740"/>
                  </a:cubicBezTo>
                  <a:cubicBezTo>
                    <a:pt x="1417" y="5740"/>
                    <a:pt x="1506" y="5617"/>
                    <a:pt x="1465" y="5597"/>
                  </a:cubicBezTo>
                  <a:cubicBezTo>
                    <a:pt x="1441" y="5597"/>
                    <a:pt x="1370" y="5597"/>
                    <a:pt x="1394" y="5549"/>
                  </a:cubicBezTo>
                  <a:lnTo>
                    <a:pt x="1394" y="5549"/>
                  </a:lnTo>
                  <a:cubicBezTo>
                    <a:pt x="1298" y="5620"/>
                    <a:pt x="1275" y="5704"/>
                    <a:pt x="1215" y="5787"/>
                  </a:cubicBezTo>
                  <a:lnTo>
                    <a:pt x="1203" y="5775"/>
                  </a:lnTo>
                  <a:cubicBezTo>
                    <a:pt x="1120" y="5870"/>
                    <a:pt x="1060" y="6025"/>
                    <a:pt x="965" y="6097"/>
                  </a:cubicBezTo>
                  <a:lnTo>
                    <a:pt x="1025" y="6061"/>
                  </a:lnTo>
                  <a:lnTo>
                    <a:pt x="1025" y="6061"/>
                  </a:lnTo>
                  <a:cubicBezTo>
                    <a:pt x="1013" y="6085"/>
                    <a:pt x="965" y="6132"/>
                    <a:pt x="965" y="6180"/>
                  </a:cubicBezTo>
                  <a:cubicBezTo>
                    <a:pt x="960" y="6175"/>
                    <a:pt x="952" y="6173"/>
                    <a:pt x="944" y="6173"/>
                  </a:cubicBezTo>
                  <a:cubicBezTo>
                    <a:pt x="925" y="6173"/>
                    <a:pt x="901" y="6182"/>
                    <a:pt x="885" y="6182"/>
                  </a:cubicBezTo>
                  <a:cubicBezTo>
                    <a:pt x="879" y="6182"/>
                    <a:pt x="874" y="6180"/>
                    <a:pt x="871" y="6175"/>
                  </a:cubicBezTo>
                  <a:lnTo>
                    <a:pt x="871" y="6175"/>
                  </a:lnTo>
                  <a:cubicBezTo>
                    <a:pt x="885" y="6272"/>
                    <a:pt x="716" y="6444"/>
                    <a:pt x="739" y="6537"/>
                  </a:cubicBezTo>
                  <a:cubicBezTo>
                    <a:pt x="732" y="6539"/>
                    <a:pt x="727" y="6539"/>
                    <a:pt x="722" y="6539"/>
                  </a:cubicBezTo>
                  <a:cubicBezTo>
                    <a:pt x="691" y="6539"/>
                    <a:pt x="690" y="6510"/>
                    <a:pt x="679" y="6490"/>
                  </a:cubicBezTo>
                  <a:cubicBezTo>
                    <a:pt x="739" y="6430"/>
                    <a:pt x="775" y="6418"/>
                    <a:pt x="775" y="6359"/>
                  </a:cubicBezTo>
                  <a:lnTo>
                    <a:pt x="775" y="6359"/>
                  </a:lnTo>
                  <a:cubicBezTo>
                    <a:pt x="735" y="6408"/>
                    <a:pt x="695" y="6433"/>
                    <a:pt x="676" y="6433"/>
                  </a:cubicBezTo>
                  <a:cubicBezTo>
                    <a:pt x="672" y="6433"/>
                    <a:pt x="669" y="6432"/>
                    <a:pt x="667" y="6430"/>
                  </a:cubicBezTo>
                  <a:cubicBezTo>
                    <a:pt x="667" y="6513"/>
                    <a:pt x="584" y="6668"/>
                    <a:pt x="596" y="6716"/>
                  </a:cubicBezTo>
                  <a:cubicBezTo>
                    <a:pt x="565" y="6739"/>
                    <a:pt x="539" y="6757"/>
                    <a:pt x="518" y="6757"/>
                  </a:cubicBezTo>
                  <a:cubicBezTo>
                    <a:pt x="507" y="6757"/>
                    <a:pt x="497" y="6752"/>
                    <a:pt x="489" y="6740"/>
                  </a:cubicBezTo>
                  <a:lnTo>
                    <a:pt x="489" y="6740"/>
                  </a:lnTo>
                  <a:cubicBezTo>
                    <a:pt x="443" y="6822"/>
                    <a:pt x="467" y="6831"/>
                    <a:pt x="499" y="6831"/>
                  </a:cubicBezTo>
                  <a:cubicBezTo>
                    <a:pt x="508" y="6831"/>
                    <a:pt x="517" y="6830"/>
                    <a:pt x="526" y="6830"/>
                  </a:cubicBezTo>
                  <a:cubicBezTo>
                    <a:pt x="557" y="6830"/>
                    <a:pt x="576" y="6840"/>
                    <a:pt x="513" y="6930"/>
                  </a:cubicBezTo>
                  <a:cubicBezTo>
                    <a:pt x="497" y="6942"/>
                    <a:pt x="487" y="6947"/>
                    <a:pt x="480" y="6947"/>
                  </a:cubicBezTo>
                  <a:cubicBezTo>
                    <a:pt x="457" y="6947"/>
                    <a:pt x="480" y="6890"/>
                    <a:pt x="469" y="6890"/>
                  </a:cubicBezTo>
                  <a:lnTo>
                    <a:pt x="469" y="6890"/>
                  </a:lnTo>
                  <a:cubicBezTo>
                    <a:pt x="464" y="6890"/>
                    <a:pt x="453" y="6900"/>
                    <a:pt x="429" y="6930"/>
                  </a:cubicBezTo>
                  <a:lnTo>
                    <a:pt x="441" y="6894"/>
                  </a:lnTo>
                  <a:lnTo>
                    <a:pt x="441" y="6894"/>
                  </a:lnTo>
                  <a:cubicBezTo>
                    <a:pt x="286" y="6930"/>
                    <a:pt x="465" y="7013"/>
                    <a:pt x="394" y="7109"/>
                  </a:cubicBezTo>
                  <a:cubicBezTo>
                    <a:pt x="347" y="7099"/>
                    <a:pt x="380" y="7046"/>
                    <a:pt x="358" y="7046"/>
                  </a:cubicBezTo>
                  <a:cubicBezTo>
                    <a:pt x="351" y="7046"/>
                    <a:pt x="340" y="7051"/>
                    <a:pt x="322" y="7061"/>
                  </a:cubicBezTo>
                  <a:cubicBezTo>
                    <a:pt x="275" y="7168"/>
                    <a:pt x="322" y="7263"/>
                    <a:pt x="251" y="7347"/>
                  </a:cubicBezTo>
                  <a:lnTo>
                    <a:pt x="239" y="7323"/>
                  </a:lnTo>
                  <a:cubicBezTo>
                    <a:pt x="203" y="7382"/>
                    <a:pt x="120" y="7502"/>
                    <a:pt x="96" y="7573"/>
                  </a:cubicBezTo>
                  <a:cubicBezTo>
                    <a:pt x="87" y="7573"/>
                    <a:pt x="85" y="7566"/>
                    <a:pt x="89" y="7558"/>
                  </a:cubicBezTo>
                  <a:lnTo>
                    <a:pt x="89" y="7558"/>
                  </a:lnTo>
                  <a:cubicBezTo>
                    <a:pt x="17" y="7654"/>
                    <a:pt x="93" y="7611"/>
                    <a:pt x="1" y="7692"/>
                  </a:cubicBezTo>
                  <a:lnTo>
                    <a:pt x="13" y="7728"/>
                  </a:lnTo>
                  <a:cubicBezTo>
                    <a:pt x="60" y="7692"/>
                    <a:pt x="132" y="7609"/>
                    <a:pt x="132" y="7537"/>
                  </a:cubicBezTo>
                  <a:cubicBezTo>
                    <a:pt x="132" y="7552"/>
                    <a:pt x="137" y="7558"/>
                    <a:pt x="145" y="7558"/>
                  </a:cubicBezTo>
                  <a:cubicBezTo>
                    <a:pt x="170" y="7558"/>
                    <a:pt x="224" y="7510"/>
                    <a:pt x="260" y="7510"/>
                  </a:cubicBezTo>
                  <a:cubicBezTo>
                    <a:pt x="271" y="7510"/>
                    <a:pt x="280" y="7515"/>
                    <a:pt x="286" y="7525"/>
                  </a:cubicBezTo>
                  <a:lnTo>
                    <a:pt x="275" y="7502"/>
                  </a:lnTo>
                  <a:cubicBezTo>
                    <a:pt x="441" y="7394"/>
                    <a:pt x="560" y="7204"/>
                    <a:pt x="715" y="7037"/>
                  </a:cubicBezTo>
                  <a:cubicBezTo>
                    <a:pt x="751" y="6882"/>
                    <a:pt x="882" y="6847"/>
                    <a:pt x="929" y="6704"/>
                  </a:cubicBezTo>
                  <a:cubicBezTo>
                    <a:pt x="894" y="6644"/>
                    <a:pt x="941" y="6668"/>
                    <a:pt x="1013" y="6561"/>
                  </a:cubicBezTo>
                  <a:lnTo>
                    <a:pt x="1013" y="6561"/>
                  </a:lnTo>
                  <a:cubicBezTo>
                    <a:pt x="996" y="6589"/>
                    <a:pt x="1003" y="6598"/>
                    <a:pt x="1018" y="6598"/>
                  </a:cubicBezTo>
                  <a:cubicBezTo>
                    <a:pt x="1036" y="6598"/>
                    <a:pt x="1065" y="6586"/>
                    <a:pt x="1084" y="6573"/>
                  </a:cubicBezTo>
                  <a:cubicBezTo>
                    <a:pt x="1084" y="6537"/>
                    <a:pt x="1096" y="6513"/>
                    <a:pt x="1120" y="6490"/>
                  </a:cubicBezTo>
                  <a:cubicBezTo>
                    <a:pt x="1144" y="6478"/>
                    <a:pt x="1298" y="6394"/>
                    <a:pt x="1310" y="6311"/>
                  </a:cubicBezTo>
                  <a:cubicBezTo>
                    <a:pt x="1322" y="6304"/>
                    <a:pt x="1329" y="6301"/>
                    <a:pt x="1333" y="6301"/>
                  </a:cubicBezTo>
                  <a:cubicBezTo>
                    <a:pt x="1349" y="6301"/>
                    <a:pt x="1310" y="6351"/>
                    <a:pt x="1310" y="6370"/>
                  </a:cubicBezTo>
                  <a:cubicBezTo>
                    <a:pt x="1358" y="6370"/>
                    <a:pt x="1334" y="6299"/>
                    <a:pt x="1370" y="6299"/>
                  </a:cubicBezTo>
                  <a:cubicBezTo>
                    <a:pt x="1370" y="6299"/>
                    <a:pt x="1370" y="6299"/>
                    <a:pt x="1370" y="6311"/>
                  </a:cubicBezTo>
                  <a:cubicBezTo>
                    <a:pt x="1441" y="6216"/>
                    <a:pt x="1513" y="6180"/>
                    <a:pt x="1608" y="6097"/>
                  </a:cubicBezTo>
                  <a:cubicBezTo>
                    <a:pt x="1560" y="6049"/>
                    <a:pt x="1679" y="5989"/>
                    <a:pt x="1703" y="5942"/>
                  </a:cubicBezTo>
                  <a:cubicBezTo>
                    <a:pt x="1703" y="5946"/>
                    <a:pt x="1705" y="5947"/>
                    <a:pt x="1709" y="5947"/>
                  </a:cubicBezTo>
                  <a:cubicBezTo>
                    <a:pt x="1726" y="5947"/>
                    <a:pt x="1781" y="5904"/>
                    <a:pt x="1810" y="5894"/>
                  </a:cubicBezTo>
                  <a:lnTo>
                    <a:pt x="1822" y="5811"/>
                  </a:lnTo>
                  <a:cubicBezTo>
                    <a:pt x="1846" y="5739"/>
                    <a:pt x="1918" y="5775"/>
                    <a:pt x="1965" y="5704"/>
                  </a:cubicBezTo>
                  <a:lnTo>
                    <a:pt x="1941" y="5704"/>
                  </a:lnTo>
                  <a:cubicBezTo>
                    <a:pt x="1977" y="5644"/>
                    <a:pt x="2132" y="5573"/>
                    <a:pt x="2203" y="5561"/>
                  </a:cubicBezTo>
                  <a:cubicBezTo>
                    <a:pt x="2299" y="5454"/>
                    <a:pt x="2394" y="5358"/>
                    <a:pt x="2489" y="5299"/>
                  </a:cubicBezTo>
                  <a:cubicBezTo>
                    <a:pt x="2596" y="5227"/>
                    <a:pt x="2691" y="5180"/>
                    <a:pt x="2799" y="5132"/>
                  </a:cubicBezTo>
                  <a:cubicBezTo>
                    <a:pt x="2906" y="5085"/>
                    <a:pt x="3013" y="5037"/>
                    <a:pt x="3132" y="4989"/>
                  </a:cubicBezTo>
                  <a:cubicBezTo>
                    <a:pt x="3251" y="4942"/>
                    <a:pt x="3370" y="4894"/>
                    <a:pt x="3501" y="4823"/>
                  </a:cubicBezTo>
                  <a:cubicBezTo>
                    <a:pt x="3525" y="4787"/>
                    <a:pt x="3465" y="4799"/>
                    <a:pt x="3477" y="4763"/>
                  </a:cubicBezTo>
                  <a:cubicBezTo>
                    <a:pt x="3525" y="4727"/>
                    <a:pt x="3549" y="4715"/>
                    <a:pt x="3596" y="4704"/>
                  </a:cubicBezTo>
                  <a:cubicBezTo>
                    <a:pt x="3576" y="4704"/>
                    <a:pt x="3565" y="4705"/>
                    <a:pt x="3560" y="4706"/>
                  </a:cubicBezTo>
                  <a:lnTo>
                    <a:pt x="3560" y="4706"/>
                  </a:lnTo>
                  <a:cubicBezTo>
                    <a:pt x="3560" y="4706"/>
                    <a:pt x="3561" y="4705"/>
                    <a:pt x="3561" y="4704"/>
                  </a:cubicBezTo>
                  <a:lnTo>
                    <a:pt x="3561" y="4704"/>
                  </a:lnTo>
                  <a:cubicBezTo>
                    <a:pt x="3537" y="4715"/>
                    <a:pt x="3513" y="4727"/>
                    <a:pt x="3489" y="4751"/>
                  </a:cubicBezTo>
                  <a:cubicBezTo>
                    <a:pt x="3477" y="4751"/>
                    <a:pt x="3489" y="4739"/>
                    <a:pt x="3477" y="4739"/>
                  </a:cubicBezTo>
                  <a:cubicBezTo>
                    <a:pt x="3453" y="4751"/>
                    <a:pt x="3430" y="4787"/>
                    <a:pt x="3394" y="4799"/>
                  </a:cubicBezTo>
                  <a:cubicBezTo>
                    <a:pt x="3430" y="4751"/>
                    <a:pt x="3430" y="4704"/>
                    <a:pt x="3501" y="4692"/>
                  </a:cubicBezTo>
                  <a:lnTo>
                    <a:pt x="3501" y="4692"/>
                  </a:lnTo>
                  <a:cubicBezTo>
                    <a:pt x="3501" y="4704"/>
                    <a:pt x="3489" y="4704"/>
                    <a:pt x="3477" y="4715"/>
                  </a:cubicBezTo>
                  <a:cubicBezTo>
                    <a:pt x="3525" y="4692"/>
                    <a:pt x="3525" y="4668"/>
                    <a:pt x="3573" y="4668"/>
                  </a:cubicBezTo>
                  <a:cubicBezTo>
                    <a:pt x="3607" y="4661"/>
                    <a:pt x="3613" y="4654"/>
                    <a:pt x="3615" y="4654"/>
                  </a:cubicBezTo>
                  <a:lnTo>
                    <a:pt x="3615" y="4654"/>
                  </a:lnTo>
                  <a:cubicBezTo>
                    <a:pt x="3616" y="4654"/>
                    <a:pt x="3615" y="4658"/>
                    <a:pt x="3620" y="4668"/>
                  </a:cubicBezTo>
                  <a:lnTo>
                    <a:pt x="3799" y="4620"/>
                  </a:lnTo>
                  <a:cubicBezTo>
                    <a:pt x="3845" y="4555"/>
                    <a:pt x="3927" y="4548"/>
                    <a:pt x="3973" y="4548"/>
                  </a:cubicBezTo>
                  <a:cubicBezTo>
                    <a:pt x="3986" y="4548"/>
                    <a:pt x="3996" y="4549"/>
                    <a:pt x="4001" y="4549"/>
                  </a:cubicBezTo>
                  <a:cubicBezTo>
                    <a:pt x="4001" y="4596"/>
                    <a:pt x="3894" y="4596"/>
                    <a:pt x="3870" y="4656"/>
                  </a:cubicBezTo>
                  <a:lnTo>
                    <a:pt x="3942" y="4668"/>
                  </a:lnTo>
                  <a:lnTo>
                    <a:pt x="3942" y="4632"/>
                  </a:lnTo>
                  <a:lnTo>
                    <a:pt x="4025" y="4608"/>
                  </a:lnTo>
                  <a:lnTo>
                    <a:pt x="4025" y="4620"/>
                  </a:lnTo>
                  <a:cubicBezTo>
                    <a:pt x="4025" y="4596"/>
                    <a:pt x="4025" y="4585"/>
                    <a:pt x="4061" y="4585"/>
                  </a:cubicBezTo>
                  <a:cubicBezTo>
                    <a:pt x="4061" y="4585"/>
                    <a:pt x="4066" y="4590"/>
                    <a:pt x="4066" y="4593"/>
                  </a:cubicBezTo>
                  <a:lnTo>
                    <a:pt x="4066" y="4593"/>
                  </a:lnTo>
                  <a:lnTo>
                    <a:pt x="4120" y="4561"/>
                  </a:lnTo>
                  <a:lnTo>
                    <a:pt x="4120" y="4561"/>
                  </a:lnTo>
                  <a:cubicBezTo>
                    <a:pt x="4112" y="4577"/>
                    <a:pt x="4115" y="4581"/>
                    <a:pt x="4122" y="4581"/>
                  </a:cubicBezTo>
                  <a:cubicBezTo>
                    <a:pt x="4130" y="4581"/>
                    <a:pt x="4142" y="4577"/>
                    <a:pt x="4154" y="4577"/>
                  </a:cubicBezTo>
                  <a:cubicBezTo>
                    <a:pt x="4165" y="4577"/>
                    <a:pt x="4176" y="4581"/>
                    <a:pt x="4180" y="4596"/>
                  </a:cubicBezTo>
                  <a:cubicBezTo>
                    <a:pt x="4359" y="4563"/>
                    <a:pt x="4401" y="4476"/>
                    <a:pt x="4565" y="4476"/>
                  </a:cubicBezTo>
                  <a:cubicBezTo>
                    <a:pt x="4575" y="4476"/>
                    <a:pt x="4585" y="4477"/>
                    <a:pt x="4596" y="4477"/>
                  </a:cubicBezTo>
                  <a:cubicBezTo>
                    <a:pt x="4561" y="4465"/>
                    <a:pt x="4632" y="4394"/>
                    <a:pt x="4692" y="4394"/>
                  </a:cubicBezTo>
                  <a:cubicBezTo>
                    <a:pt x="4727" y="4394"/>
                    <a:pt x="4727" y="4406"/>
                    <a:pt x="4716" y="4418"/>
                  </a:cubicBezTo>
                  <a:cubicBezTo>
                    <a:pt x="4739" y="4406"/>
                    <a:pt x="4763" y="4394"/>
                    <a:pt x="4787" y="4382"/>
                  </a:cubicBezTo>
                  <a:cubicBezTo>
                    <a:pt x="4814" y="4396"/>
                    <a:pt x="4840" y="4401"/>
                    <a:pt x="4867" y="4401"/>
                  </a:cubicBezTo>
                  <a:cubicBezTo>
                    <a:pt x="4934" y="4401"/>
                    <a:pt x="5003" y="4370"/>
                    <a:pt x="5097" y="4370"/>
                  </a:cubicBezTo>
                  <a:lnTo>
                    <a:pt x="5097" y="4394"/>
                  </a:lnTo>
                  <a:cubicBezTo>
                    <a:pt x="5132" y="4370"/>
                    <a:pt x="5192" y="4334"/>
                    <a:pt x="5263" y="4334"/>
                  </a:cubicBezTo>
                  <a:lnTo>
                    <a:pt x="5251" y="4382"/>
                  </a:lnTo>
                  <a:cubicBezTo>
                    <a:pt x="5256" y="4383"/>
                    <a:pt x="5261" y="4383"/>
                    <a:pt x="5265" y="4383"/>
                  </a:cubicBezTo>
                  <a:cubicBezTo>
                    <a:pt x="5339" y="4383"/>
                    <a:pt x="5319" y="4298"/>
                    <a:pt x="5392" y="4298"/>
                  </a:cubicBezTo>
                  <a:cubicBezTo>
                    <a:pt x="5396" y="4298"/>
                    <a:pt x="5401" y="4298"/>
                    <a:pt x="5406" y="4299"/>
                  </a:cubicBezTo>
                  <a:cubicBezTo>
                    <a:pt x="5406" y="4263"/>
                    <a:pt x="5347" y="4251"/>
                    <a:pt x="5323" y="4215"/>
                  </a:cubicBezTo>
                  <a:lnTo>
                    <a:pt x="5323" y="4215"/>
                  </a:lnTo>
                  <a:cubicBezTo>
                    <a:pt x="5341" y="4233"/>
                    <a:pt x="5376" y="4242"/>
                    <a:pt x="5405" y="4242"/>
                  </a:cubicBezTo>
                  <a:cubicBezTo>
                    <a:pt x="5433" y="4242"/>
                    <a:pt x="5454" y="4233"/>
                    <a:pt x="5442" y="4215"/>
                  </a:cubicBezTo>
                  <a:cubicBezTo>
                    <a:pt x="5471" y="4208"/>
                    <a:pt x="5488" y="4205"/>
                    <a:pt x="5498" y="4205"/>
                  </a:cubicBezTo>
                  <a:cubicBezTo>
                    <a:pt x="5519" y="4205"/>
                    <a:pt x="5505" y="4219"/>
                    <a:pt x="5513" y="4227"/>
                  </a:cubicBezTo>
                  <a:lnTo>
                    <a:pt x="5573" y="4192"/>
                  </a:lnTo>
                  <a:cubicBezTo>
                    <a:pt x="5644" y="4192"/>
                    <a:pt x="5597" y="4251"/>
                    <a:pt x="5573" y="4275"/>
                  </a:cubicBezTo>
                  <a:cubicBezTo>
                    <a:pt x="5603" y="4251"/>
                    <a:pt x="5635" y="4245"/>
                    <a:pt x="5671" y="4245"/>
                  </a:cubicBezTo>
                  <a:cubicBezTo>
                    <a:pt x="5707" y="4245"/>
                    <a:pt x="5745" y="4251"/>
                    <a:pt x="5787" y="4251"/>
                  </a:cubicBezTo>
                  <a:lnTo>
                    <a:pt x="5751" y="4275"/>
                  </a:lnTo>
                  <a:cubicBezTo>
                    <a:pt x="5787" y="4275"/>
                    <a:pt x="5811" y="4275"/>
                    <a:pt x="5847" y="4287"/>
                  </a:cubicBezTo>
                  <a:cubicBezTo>
                    <a:pt x="5879" y="4267"/>
                    <a:pt x="5923" y="4258"/>
                    <a:pt x="5969" y="4258"/>
                  </a:cubicBezTo>
                  <a:cubicBezTo>
                    <a:pt x="6007" y="4258"/>
                    <a:pt x="6047" y="4264"/>
                    <a:pt x="6085" y="4275"/>
                  </a:cubicBezTo>
                  <a:lnTo>
                    <a:pt x="6025" y="4323"/>
                  </a:lnTo>
                  <a:cubicBezTo>
                    <a:pt x="6035" y="4327"/>
                    <a:pt x="6041" y="4329"/>
                    <a:pt x="6046" y="4329"/>
                  </a:cubicBezTo>
                  <a:cubicBezTo>
                    <a:pt x="6065" y="4329"/>
                    <a:pt x="6054" y="4299"/>
                    <a:pt x="6073" y="4299"/>
                  </a:cubicBezTo>
                  <a:cubicBezTo>
                    <a:pt x="6092" y="4293"/>
                    <a:pt x="6107" y="4291"/>
                    <a:pt x="6121" y="4291"/>
                  </a:cubicBezTo>
                  <a:cubicBezTo>
                    <a:pt x="6168" y="4291"/>
                    <a:pt x="6188" y="4319"/>
                    <a:pt x="6216" y="4346"/>
                  </a:cubicBezTo>
                  <a:cubicBezTo>
                    <a:pt x="6236" y="4340"/>
                    <a:pt x="6255" y="4338"/>
                    <a:pt x="6273" y="4338"/>
                  </a:cubicBezTo>
                  <a:cubicBezTo>
                    <a:pt x="6378" y="4338"/>
                    <a:pt x="6468" y="4419"/>
                    <a:pt x="6560" y="4419"/>
                  </a:cubicBezTo>
                  <a:cubicBezTo>
                    <a:pt x="6580" y="4419"/>
                    <a:pt x="6600" y="4415"/>
                    <a:pt x="6621" y="4406"/>
                  </a:cubicBezTo>
                  <a:lnTo>
                    <a:pt x="6621" y="4442"/>
                  </a:lnTo>
                  <a:cubicBezTo>
                    <a:pt x="6647" y="4435"/>
                    <a:pt x="6672" y="4432"/>
                    <a:pt x="6698" y="4432"/>
                  </a:cubicBezTo>
                  <a:cubicBezTo>
                    <a:pt x="6819" y="4432"/>
                    <a:pt x="6931" y="4499"/>
                    <a:pt x="7041" y="4499"/>
                  </a:cubicBezTo>
                  <a:cubicBezTo>
                    <a:pt x="7063" y="4499"/>
                    <a:pt x="7086" y="4496"/>
                    <a:pt x="7109" y="4489"/>
                  </a:cubicBezTo>
                  <a:cubicBezTo>
                    <a:pt x="7152" y="4540"/>
                    <a:pt x="7184" y="4554"/>
                    <a:pt x="7210" y="4554"/>
                  </a:cubicBezTo>
                  <a:cubicBezTo>
                    <a:pt x="7244" y="4554"/>
                    <a:pt x="7271" y="4531"/>
                    <a:pt x="7305" y="4531"/>
                  </a:cubicBezTo>
                  <a:cubicBezTo>
                    <a:pt x="7331" y="4531"/>
                    <a:pt x="7363" y="4546"/>
                    <a:pt x="7406" y="4596"/>
                  </a:cubicBezTo>
                  <a:lnTo>
                    <a:pt x="7406" y="4585"/>
                  </a:lnTo>
                  <a:cubicBezTo>
                    <a:pt x="7668" y="4704"/>
                    <a:pt x="7930" y="4882"/>
                    <a:pt x="8156" y="5073"/>
                  </a:cubicBezTo>
                  <a:cubicBezTo>
                    <a:pt x="8383" y="5275"/>
                    <a:pt x="8585" y="5489"/>
                    <a:pt x="8764" y="5704"/>
                  </a:cubicBezTo>
                  <a:lnTo>
                    <a:pt x="8740" y="5716"/>
                  </a:lnTo>
                  <a:cubicBezTo>
                    <a:pt x="8978" y="6085"/>
                    <a:pt x="9133" y="6490"/>
                    <a:pt x="9180" y="6906"/>
                  </a:cubicBezTo>
                  <a:cubicBezTo>
                    <a:pt x="9228" y="7323"/>
                    <a:pt x="9145" y="7752"/>
                    <a:pt x="8942" y="8144"/>
                  </a:cubicBezTo>
                  <a:cubicBezTo>
                    <a:pt x="8930" y="8216"/>
                    <a:pt x="8990" y="8204"/>
                    <a:pt x="8978" y="8275"/>
                  </a:cubicBezTo>
                  <a:cubicBezTo>
                    <a:pt x="8967" y="8297"/>
                    <a:pt x="8937" y="8348"/>
                    <a:pt x="8913" y="8348"/>
                  </a:cubicBezTo>
                  <a:cubicBezTo>
                    <a:pt x="8911" y="8348"/>
                    <a:pt x="8909" y="8348"/>
                    <a:pt x="8907" y="8347"/>
                  </a:cubicBezTo>
                  <a:cubicBezTo>
                    <a:pt x="8930" y="8287"/>
                    <a:pt x="8883" y="8311"/>
                    <a:pt x="8883" y="8287"/>
                  </a:cubicBezTo>
                  <a:cubicBezTo>
                    <a:pt x="8847" y="8371"/>
                    <a:pt x="8752" y="8454"/>
                    <a:pt x="8728" y="8549"/>
                  </a:cubicBezTo>
                  <a:lnTo>
                    <a:pt x="8799" y="8502"/>
                  </a:lnTo>
                  <a:lnTo>
                    <a:pt x="8799" y="8502"/>
                  </a:lnTo>
                  <a:cubicBezTo>
                    <a:pt x="8787" y="8549"/>
                    <a:pt x="8752" y="8585"/>
                    <a:pt x="8728" y="8609"/>
                  </a:cubicBezTo>
                  <a:cubicBezTo>
                    <a:pt x="8717" y="8588"/>
                    <a:pt x="8670" y="8595"/>
                    <a:pt x="8667" y="8580"/>
                  </a:cubicBezTo>
                  <a:lnTo>
                    <a:pt x="8667" y="8580"/>
                  </a:lnTo>
                  <a:cubicBezTo>
                    <a:pt x="8631" y="8761"/>
                    <a:pt x="8548" y="8658"/>
                    <a:pt x="8478" y="8787"/>
                  </a:cubicBezTo>
                  <a:cubicBezTo>
                    <a:pt x="8514" y="8859"/>
                    <a:pt x="8406" y="9037"/>
                    <a:pt x="8335" y="9168"/>
                  </a:cubicBezTo>
                  <a:cubicBezTo>
                    <a:pt x="8311" y="9180"/>
                    <a:pt x="8287" y="9180"/>
                    <a:pt x="8264" y="9192"/>
                  </a:cubicBezTo>
                  <a:cubicBezTo>
                    <a:pt x="8335" y="9145"/>
                    <a:pt x="8228" y="9145"/>
                    <a:pt x="8323" y="9085"/>
                  </a:cubicBezTo>
                  <a:lnTo>
                    <a:pt x="8323" y="9085"/>
                  </a:lnTo>
                  <a:cubicBezTo>
                    <a:pt x="8240" y="9121"/>
                    <a:pt x="8180" y="9192"/>
                    <a:pt x="8097" y="9240"/>
                  </a:cubicBezTo>
                  <a:cubicBezTo>
                    <a:pt x="8121" y="9240"/>
                    <a:pt x="8133" y="9264"/>
                    <a:pt x="8109" y="9287"/>
                  </a:cubicBezTo>
                  <a:cubicBezTo>
                    <a:pt x="8091" y="9295"/>
                    <a:pt x="8077" y="9296"/>
                    <a:pt x="8064" y="9296"/>
                  </a:cubicBezTo>
                  <a:cubicBezTo>
                    <a:pt x="8050" y="9296"/>
                    <a:pt x="8038" y="9294"/>
                    <a:pt x="8026" y="9294"/>
                  </a:cubicBezTo>
                  <a:cubicBezTo>
                    <a:pt x="8011" y="9294"/>
                    <a:pt x="7996" y="9297"/>
                    <a:pt x="7978" y="9311"/>
                  </a:cubicBezTo>
                  <a:lnTo>
                    <a:pt x="8014" y="9252"/>
                  </a:lnTo>
                  <a:cubicBezTo>
                    <a:pt x="7966" y="9252"/>
                    <a:pt x="7954" y="9299"/>
                    <a:pt x="7918" y="9323"/>
                  </a:cubicBezTo>
                  <a:cubicBezTo>
                    <a:pt x="7910" y="9315"/>
                    <a:pt x="7896" y="9314"/>
                    <a:pt x="7880" y="9314"/>
                  </a:cubicBezTo>
                  <a:cubicBezTo>
                    <a:pt x="7872" y="9314"/>
                    <a:pt x="7864" y="9314"/>
                    <a:pt x="7856" y="9314"/>
                  </a:cubicBezTo>
                  <a:cubicBezTo>
                    <a:pt x="7832" y="9314"/>
                    <a:pt x="7811" y="9311"/>
                    <a:pt x="7811" y="9287"/>
                  </a:cubicBezTo>
                  <a:cubicBezTo>
                    <a:pt x="7752" y="9371"/>
                    <a:pt x="7716" y="9347"/>
                    <a:pt x="7644" y="9407"/>
                  </a:cubicBezTo>
                  <a:cubicBezTo>
                    <a:pt x="7740" y="9407"/>
                    <a:pt x="7633" y="9454"/>
                    <a:pt x="7656" y="9478"/>
                  </a:cubicBezTo>
                  <a:lnTo>
                    <a:pt x="7752" y="9430"/>
                  </a:lnTo>
                  <a:lnTo>
                    <a:pt x="7752" y="9430"/>
                  </a:lnTo>
                  <a:cubicBezTo>
                    <a:pt x="7723" y="9435"/>
                    <a:pt x="7707" y="9437"/>
                    <a:pt x="7699" y="9437"/>
                  </a:cubicBezTo>
                  <a:cubicBezTo>
                    <a:pt x="7663" y="9437"/>
                    <a:pt x="7793" y="9398"/>
                    <a:pt x="7764" y="9359"/>
                  </a:cubicBezTo>
                  <a:cubicBezTo>
                    <a:pt x="7823" y="9359"/>
                    <a:pt x="7742" y="9442"/>
                    <a:pt x="7775" y="9442"/>
                  </a:cubicBezTo>
                  <a:cubicBezTo>
                    <a:pt x="7782" y="9442"/>
                    <a:pt x="7793" y="9438"/>
                    <a:pt x="7811" y="9430"/>
                  </a:cubicBezTo>
                  <a:lnTo>
                    <a:pt x="7811" y="9430"/>
                  </a:lnTo>
                  <a:cubicBezTo>
                    <a:pt x="7692" y="9502"/>
                    <a:pt x="7656" y="9490"/>
                    <a:pt x="7525" y="9573"/>
                  </a:cubicBezTo>
                  <a:cubicBezTo>
                    <a:pt x="7542" y="9566"/>
                    <a:pt x="7552" y="9563"/>
                    <a:pt x="7557" y="9563"/>
                  </a:cubicBezTo>
                  <a:cubicBezTo>
                    <a:pt x="7576" y="9563"/>
                    <a:pt x="7523" y="9609"/>
                    <a:pt x="7561" y="9609"/>
                  </a:cubicBezTo>
                  <a:cubicBezTo>
                    <a:pt x="7529" y="9620"/>
                    <a:pt x="7514" y="9624"/>
                    <a:pt x="7507" y="9624"/>
                  </a:cubicBezTo>
                  <a:cubicBezTo>
                    <a:pt x="7493" y="9624"/>
                    <a:pt x="7523" y="9602"/>
                    <a:pt x="7490" y="9585"/>
                  </a:cubicBezTo>
                  <a:cubicBezTo>
                    <a:pt x="7470" y="9589"/>
                    <a:pt x="7453" y="9589"/>
                    <a:pt x="7437" y="9589"/>
                  </a:cubicBezTo>
                  <a:lnTo>
                    <a:pt x="7437" y="9589"/>
                  </a:lnTo>
                  <a:cubicBezTo>
                    <a:pt x="7405" y="9589"/>
                    <a:pt x="7379" y="9589"/>
                    <a:pt x="7347" y="9621"/>
                  </a:cubicBezTo>
                  <a:cubicBezTo>
                    <a:pt x="7252" y="9621"/>
                    <a:pt x="7359" y="9573"/>
                    <a:pt x="7311" y="9561"/>
                  </a:cubicBezTo>
                  <a:cubicBezTo>
                    <a:pt x="7323" y="9549"/>
                    <a:pt x="7394" y="9537"/>
                    <a:pt x="7454" y="9526"/>
                  </a:cubicBezTo>
                  <a:cubicBezTo>
                    <a:pt x="7514" y="9514"/>
                    <a:pt x="7561" y="9490"/>
                    <a:pt x="7525" y="9442"/>
                  </a:cubicBezTo>
                  <a:cubicBezTo>
                    <a:pt x="7573" y="9430"/>
                    <a:pt x="7621" y="9371"/>
                    <a:pt x="7692" y="9347"/>
                  </a:cubicBezTo>
                  <a:cubicBezTo>
                    <a:pt x="7668" y="9347"/>
                    <a:pt x="7642" y="9346"/>
                    <a:pt x="7615" y="9346"/>
                  </a:cubicBezTo>
                  <a:cubicBezTo>
                    <a:pt x="7561" y="9346"/>
                    <a:pt x="7506" y="9351"/>
                    <a:pt x="7466" y="9383"/>
                  </a:cubicBezTo>
                  <a:lnTo>
                    <a:pt x="7478" y="9454"/>
                  </a:lnTo>
                  <a:cubicBezTo>
                    <a:pt x="7418" y="9466"/>
                    <a:pt x="7418" y="9514"/>
                    <a:pt x="7371" y="9514"/>
                  </a:cubicBezTo>
                  <a:cubicBezTo>
                    <a:pt x="7388" y="9496"/>
                    <a:pt x="7367" y="9485"/>
                    <a:pt x="7336" y="9485"/>
                  </a:cubicBezTo>
                  <a:cubicBezTo>
                    <a:pt x="7325" y="9485"/>
                    <a:pt x="7312" y="9487"/>
                    <a:pt x="7299" y="9490"/>
                  </a:cubicBezTo>
                  <a:cubicBezTo>
                    <a:pt x="7311" y="9490"/>
                    <a:pt x="7335" y="9490"/>
                    <a:pt x="7335" y="9502"/>
                  </a:cubicBezTo>
                  <a:cubicBezTo>
                    <a:pt x="7252" y="9526"/>
                    <a:pt x="7240" y="9561"/>
                    <a:pt x="7133" y="9597"/>
                  </a:cubicBezTo>
                  <a:cubicBezTo>
                    <a:pt x="7228" y="9597"/>
                    <a:pt x="7252" y="9621"/>
                    <a:pt x="7335" y="9633"/>
                  </a:cubicBezTo>
                  <a:cubicBezTo>
                    <a:pt x="7330" y="9653"/>
                    <a:pt x="7318" y="9658"/>
                    <a:pt x="7302" y="9658"/>
                  </a:cubicBezTo>
                  <a:cubicBezTo>
                    <a:pt x="7288" y="9658"/>
                    <a:pt x="7270" y="9654"/>
                    <a:pt x="7251" y="9654"/>
                  </a:cubicBezTo>
                  <a:cubicBezTo>
                    <a:pt x="7244" y="9654"/>
                    <a:pt x="7238" y="9654"/>
                    <a:pt x="7231" y="9656"/>
                  </a:cubicBezTo>
                  <a:lnTo>
                    <a:pt x="7231" y="9656"/>
                  </a:lnTo>
                  <a:cubicBezTo>
                    <a:pt x="7233" y="9655"/>
                    <a:pt x="7235" y="9652"/>
                    <a:pt x="7228" y="9645"/>
                  </a:cubicBezTo>
                  <a:lnTo>
                    <a:pt x="7180" y="9668"/>
                  </a:lnTo>
                  <a:cubicBezTo>
                    <a:pt x="7061" y="9668"/>
                    <a:pt x="7180" y="9609"/>
                    <a:pt x="7085" y="9597"/>
                  </a:cubicBezTo>
                  <a:cubicBezTo>
                    <a:pt x="7070" y="9588"/>
                    <a:pt x="7058" y="9585"/>
                    <a:pt x="7047" y="9585"/>
                  </a:cubicBezTo>
                  <a:cubicBezTo>
                    <a:pt x="7020" y="9585"/>
                    <a:pt x="7001" y="9603"/>
                    <a:pt x="6977" y="9603"/>
                  </a:cubicBezTo>
                  <a:cubicBezTo>
                    <a:pt x="6970" y="9603"/>
                    <a:pt x="6962" y="9601"/>
                    <a:pt x="6954" y="9597"/>
                  </a:cubicBezTo>
                  <a:lnTo>
                    <a:pt x="6954" y="9597"/>
                  </a:lnTo>
                  <a:cubicBezTo>
                    <a:pt x="6954" y="9609"/>
                    <a:pt x="6966" y="9609"/>
                    <a:pt x="6966" y="9609"/>
                  </a:cubicBezTo>
                  <a:lnTo>
                    <a:pt x="6942" y="9609"/>
                  </a:lnTo>
                  <a:cubicBezTo>
                    <a:pt x="6882" y="9621"/>
                    <a:pt x="6811" y="9609"/>
                    <a:pt x="6799" y="9645"/>
                  </a:cubicBezTo>
                  <a:cubicBezTo>
                    <a:pt x="6797" y="9642"/>
                    <a:pt x="6793" y="9641"/>
                    <a:pt x="6789" y="9641"/>
                  </a:cubicBezTo>
                  <a:cubicBezTo>
                    <a:pt x="6770" y="9641"/>
                    <a:pt x="6737" y="9659"/>
                    <a:pt x="6728" y="9668"/>
                  </a:cubicBezTo>
                  <a:cubicBezTo>
                    <a:pt x="6710" y="9674"/>
                    <a:pt x="6680" y="9683"/>
                    <a:pt x="6649" y="9683"/>
                  </a:cubicBezTo>
                  <a:cubicBezTo>
                    <a:pt x="6618" y="9683"/>
                    <a:pt x="6585" y="9674"/>
                    <a:pt x="6561" y="9645"/>
                  </a:cubicBezTo>
                  <a:cubicBezTo>
                    <a:pt x="6490" y="9633"/>
                    <a:pt x="6430" y="9609"/>
                    <a:pt x="6454" y="9585"/>
                  </a:cubicBezTo>
                  <a:lnTo>
                    <a:pt x="6335" y="9561"/>
                  </a:lnTo>
                  <a:lnTo>
                    <a:pt x="6359" y="9514"/>
                  </a:lnTo>
                  <a:cubicBezTo>
                    <a:pt x="6340" y="9512"/>
                    <a:pt x="6324" y="9511"/>
                    <a:pt x="6311" y="9511"/>
                  </a:cubicBezTo>
                  <a:cubicBezTo>
                    <a:pt x="6249" y="9511"/>
                    <a:pt x="6237" y="9532"/>
                    <a:pt x="6168" y="9561"/>
                  </a:cubicBezTo>
                  <a:cubicBezTo>
                    <a:pt x="6097" y="9514"/>
                    <a:pt x="5966" y="9490"/>
                    <a:pt x="5906" y="9490"/>
                  </a:cubicBezTo>
                  <a:cubicBezTo>
                    <a:pt x="5906" y="9478"/>
                    <a:pt x="5894" y="9478"/>
                    <a:pt x="5870" y="9466"/>
                  </a:cubicBezTo>
                  <a:lnTo>
                    <a:pt x="5870" y="9466"/>
                  </a:lnTo>
                  <a:lnTo>
                    <a:pt x="5906" y="9502"/>
                  </a:lnTo>
                  <a:cubicBezTo>
                    <a:pt x="5874" y="9488"/>
                    <a:pt x="5854" y="9485"/>
                    <a:pt x="5839" y="9485"/>
                  </a:cubicBezTo>
                  <a:cubicBezTo>
                    <a:pt x="5827" y="9485"/>
                    <a:pt x="5818" y="9487"/>
                    <a:pt x="5808" y="9487"/>
                  </a:cubicBezTo>
                  <a:cubicBezTo>
                    <a:pt x="5801" y="9487"/>
                    <a:pt x="5792" y="9486"/>
                    <a:pt x="5782" y="9481"/>
                  </a:cubicBezTo>
                  <a:lnTo>
                    <a:pt x="5782" y="9481"/>
                  </a:lnTo>
                  <a:cubicBezTo>
                    <a:pt x="5781" y="9481"/>
                    <a:pt x="5781" y="9481"/>
                    <a:pt x="5781" y="9481"/>
                  </a:cubicBezTo>
                  <a:cubicBezTo>
                    <a:pt x="5778" y="9481"/>
                    <a:pt x="5769" y="9478"/>
                    <a:pt x="5751" y="9466"/>
                  </a:cubicBezTo>
                  <a:cubicBezTo>
                    <a:pt x="5751" y="9466"/>
                    <a:pt x="5739" y="9454"/>
                    <a:pt x="5728" y="9454"/>
                  </a:cubicBezTo>
                  <a:cubicBezTo>
                    <a:pt x="5728" y="9451"/>
                    <a:pt x="5729" y="9449"/>
                    <a:pt x="5730" y="9449"/>
                  </a:cubicBezTo>
                  <a:cubicBezTo>
                    <a:pt x="5735" y="9449"/>
                    <a:pt x="5743" y="9458"/>
                    <a:pt x="5751" y="9466"/>
                  </a:cubicBezTo>
                  <a:lnTo>
                    <a:pt x="5751" y="9442"/>
                  </a:lnTo>
                  <a:cubicBezTo>
                    <a:pt x="5704" y="9371"/>
                    <a:pt x="5644" y="9418"/>
                    <a:pt x="5585" y="9371"/>
                  </a:cubicBezTo>
                  <a:lnTo>
                    <a:pt x="5585" y="9371"/>
                  </a:lnTo>
                  <a:cubicBezTo>
                    <a:pt x="5585" y="9371"/>
                    <a:pt x="5597" y="9371"/>
                    <a:pt x="5609" y="9383"/>
                  </a:cubicBezTo>
                  <a:cubicBezTo>
                    <a:pt x="5577" y="9351"/>
                    <a:pt x="5564" y="9283"/>
                    <a:pt x="5537" y="9283"/>
                  </a:cubicBezTo>
                  <a:cubicBezTo>
                    <a:pt x="5534" y="9283"/>
                    <a:pt x="5530" y="9285"/>
                    <a:pt x="5525" y="9287"/>
                  </a:cubicBezTo>
                  <a:cubicBezTo>
                    <a:pt x="5513" y="9276"/>
                    <a:pt x="5501" y="9276"/>
                    <a:pt x="5489" y="9276"/>
                  </a:cubicBezTo>
                  <a:cubicBezTo>
                    <a:pt x="5474" y="9276"/>
                    <a:pt x="5458" y="9281"/>
                    <a:pt x="5449" y="9281"/>
                  </a:cubicBezTo>
                  <a:cubicBezTo>
                    <a:pt x="5444" y="9281"/>
                    <a:pt x="5442" y="9280"/>
                    <a:pt x="5442" y="9276"/>
                  </a:cubicBezTo>
                  <a:cubicBezTo>
                    <a:pt x="5406" y="9252"/>
                    <a:pt x="5382" y="9228"/>
                    <a:pt x="5358" y="9204"/>
                  </a:cubicBezTo>
                  <a:cubicBezTo>
                    <a:pt x="5347" y="9192"/>
                    <a:pt x="5323" y="9180"/>
                    <a:pt x="5299" y="9168"/>
                  </a:cubicBezTo>
                  <a:lnTo>
                    <a:pt x="5287" y="9145"/>
                  </a:lnTo>
                  <a:cubicBezTo>
                    <a:pt x="5263" y="9133"/>
                    <a:pt x="5263" y="9121"/>
                    <a:pt x="5275" y="9121"/>
                  </a:cubicBezTo>
                  <a:cubicBezTo>
                    <a:pt x="5239" y="9049"/>
                    <a:pt x="5204" y="9026"/>
                    <a:pt x="5156" y="9002"/>
                  </a:cubicBezTo>
                  <a:cubicBezTo>
                    <a:pt x="5108" y="8966"/>
                    <a:pt x="5061" y="8942"/>
                    <a:pt x="5037" y="8871"/>
                  </a:cubicBezTo>
                  <a:cubicBezTo>
                    <a:pt x="4989" y="8871"/>
                    <a:pt x="5025" y="8918"/>
                    <a:pt x="5013" y="8942"/>
                  </a:cubicBezTo>
                  <a:cubicBezTo>
                    <a:pt x="4977" y="8942"/>
                    <a:pt x="4906" y="8895"/>
                    <a:pt x="4870" y="8871"/>
                  </a:cubicBezTo>
                  <a:cubicBezTo>
                    <a:pt x="4847" y="8787"/>
                    <a:pt x="4763" y="8609"/>
                    <a:pt x="4835" y="8597"/>
                  </a:cubicBezTo>
                  <a:cubicBezTo>
                    <a:pt x="4816" y="8573"/>
                    <a:pt x="4807" y="8564"/>
                    <a:pt x="4802" y="8564"/>
                  </a:cubicBezTo>
                  <a:cubicBezTo>
                    <a:pt x="4788" y="8564"/>
                    <a:pt x="4806" y="8623"/>
                    <a:pt x="4784" y="8623"/>
                  </a:cubicBezTo>
                  <a:cubicBezTo>
                    <a:pt x="4782" y="8623"/>
                    <a:pt x="4779" y="8623"/>
                    <a:pt x="4775" y="8621"/>
                  </a:cubicBezTo>
                  <a:lnTo>
                    <a:pt x="4763" y="8597"/>
                  </a:lnTo>
                  <a:lnTo>
                    <a:pt x="4763" y="8597"/>
                  </a:lnTo>
                  <a:cubicBezTo>
                    <a:pt x="4787" y="8645"/>
                    <a:pt x="4787" y="8680"/>
                    <a:pt x="4775" y="8716"/>
                  </a:cubicBezTo>
                  <a:cubicBezTo>
                    <a:pt x="4774" y="8719"/>
                    <a:pt x="4771" y="8720"/>
                    <a:pt x="4768" y="8720"/>
                  </a:cubicBezTo>
                  <a:cubicBezTo>
                    <a:pt x="4747" y="8720"/>
                    <a:pt x="4690" y="8652"/>
                    <a:pt x="4680" y="8621"/>
                  </a:cubicBezTo>
                  <a:lnTo>
                    <a:pt x="4727" y="8621"/>
                  </a:lnTo>
                  <a:cubicBezTo>
                    <a:pt x="4656" y="8537"/>
                    <a:pt x="4608" y="8585"/>
                    <a:pt x="4525" y="8549"/>
                  </a:cubicBezTo>
                  <a:cubicBezTo>
                    <a:pt x="4489" y="8466"/>
                    <a:pt x="4561" y="8490"/>
                    <a:pt x="4585" y="8454"/>
                  </a:cubicBezTo>
                  <a:lnTo>
                    <a:pt x="4537" y="8371"/>
                  </a:lnTo>
                  <a:lnTo>
                    <a:pt x="4561" y="8359"/>
                  </a:lnTo>
                  <a:cubicBezTo>
                    <a:pt x="4525" y="8311"/>
                    <a:pt x="4489" y="8311"/>
                    <a:pt x="4466" y="8228"/>
                  </a:cubicBezTo>
                  <a:lnTo>
                    <a:pt x="4466" y="8228"/>
                  </a:lnTo>
                  <a:cubicBezTo>
                    <a:pt x="4471" y="8231"/>
                    <a:pt x="4476" y="8233"/>
                    <a:pt x="4479" y="8233"/>
                  </a:cubicBezTo>
                  <a:cubicBezTo>
                    <a:pt x="4505" y="8233"/>
                    <a:pt x="4468" y="8143"/>
                    <a:pt x="4497" y="8143"/>
                  </a:cubicBezTo>
                  <a:cubicBezTo>
                    <a:pt x="4503" y="8143"/>
                    <a:pt x="4512" y="8147"/>
                    <a:pt x="4525" y="8156"/>
                  </a:cubicBezTo>
                  <a:cubicBezTo>
                    <a:pt x="4513" y="8109"/>
                    <a:pt x="4442" y="8121"/>
                    <a:pt x="4477" y="8085"/>
                  </a:cubicBezTo>
                  <a:cubicBezTo>
                    <a:pt x="4470" y="8081"/>
                    <a:pt x="4465" y="8079"/>
                    <a:pt x="4461" y="8079"/>
                  </a:cubicBezTo>
                  <a:cubicBezTo>
                    <a:pt x="4444" y="8079"/>
                    <a:pt x="4477" y="8126"/>
                    <a:pt x="4477" y="8156"/>
                  </a:cubicBezTo>
                  <a:cubicBezTo>
                    <a:pt x="4471" y="8161"/>
                    <a:pt x="4466" y="8163"/>
                    <a:pt x="4460" y="8163"/>
                  </a:cubicBezTo>
                  <a:cubicBezTo>
                    <a:pt x="4424" y="8163"/>
                    <a:pt x="4403" y="8066"/>
                    <a:pt x="4382" y="8014"/>
                  </a:cubicBezTo>
                  <a:cubicBezTo>
                    <a:pt x="4386" y="8012"/>
                    <a:pt x="4390" y="8011"/>
                    <a:pt x="4394" y="8011"/>
                  </a:cubicBezTo>
                  <a:cubicBezTo>
                    <a:pt x="4402" y="8011"/>
                    <a:pt x="4408" y="8014"/>
                    <a:pt x="4413" y="8014"/>
                  </a:cubicBezTo>
                  <a:cubicBezTo>
                    <a:pt x="4421" y="8014"/>
                    <a:pt x="4424" y="8008"/>
                    <a:pt x="4418" y="7978"/>
                  </a:cubicBezTo>
                  <a:cubicBezTo>
                    <a:pt x="4394" y="7966"/>
                    <a:pt x="4370" y="7930"/>
                    <a:pt x="4382" y="7894"/>
                  </a:cubicBezTo>
                  <a:cubicBezTo>
                    <a:pt x="4346" y="7894"/>
                    <a:pt x="4358" y="7823"/>
                    <a:pt x="4346" y="7787"/>
                  </a:cubicBezTo>
                  <a:cubicBezTo>
                    <a:pt x="4346" y="7818"/>
                    <a:pt x="4338" y="7875"/>
                    <a:pt x="4312" y="7875"/>
                  </a:cubicBezTo>
                  <a:cubicBezTo>
                    <a:pt x="4308" y="7875"/>
                    <a:pt x="4304" y="7874"/>
                    <a:pt x="4299" y="7871"/>
                  </a:cubicBezTo>
                  <a:cubicBezTo>
                    <a:pt x="4275" y="7847"/>
                    <a:pt x="4263" y="7823"/>
                    <a:pt x="4251" y="7740"/>
                  </a:cubicBezTo>
                  <a:lnTo>
                    <a:pt x="4251" y="7799"/>
                  </a:lnTo>
                  <a:cubicBezTo>
                    <a:pt x="4180" y="7740"/>
                    <a:pt x="4263" y="7680"/>
                    <a:pt x="4227" y="7597"/>
                  </a:cubicBezTo>
                  <a:lnTo>
                    <a:pt x="4227" y="7597"/>
                  </a:lnTo>
                  <a:cubicBezTo>
                    <a:pt x="4251" y="7633"/>
                    <a:pt x="4263" y="7656"/>
                    <a:pt x="4287" y="7680"/>
                  </a:cubicBezTo>
                  <a:cubicBezTo>
                    <a:pt x="4263" y="7644"/>
                    <a:pt x="4227" y="7561"/>
                    <a:pt x="4192" y="7502"/>
                  </a:cubicBezTo>
                  <a:lnTo>
                    <a:pt x="4239" y="7418"/>
                  </a:lnTo>
                  <a:cubicBezTo>
                    <a:pt x="4215" y="7406"/>
                    <a:pt x="4227" y="7335"/>
                    <a:pt x="4192" y="7335"/>
                  </a:cubicBezTo>
                  <a:cubicBezTo>
                    <a:pt x="4197" y="7314"/>
                    <a:pt x="4203" y="7306"/>
                    <a:pt x="4209" y="7306"/>
                  </a:cubicBezTo>
                  <a:cubicBezTo>
                    <a:pt x="4231" y="7306"/>
                    <a:pt x="4256" y="7409"/>
                    <a:pt x="4275" y="7418"/>
                  </a:cubicBezTo>
                  <a:cubicBezTo>
                    <a:pt x="4287" y="7299"/>
                    <a:pt x="4204" y="7323"/>
                    <a:pt x="4251" y="7204"/>
                  </a:cubicBezTo>
                  <a:lnTo>
                    <a:pt x="4251" y="7204"/>
                  </a:lnTo>
                  <a:lnTo>
                    <a:pt x="4287" y="7240"/>
                  </a:lnTo>
                  <a:cubicBezTo>
                    <a:pt x="4287" y="7204"/>
                    <a:pt x="4263" y="7132"/>
                    <a:pt x="4287" y="7132"/>
                  </a:cubicBezTo>
                  <a:lnTo>
                    <a:pt x="4287" y="7132"/>
                  </a:lnTo>
                  <a:cubicBezTo>
                    <a:pt x="4275" y="7132"/>
                    <a:pt x="4275" y="7144"/>
                    <a:pt x="4275" y="7168"/>
                  </a:cubicBezTo>
                  <a:cubicBezTo>
                    <a:pt x="4206" y="7145"/>
                    <a:pt x="4226" y="7001"/>
                    <a:pt x="4163" y="7001"/>
                  </a:cubicBezTo>
                  <a:cubicBezTo>
                    <a:pt x="4161" y="7001"/>
                    <a:pt x="4159" y="7001"/>
                    <a:pt x="4156" y="7001"/>
                  </a:cubicBezTo>
                  <a:lnTo>
                    <a:pt x="4144" y="7061"/>
                  </a:lnTo>
                  <a:cubicBezTo>
                    <a:pt x="4132" y="6978"/>
                    <a:pt x="4085" y="6918"/>
                    <a:pt x="4120" y="6859"/>
                  </a:cubicBezTo>
                  <a:cubicBezTo>
                    <a:pt x="4125" y="6848"/>
                    <a:pt x="4130" y="6844"/>
                    <a:pt x="4136" y="6844"/>
                  </a:cubicBezTo>
                  <a:cubicBezTo>
                    <a:pt x="4154" y="6844"/>
                    <a:pt x="4170" y="6899"/>
                    <a:pt x="4180" y="6918"/>
                  </a:cubicBezTo>
                  <a:cubicBezTo>
                    <a:pt x="4192" y="6847"/>
                    <a:pt x="4108" y="6847"/>
                    <a:pt x="4120" y="6763"/>
                  </a:cubicBezTo>
                  <a:lnTo>
                    <a:pt x="4120" y="6763"/>
                  </a:lnTo>
                  <a:cubicBezTo>
                    <a:pt x="4115" y="6785"/>
                    <a:pt x="4107" y="6795"/>
                    <a:pt x="4097" y="6795"/>
                  </a:cubicBezTo>
                  <a:cubicBezTo>
                    <a:pt x="4086" y="6795"/>
                    <a:pt x="4073" y="6782"/>
                    <a:pt x="4061" y="6763"/>
                  </a:cubicBezTo>
                  <a:cubicBezTo>
                    <a:pt x="4049" y="6820"/>
                    <a:pt x="4027" y="6919"/>
                    <a:pt x="4056" y="6919"/>
                  </a:cubicBezTo>
                  <a:cubicBezTo>
                    <a:pt x="4057" y="6919"/>
                    <a:pt x="4059" y="6919"/>
                    <a:pt x="4061" y="6918"/>
                  </a:cubicBezTo>
                  <a:cubicBezTo>
                    <a:pt x="4061" y="6906"/>
                    <a:pt x="4073" y="6906"/>
                    <a:pt x="4073" y="6894"/>
                  </a:cubicBezTo>
                  <a:cubicBezTo>
                    <a:pt x="4085" y="6906"/>
                    <a:pt x="4096" y="6930"/>
                    <a:pt x="4108" y="6942"/>
                  </a:cubicBezTo>
                  <a:cubicBezTo>
                    <a:pt x="4102" y="6984"/>
                    <a:pt x="4093" y="6993"/>
                    <a:pt x="4085" y="6993"/>
                  </a:cubicBezTo>
                  <a:cubicBezTo>
                    <a:pt x="4078" y="6993"/>
                    <a:pt x="4071" y="6988"/>
                    <a:pt x="4066" y="6988"/>
                  </a:cubicBezTo>
                  <a:cubicBezTo>
                    <a:pt x="4064" y="6988"/>
                    <a:pt x="4062" y="6988"/>
                    <a:pt x="4061" y="6990"/>
                  </a:cubicBezTo>
                  <a:cubicBezTo>
                    <a:pt x="4037" y="7121"/>
                    <a:pt x="4132" y="7001"/>
                    <a:pt x="4120" y="7121"/>
                  </a:cubicBezTo>
                  <a:lnTo>
                    <a:pt x="4108" y="7132"/>
                  </a:lnTo>
                  <a:cubicBezTo>
                    <a:pt x="4132" y="7192"/>
                    <a:pt x="4144" y="7275"/>
                    <a:pt x="4180" y="7287"/>
                  </a:cubicBezTo>
                  <a:cubicBezTo>
                    <a:pt x="4132" y="7335"/>
                    <a:pt x="4215" y="7406"/>
                    <a:pt x="4192" y="7466"/>
                  </a:cubicBezTo>
                  <a:cubicBezTo>
                    <a:pt x="4186" y="7467"/>
                    <a:pt x="4181" y="7468"/>
                    <a:pt x="4176" y="7468"/>
                  </a:cubicBezTo>
                  <a:cubicBezTo>
                    <a:pt x="4094" y="7468"/>
                    <a:pt x="4177" y="7272"/>
                    <a:pt x="4120" y="7216"/>
                  </a:cubicBezTo>
                  <a:lnTo>
                    <a:pt x="4120" y="7216"/>
                  </a:lnTo>
                  <a:cubicBezTo>
                    <a:pt x="4115" y="7230"/>
                    <a:pt x="4109" y="7235"/>
                    <a:pt x="4104" y="7235"/>
                  </a:cubicBezTo>
                  <a:cubicBezTo>
                    <a:pt x="4085" y="7235"/>
                    <a:pt x="4067" y="7175"/>
                    <a:pt x="4049" y="7156"/>
                  </a:cubicBezTo>
                  <a:lnTo>
                    <a:pt x="4049" y="7156"/>
                  </a:lnTo>
                  <a:cubicBezTo>
                    <a:pt x="4061" y="7216"/>
                    <a:pt x="4085" y="7287"/>
                    <a:pt x="4096" y="7347"/>
                  </a:cubicBezTo>
                  <a:cubicBezTo>
                    <a:pt x="4085" y="7359"/>
                    <a:pt x="4037" y="7418"/>
                    <a:pt x="4085" y="7454"/>
                  </a:cubicBezTo>
                  <a:lnTo>
                    <a:pt x="4085" y="7442"/>
                  </a:lnTo>
                  <a:cubicBezTo>
                    <a:pt x="4108" y="7513"/>
                    <a:pt x="4144" y="7490"/>
                    <a:pt x="4144" y="7549"/>
                  </a:cubicBezTo>
                  <a:cubicBezTo>
                    <a:pt x="4141" y="7553"/>
                    <a:pt x="4136" y="7554"/>
                    <a:pt x="4131" y="7554"/>
                  </a:cubicBezTo>
                  <a:cubicBezTo>
                    <a:pt x="4120" y="7554"/>
                    <a:pt x="4108" y="7546"/>
                    <a:pt x="4108" y="7537"/>
                  </a:cubicBezTo>
                  <a:lnTo>
                    <a:pt x="4108" y="7537"/>
                  </a:lnTo>
                  <a:cubicBezTo>
                    <a:pt x="4108" y="7597"/>
                    <a:pt x="4132" y="7585"/>
                    <a:pt x="4156" y="7621"/>
                  </a:cubicBezTo>
                  <a:cubicBezTo>
                    <a:pt x="4156" y="7638"/>
                    <a:pt x="4152" y="7643"/>
                    <a:pt x="4146" y="7643"/>
                  </a:cubicBezTo>
                  <a:cubicBezTo>
                    <a:pt x="4138" y="7643"/>
                    <a:pt x="4126" y="7634"/>
                    <a:pt x="4118" y="7634"/>
                  </a:cubicBezTo>
                  <a:cubicBezTo>
                    <a:pt x="4112" y="7634"/>
                    <a:pt x="4108" y="7639"/>
                    <a:pt x="4108" y="7656"/>
                  </a:cubicBezTo>
                  <a:cubicBezTo>
                    <a:pt x="4156" y="7716"/>
                    <a:pt x="4120" y="7763"/>
                    <a:pt x="4132" y="7823"/>
                  </a:cubicBezTo>
                  <a:cubicBezTo>
                    <a:pt x="4136" y="7820"/>
                    <a:pt x="4141" y="7819"/>
                    <a:pt x="4145" y="7819"/>
                  </a:cubicBezTo>
                  <a:cubicBezTo>
                    <a:pt x="4189" y="7819"/>
                    <a:pt x="4242" y="7934"/>
                    <a:pt x="4270" y="7934"/>
                  </a:cubicBezTo>
                  <a:cubicBezTo>
                    <a:pt x="4278" y="7934"/>
                    <a:pt x="4284" y="7923"/>
                    <a:pt x="4287" y="7894"/>
                  </a:cubicBezTo>
                  <a:cubicBezTo>
                    <a:pt x="4323" y="7930"/>
                    <a:pt x="4346" y="7966"/>
                    <a:pt x="4370" y="8014"/>
                  </a:cubicBezTo>
                  <a:cubicBezTo>
                    <a:pt x="4368" y="8022"/>
                    <a:pt x="4364" y="8025"/>
                    <a:pt x="4357" y="8025"/>
                  </a:cubicBezTo>
                  <a:cubicBezTo>
                    <a:pt x="4335" y="8025"/>
                    <a:pt x="4290" y="7985"/>
                    <a:pt x="4256" y="7985"/>
                  </a:cubicBezTo>
                  <a:cubicBezTo>
                    <a:pt x="4245" y="7985"/>
                    <a:pt x="4235" y="7989"/>
                    <a:pt x="4227" y="8002"/>
                  </a:cubicBezTo>
                  <a:cubicBezTo>
                    <a:pt x="4215" y="7966"/>
                    <a:pt x="4204" y="7930"/>
                    <a:pt x="4192" y="7883"/>
                  </a:cubicBezTo>
                  <a:lnTo>
                    <a:pt x="4192" y="7883"/>
                  </a:lnTo>
                  <a:cubicBezTo>
                    <a:pt x="4132" y="7930"/>
                    <a:pt x="4311" y="8097"/>
                    <a:pt x="4275" y="8204"/>
                  </a:cubicBezTo>
                  <a:cubicBezTo>
                    <a:pt x="4287" y="8264"/>
                    <a:pt x="4299" y="8240"/>
                    <a:pt x="4311" y="8359"/>
                  </a:cubicBezTo>
                  <a:lnTo>
                    <a:pt x="4358" y="8311"/>
                  </a:lnTo>
                  <a:lnTo>
                    <a:pt x="4358" y="8311"/>
                  </a:lnTo>
                  <a:cubicBezTo>
                    <a:pt x="4370" y="8383"/>
                    <a:pt x="4346" y="8406"/>
                    <a:pt x="4335" y="8418"/>
                  </a:cubicBezTo>
                  <a:cubicBezTo>
                    <a:pt x="4358" y="8454"/>
                    <a:pt x="4370" y="8478"/>
                    <a:pt x="4382" y="8514"/>
                  </a:cubicBezTo>
                  <a:cubicBezTo>
                    <a:pt x="4370" y="8502"/>
                    <a:pt x="4358" y="8502"/>
                    <a:pt x="4346" y="8478"/>
                  </a:cubicBezTo>
                  <a:lnTo>
                    <a:pt x="4346" y="8478"/>
                  </a:lnTo>
                  <a:cubicBezTo>
                    <a:pt x="4335" y="8537"/>
                    <a:pt x="4358" y="8549"/>
                    <a:pt x="4382" y="8549"/>
                  </a:cubicBezTo>
                  <a:cubicBezTo>
                    <a:pt x="4406" y="8561"/>
                    <a:pt x="4430" y="8597"/>
                    <a:pt x="4442" y="8633"/>
                  </a:cubicBezTo>
                  <a:lnTo>
                    <a:pt x="4406" y="8621"/>
                  </a:lnTo>
                  <a:lnTo>
                    <a:pt x="4406" y="8621"/>
                  </a:lnTo>
                  <a:cubicBezTo>
                    <a:pt x="4416" y="8630"/>
                    <a:pt x="4433" y="8648"/>
                    <a:pt x="4446" y="8648"/>
                  </a:cubicBezTo>
                  <a:cubicBezTo>
                    <a:pt x="4449" y="8648"/>
                    <a:pt x="4451" y="8647"/>
                    <a:pt x="4454" y="8645"/>
                  </a:cubicBezTo>
                  <a:cubicBezTo>
                    <a:pt x="4466" y="8668"/>
                    <a:pt x="4477" y="8680"/>
                    <a:pt x="4489" y="8680"/>
                  </a:cubicBezTo>
                  <a:cubicBezTo>
                    <a:pt x="4489" y="8668"/>
                    <a:pt x="4513" y="8633"/>
                    <a:pt x="4489" y="8573"/>
                  </a:cubicBezTo>
                  <a:lnTo>
                    <a:pt x="4489" y="8573"/>
                  </a:lnTo>
                  <a:cubicBezTo>
                    <a:pt x="4549" y="8704"/>
                    <a:pt x="4620" y="8787"/>
                    <a:pt x="4656" y="8918"/>
                  </a:cubicBezTo>
                  <a:cubicBezTo>
                    <a:pt x="4652" y="8920"/>
                    <a:pt x="4648" y="8921"/>
                    <a:pt x="4644" y="8921"/>
                  </a:cubicBezTo>
                  <a:cubicBezTo>
                    <a:pt x="4627" y="8921"/>
                    <a:pt x="4606" y="8910"/>
                    <a:pt x="4598" y="8910"/>
                  </a:cubicBezTo>
                  <a:cubicBezTo>
                    <a:pt x="4594" y="8910"/>
                    <a:pt x="4593" y="8912"/>
                    <a:pt x="4596" y="8918"/>
                  </a:cubicBezTo>
                  <a:cubicBezTo>
                    <a:pt x="4615" y="8956"/>
                    <a:pt x="4663" y="8985"/>
                    <a:pt x="4694" y="8985"/>
                  </a:cubicBezTo>
                  <a:cubicBezTo>
                    <a:pt x="4703" y="8985"/>
                    <a:pt x="4710" y="8983"/>
                    <a:pt x="4716" y="8978"/>
                  </a:cubicBezTo>
                  <a:cubicBezTo>
                    <a:pt x="4727" y="8990"/>
                    <a:pt x="4727" y="8990"/>
                    <a:pt x="4739" y="9002"/>
                  </a:cubicBezTo>
                  <a:cubicBezTo>
                    <a:pt x="4727" y="9014"/>
                    <a:pt x="4727" y="9037"/>
                    <a:pt x="4739" y="9061"/>
                  </a:cubicBezTo>
                  <a:cubicBezTo>
                    <a:pt x="4739" y="9073"/>
                    <a:pt x="4751" y="9085"/>
                    <a:pt x="4763" y="9109"/>
                  </a:cubicBezTo>
                  <a:cubicBezTo>
                    <a:pt x="4768" y="9106"/>
                    <a:pt x="4774" y="9105"/>
                    <a:pt x="4780" y="9105"/>
                  </a:cubicBezTo>
                  <a:cubicBezTo>
                    <a:pt x="4826" y="9105"/>
                    <a:pt x="4886" y="9180"/>
                    <a:pt x="4918" y="9180"/>
                  </a:cubicBezTo>
                  <a:cubicBezTo>
                    <a:pt x="4894" y="9156"/>
                    <a:pt x="4870" y="9133"/>
                    <a:pt x="4847" y="9121"/>
                  </a:cubicBezTo>
                  <a:cubicBezTo>
                    <a:pt x="4906" y="9121"/>
                    <a:pt x="4966" y="9121"/>
                    <a:pt x="4977" y="9168"/>
                  </a:cubicBezTo>
                  <a:cubicBezTo>
                    <a:pt x="4967" y="9164"/>
                    <a:pt x="4959" y="9163"/>
                    <a:pt x="4953" y="9163"/>
                  </a:cubicBezTo>
                  <a:cubicBezTo>
                    <a:pt x="4921" y="9163"/>
                    <a:pt x="4961" y="9219"/>
                    <a:pt x="4943" y="9219"/>
                  </a:cubicBezTo>
                  <a:cubicBezTo>
                    <a:pt x="4936" y="9219"/>
                    <a:pt x="4922" y="9212"/>
                    <a:pt x="4894" y="9192"/>
                  </a:cubicBezTo>
                  <a:lnTo>
                    <a:pt x="4894" y="9192"/>
                  </a:lnTo>
                  <a:cubicBezTo>
                    <a:pt x="4908" y="9239"/>
                    <a:pt x="4922" y="9249"/>
                    <a:pt x="4938" y="9249"/>
                  </a:cubicBezTo>
                  <a:cubicBezTo>
                    <a:pt x="4949" y="9249"/>
                    <a:pt x="4962" y="9243"/>
                    <a:pt x="4976" y="9243"/>
                  </a:cubicBezTo>
                  <a:cubicBezTo>
                    <a:pt x="4990" y="9243"/>
                    <a:pt x="5007" y="9250"/>
                    <a:pt x="5025" y="9276"/>
                  </a:cubicBezTo>
                  <a:lnTo>
                    <a:pt x="5061" y="9347"/>
                  </a:lnTo>
                  <a:cubicBezTo>
                    <a:pt x="5058" y="9350"/>
                    <a:pt x="5054" y="9351"/>
                    <a:pt x="5050" y="9351"/>
                  </a:cubicBezTo>
                  <a:cubicBezTo>
                    <a:pt x="5024" y="9351"/>
                    <a:pt x="4982" y="9307"/>
                    <a:pt x="4977" y="9307"/>
                  </a:cubicBezTo>
                  <a:lnTo>
                    <a:pt x="4977" y="9307"/>
                  </a:lnTo>
                  <a:cubicBezTo>
                    <a:pt x="4976" y="9307"/>
                    <a:pt x="4976" y="9308"/>
                    <a:pt x="4977" y="9311"/>
                  </a:cubicBezTo>
                  <a:lnTo>
                    <a:pt x="5013" y="9335"/>
                  </a:lnTo>
                  <a:cubicBezTo>
                    <a:pt x="4989" y="9335"/>
                    <a:pt x="4942" y="9299"/>
                    <a:pt x="4882" y="9252"/>
                  </a:cubicBezTo>
                  <a:cubicBezTo>
                    <a:pt x="4835" y="9216"/>
                    <a:pt x="4787" y="9168"/>
                    <a:pt x="4727" y="9145"/>
                  </a:cubicBezTo>
                  <a:lnTo>
                    <a:pt x="4727" y="9145"/>
                  </a:lnTo>
                  <a:cubicBezTo>
                    <a:pt x="4775" y="9204"/>
                    <a:pt x="4823" y="9264"/>
                    <a:pt x="4870" y="9311"/>
                  </a:cubicBezTo>
                  <a:cubicBezTo>
                    <a:pt x="5108" y="9478"/>
                    <a:pt x="5382" y="9704"/>
                    <a:pt x="5632" y="9716"/>
                  </a:cubicBezTo>
                  <a:cubicBezTo>
                    <a:pt x="5632" y="9716"/>
                    <a:pt x="5644" y="9704"/>
                    <a:pt x="5644" y="9692"/>
                  </a:cubicBezTo>
                  <a:lnTo>
                    <a:pt x="5656" y="9704"/>
                  </a:lnTo>
                  <a:lnTo>
                    <a:pt x="5704" y="9704"/>
                  </a:lnTo>
                  <a:cubicBezTo>
                    <a:pt x="5739" y="9752"/>
                    <a:pt x="5823" y="9799"/>
                    <a:pt x="5894" y="9847"/>
                  </a:cubicBezTo>
                  <a:cubicBezTo>
                    <a:pt x="5859" y="9811"/>
                    <a:pt x="5859" y="9811"/>
                    <a:pt x="5859" y="9776"/>
                  </a:cubicBezTo>
                  <a:cubicBezTo>
                    <a:pt x="5872" y="9763"/>
                    <a:pt x="5881" y="9753"/>
                    <a:pt x="5899" y="9753"/>
                  </a:cubicBezTo>
                  <a:cubicBezTo>
                    <a:pt x="5913" y="9753"/>
                    <a:pt x="5933" y="9759"/>
                    <a:pt x="5966" y="9776"/>
                  </a:cubicBezTo>
                  <a:cubicBezTo>
                    <a:pt x="5954" y="9799"/>
                    <a:pt x="5918" y="9788"/>
                    <a:pt x="5966" y="9823"/>
                  </a:cubicBezTo>
                  <a:cubicBezTo>
                    <a:pt x="5948" y="9806"/>
                    <a:pt x="5956" y="9795"/>
                    <a:pt x="5976" y="9795"/>
                  </a:cubicBezTo>
                  <a:cubicBezTo>
                    <a:pt x="5983" y="9795"/>
                    <a:pt x="5992" y="9796"/>
                    <a:pt x="6001" y="9799"/>
                  </a:cubicBezTo>
                  <a:cubicBezTo>
                    <a:pt x="6037" y="9823"/>
                    <a:pt x="6109" y="9847"/>
                    <a:pt x="6097" y="9871"/>
                  </a:cubicBezTo>
                  <a:cubicBezTo>
                    <a:pt x="6073" y="9871"/>
                    <a:pt x="6061" y="9859"/>
                    <a:pt x="6049" y="9859"/>
                  </a:cubicBezTo>
                  <a:cubicBezTo>
                    <a:pt x="6025" y="9859"/>
                    <a:pt x="6120" y="9895"/>
                    <a:pt x="6061" y="9907"/>
                  </a:cubicBezTo>
                  <a:lnTo>
                    <a:pt x="6144" y="9918"/>
                  </a:lnTo>
                  <a:cubicBezTo>
                    <a:pt x="6180" y="9954"/>
                    <a:pt x="6097" y="9942"/>
                    <a:pt x="6120" y="9966"/>
                  </a:cubicBezTo>
                  <a:cubicBezTo>
                    <a:pt x="6135" y="9967"/>
                    <a:pt x="6149" y="9968"/>
                    <a:pt x="6162" y="9968"/>
                  </a:cubicBezTo>
                  <a:cubicBezTo>
                    <a:pt x="6270" y="9968"/>
                    <a:pt x="6348" y="9930"/>
                    <a:pt x="6454" y="9930"/>
                  </a:cubicBezTo>
                  <a:cubicBezTo>
                    <a:pt x="6444" y="9940"/>
                    <a:pt x="6434" y="9982"/>
                    <a:pt x="6431" y="9990"/>
                  </a:cubicBezTo>
                  <a:lnTo>
                    <a:pt x="6431" y="9990"/>
                  </a:lnTo>
                  <a:cubicBezTo>
                    <a:pt x="6444" y="9993"/>
                    <a:pt x="6458" y="9995"/>
                    <a:pt x="6472" y="9995"/>
                  </a:cubicBezTo>
                  <a:cubicBezTo>
                    <a:pt x="6556" y="9995"/>
                    <a:pt x="6648" y="9942"/>
                    <a:pt x="6740" y="9942"/>
                  </a:cubicBezTo>
                  <a:cubicBezTo>
                    <a:pt x="6728" y="9954"/>
                    <a:pt x="6680" y="9954"/>
                    <a:pt x="6656" y="9954"/>
                  </a:cubicBezTo>
                  <a:cubicBezTo>
                    <a:pt x="6797" y="9976"/>
                    <a:pt x="6927" y="9983"/>
                    <a:pt x="7057" y="9983"/>
                  </a:cubicBezTo>
                  <a:cubicBezTo>
                    <a:pt x="7213" y="9983"/>
                    <a:pt x="7368" y="9973"/>
                    <a:pt x="7537" y="9966"/>
                  </a:cubicBezTo>
                  <a:lnTo>
                    <a:pt x="7597" y="9883"/>
                  </a:lnTo>
                  <a:lnTo>
                    <a:pt x="7692" y="9907"/>
                  </a:lnTo>
                  <a:cubicBezTo>
                    <a:pt x="8014" y="9847"/>
                    <a:pt x="8228" y="9704"/>
                    <a:pt x="8466" y="9514"/>
                  </a:cubicBezTo>
                  <a:cubicBezTo>
                    <a:pt x="8488" y="9495"/>
                    <a:pt x="8503" y="9489"/>
                    <a:pt x="8515" y="9489"/>
                  </a:cubicBezTo>
                  <a:cubicBezTo>
                    <a:pt x="8536" y="9489"/>
                    <a:pt x="8547" y="9507"/>
                    <a:pt x="8566" y="9507"/>
                  </a:cubicBezTo>
                  <a:cubicBezTo>
                    <a:pt x="8572" y="9507"/>
                    <a:pt x="8578" y="9505"/>
                    <a:pt x="8585" y="9502"/>
                  </a:cubicBezTo>
                  <a:cubicBezTo>
                    <a:pt x="8752" y="9383"/>
                    <a:pt x="8752" y="9287"/>
                    <a:pt x="8883" y="9145"/>
                  </a:cubicBezTo>
                  <a:lnTo>
                    <a:pt x="8883" y="9145"/>
                  </a:lnTo>
                  <a:cubicBezTo>
                    <a:pt x="8874" y="9170"/>
                    <a:pt x="8878" y="9215"/>
                    <a:pt x="8903" y="9215"/>
                  </a:cubicBezTo>
                  <a:cubicBezTo>
                    <a:pt x="8913" y="9215"/>
                    <a:pt x="8926" y="9209"/>
                    <a:pt x="8942" y="9192"/>
                  </a:cubicBezTo>
                  <a:cubicBezTo>
                    <a:pt x="8942" y="9168"/>
                    <a:pt x="8918" y="9145"/>
                    <a:pt x="8966" y="9109"/>
                  </a:cubicBezTo>
                  <a:lnTo>
                    <a:pt x="8966" y="9145"/>
                  </a:lnTo>
                  <a:cubicBezTo>
                    <a:pt x="9014" y="9121"/>
                    <a:pt x="9038" y="9073"/>
                    <a:pt x="9109" y="9002"/>
                  </a:cubicBezTo>
                  <a:cubicBezTo>
                    <a:pt x="9168" y="8930"/>
                    <a:pt x="9204" y="8847"/>
                    <a:pt x="9240" y="8764"/>
                  </a:cubicBezTo>
                  <a:cubicBezTo>
                    <a:pt x="9264" y="8692"/>
                    <a:pt x="9288" y="8609"/>
                    <a:pt x="9288" y="8525"/>
                  </a:cubicBezTo>
                  <a:cubicBezTo>
                    <a:pt x="9310" y="8490"/>
                    <a:pt x="9325" y="8477"/>
                    <a:pt x="9335" y="8477"/>
                  </a:cubicBezTo>
                  <a:cubicBezTo>
                    <a:pt x="9359" y="8477"/>
                    <a:pt x="9355" y="8551"/>
                    <a:pt x="9367" y="8551"/>
                  </a:cubicBezTo>
                  <a:cubicBezTo>
                    <a:pt x="9368" y="8551"/>
                    <a:pt x="9369" y="8551"/>
                    <a:pt x="9371" y="8549"/>
                  </a:cubicBezTo>
                  <a:lnTo>
                    <a:pt x="9371" y="8549"/>
                  </a:lnTo>
                  <a:cubicBezTo>
                    <a:pt x="9288" y="8633"/>
                    <a:pt x="9335" y="8621"/>
                    <a:pt x="9347" y="8656"/>
                  </a:cubicBezTo>
                  <a:cubicBezTo>
                    <a:pt x="9359" y="8597"/>
                    <a:pt x="9383" y="8525"/>
                    <a:pt x="9442" y="8525"/>
                  </a:cubicBezTo>
                  <a:cubicBezTo>
                    <a:pt x="9476" y="8459"/>
                    <a:pt x="9488" y="8423"/>
                    <a:pt x="9500" y="8350"/>
                  </a:cubicBezTo>
                  <a:lnTo>
                    <a:pt x="9500" y="8350"/>
                  </a:lnTo>
                  <a:cubicBezTo>
                    <a:pt x="9495" y="8364"/>
                    <a:pt x="9486" y="8374"/>
                    <a:pt x="9479" y="8374"/>
                  </a:cubicBezTo>
                  <a:cubicBezTo>
                    <a:pt x="9472" y="8374"/>
                    <a:pt x="9466" y="8366"/>
                    <a:pt x="9466" y="8347"/>
                  </a:cubicBezTo>
                  <a:cubicBezTo>
                    <a:pt x="9499" y="8302"/>
                    <a:pt x="9543" y="8154"/>
                    <a:pt x="9588" y="8154"/>
                  </a:cubicBezTo>
                  <a:cubicBezTo>
                    <a:pt x="9591" y="8154"/>
                    <a:pt x="9594" y="8155"/>
                    <a:pt x="9597" y="8156"/>
                  </a:cubicBezTo>
                  <a:cubicBezTo>
                    <a:pt x="9728" y="7787"/>
                    <a:pt x="9835" y="7347"/>
                    <a:pt x="9800" y="6906"/>
                  </a:cubicBezTo>
                  <a:cubicBezTo>
                    <a:pt x="9792" y="6894"/>
                    <a:pt x="9787" y="6889"/>
                    <a:pt x="9784" y="6889"/>
                  </a:cubicBezTo>
                  <a:cubicBezTo>
                    <a:pt x="9774" y="6889"/>
                    <a:pt x="9780" y="6937"/>
                    <a:pt x="9771" y="6937"/>
                  </a:cubicBezTo>
                  <a:cubicBezTo>
                    <a:pt x="9769" y="6937"/>
                    <a:pt x="9767" y="6935"/>
                    <a:pt x="9764" y="6930"/>
                  </a:cubicBezTo>
                  <a:cubicBezTo>
                    <a:pt x="9716" y="6823"/>
                    <a:pt x="9776" y="6847"/>
                    <a:pt x="9740" y="6763"/>
                  </a:cubicBezTo>
                  <a:lnTo>
                    <a:pt x="9740" y="6763"/>
                  </a:lnTo>
                  <a:lnTo>
                    <a:pt x="9776" y="6799"/>
                  </a:lnTo>
                  <a:cubicBezTo>
                    <a:pt x="9764" y="6668"/>
                    <a:pt x="9692" y="6549"/>
                    <a:pt x="9633" y="6442"/>
                  </a:cubicBezTo>
                  <a:lnTo>
                    <a:pt x="9633" y="6442"/>
                  </a:lnTo>
                  <a:cubicBezTo>
                    <a:pt x="9635" y="6443"/>
                    <a:pt x="9636" y="6443"/>
                    <a:pt x="9638" y="6443"/>
                  </a:cubicBezTo>
                  <a:cubicBezTo>
                    <a:pt x="9657" y="6443"/>
                    <a:pt x="9648" y="6398"/>
                    <a:pt x="9656" y="6398"/>
                  </a:cubicBezTo>
                  <a:lnTo>
                    <a:pt x="9656" y="6398"/>
                  </a:lnTo>
                  <a:cubicBezTo>
                    <a:pt x="9660" y="6398"/>
                    <a:pt x="9667" y="6406"/>
                    <a:pt x="9680" y="6430"/>
                  </a:cubicBezTo>
                  <a:cubicBezTo>
                    <a:pt x="9657" y="6382"/>
                    <a:pt x="9788" y="6263"/>
                    <a:pt x="9740" y="6228"/>
                  </a:cubicBezTo>
                  <a:lnTo>
                    <a:pt x="9740" y="6228"/>
                  </a:lnTo>
                  <a:lnTo>
                    <a:pt x="9621" y="6335"/>
                  </a:lnTo>
                  <a:cubicBezTo>
                    <a:pt x="9609" y="6335"/>
                    <a:pt x="9597" y="6263"/>
                    <a:pt x="9585" y="6263"/>
                  </a:cubicBezTo>
                  <a:cubicBezTo>
                    <a:pt x="9597" y="6216"/>
                    <a:pt x="9609" y="6144"/>
                    <a:pt x="9597" y="6109"/>
                  </a:cubicBezTo>
                  <a:cubicBezTo>
                    <a:pt x="9603" y="6103"/>
                    <a:pt x="9607" y="6101"/>
                    <a:pt x="9612" y="6101"/>
                  </a:cubicBezTo>
                  <a:cubicBezTo>
                    <a:pt x="9637" y="6101"/>
                    <a:pt x="9648" y="6175"/>
                    <a:pt x="9669" y="6216"/>
                  </a:cubicBezTo>
                  <a:cubicBezTo>
                    <a:pt x="9719" y="6206"/>
                    <a:pt x="9667" y="6084"/>
                    <a:pt x="9701" y="6084"/>
                  </a:cubicBezTo>
                  <a:cubicBezTo>
                    <a:pt x="9707" y="6084"/>
                    <a:pt x="9716" y="6088"/>
                    <a:pt x="9728" y="6097"/>
                  </a:cubicBezTo>
                  <a:cubicBezTo>
                    <a:pt x="9713" y="6063"/>
                    <a:pt x="9705" y="6053"/>
                    <a:pt x="9700" y="6053"/>
                  </a:cubicBezTo>
                  <a:cubicBezTo>
                    <a:pt x="9692" y="6053"/>
                    <a:pt x="9690" y="6077"/>
                    <a:pt x="9678" y="6077"/>
                  </a:cubicBezTo>
                  <a:cubicBezTo>
                    <a:pt x="9673" y="6077"/>
                    <a:pt x="9666" y="6073"/>
                    <a:pt x="9657" y="6061"/>
                  </a:cubicBezTo>
                  <a:lnTo>
                    <a:pt x="9633" y="5978"/>
                  </a:lnTo>
                  <a:lnTo>
                    <a:pt x="9645" y="6049"/>
                  </a:lnTo>
                  <a:cubicBezTo>
                    <a:pt x="9597" y="5978"/>
                    <a:pt x="9549" y="5978"/>
                    <a:pt x="9538" y="5870"/>
                  </a:cubicBezTo>
                  <a:lnTo>
                    <a:pt x="9430" y="5799"/>
                  </a:lnTo>
                  <a:cubicBezTo>
                    <a:pt x="9466" y="5775"/>
                    <a:pt x="9407" y="5728"/>
                    <a:pt x="9395" y="5680"/>
                  </a:cubicBezTo>
                  <a:lnTo>
                    <a:pt x="9395" y="5680"/>
                  </a:lnTo>
                  <a:lnTo>
                    <a:pt x="9430" y="5692"/>
                  </a:lnTo>
                  <a:cubicBezTo>
                    <a:pt x="9395" y="5632"/>
                    <a:pt x="9395" y="5608"/>
                    <a:pt x="9383" y="5561"/>
                  </a:cubicBezTo>
                  <a:lnTo>
                    <a:pt x="9383" y="5561"/>
                  </a:lnTo>
                  <a:cubicBezTo>
                    <a:pt x="9436" y="5571"/>
                    <a:pt x="9413" y="5610"/>
                    <a:pt x="9441" y="5610"/>
                  </a:cubicBezTo>
                  <a:cubicBezTo>
                    <a:pt x="9445" y="5610"/>
                    <a:pt x="9449" y="5610"/>
                    <a:pt x="9454" y="5608"/>
                  </a:cubicBezTo>
                  <a:lnTo>
                    <a:pt x="9419" y="5537"/>
                  </a:lnTo>
                  <a:cubicBezTo>
                    <a:pt x="9417" y="5539"/>
                    <a:pt x="9414" y="5540"/>
                    <a:pt x="9410" y="5540"/>
                  </a:cubicBezTo>
                  <a:cubicBezTo>
                    <a:pt x="9403" y="5540"/>
                    <a:pt x="9394" y="5537"/>
                    <a:pt x="9386" y="5537"/>
                  </a:cubicBezTo>
                  <a:cubicBezTo>
                    <a:pt x="9374" y="5537"/>
                    <a:pt x="9365" y="5543"/>
                    <a:pt x="9371" y="5573"/>
                  </a:cubicBezTo>
                  <a:cubicBezTo>
                    <a:pt x="9288" y="5537"/>
                    <a:pt x="9240" y="5525"/>
                    <a:pt x="9133" y="5382"/>
                  </a:cubicBezTo>
                  <a:cubicBezTo>
                    <a:pt x="9133" y="5357"/>
                    <a:pt x="9139" y="5348"/>
                    <a:pt x="9148" y="5348"/>
                  </a:cubicBezTo>
                  <a:cubicBezTo>
                    <a:pt x="9166" y="5348"/>
                    <a:pt x="9199" y="5385"/>
                    <a:pt x="9222" y="5385"/>
                  </a:cubicBezTo>
                  <a:cubicBezTo>
                    <a:pt x="9229" y="5385"/>
                    <a:pt x="9236" y="5381"/>
                    <a:pt x="9240" y="5370"/>
                  </a:cubicBezTo>
                  <a:cubicBezTo>
                    <a:pt x="9145" y="5204"/>
                    <a:pt x="9002" y="5263"/>
                    <a:pt x="8942" y="5180"/>
                  </a:cubicBezTo>
                  <a:cubicBezTo>
                    <a:pt x="8895" y="5108"/>
                    <a:pt x="8871" y="5096"/>
                    <a:pt x="8847" y="5073"/>
                  </a:cubicBezTo>
                  <a:lnTo>
                    <a:pt x="8835" y="5049"/>
                  </a:lnTo>
                  <a:cubicBezTo>
                    <a:pt x="8829" y="5040"/>
                    <a:pt x="8828" y="5037"/>
                    <a:pt x="8829" y="5037"/>
                  </a:cubicBezTo>
                  <a:lnTo>
                    <a:pt x="8829" y="5037"/>
                  </a:lnTo>
                  <a:cubicBezTo>
                    <a:pt x="8830" y="5037"/>
                    <a:pt x="8846" y="5055"/>
                    <a:pt x="8848" y="5055"/>
                  </a:cubicBezTo>
                  <a:cubicBezTo>
                    <a:pt x="8849" y="5055"/>
                    <a:pt x="8849" y="5053"/>
                    <a:pt x="8847" y="5049"/>
                  </a:cubicBezTo>
                  <a:lnTo>
                    <a:pt x="8847" y="5037"/>
                  </a:lnTo>
                  <a:cubicBezTo>
                    <a:pt x="8844" y="5030"/>
                    <a:pt x="8845" y="5027"/>
                    <a:pt x="8850" y="5027"/>
                  </a:cubicBezTo>
                  <a:cubicBezTo>
                    <a:pt x="8861" y="5027"/>
                    <a:pt x="8890" y="5044"/>
                    <a:pt x="8907" y="5061"/>
                  </a:cubicBezTo>
                  <a:cubicBezTo>
                    <a:pt x="8895" y="5025"/>
                    <a:pt x="8907" y="5013"/>
                    <a:pt x="8918" y="5001"/>
                  </a:cubicBezTo>
                  <a:cubicBezTo>
                    <a:pt x="8942" y="5001"/>
                    <a:pt x="8978" y="5001"/>
                    <a:pt x="9026" y="5073"/>
                  </a:cubicBezTo>
                  <a:cubicBezTo>
                    <a:pt x="9018" y="5055"/>
                    <a:pt x="9016" y="5046"/>
                    <a:pt x="9019" y="5044"/>
                  </a:cubicBezTo>
                  <a:lnTo>
                    <a:pt x="9019" y="5044"/>
                  </a:lnTo>
                  <a:cubicBezTo>
                    <a:pt x="9028" y="5051"/>
                    <a:pt x="9038" y="5057"/>
                    <a:pt x="9049" y="5064"/>
                  </a:cubicBezTo>
                  <a:lnTo>
                    <a:pt x="9049" y="5064"/>
                  </a:lnTo>
                  <a:cubicBezTo>
                    <a:pt x="9036" y="5052"/>
                    <a:pt x="9025" y="5043"/>
                    <a:pt x="9021" y="5043"/>
                  </a:cubicBezTo>
                  <a:lnTo>
                    <a:pt x="9021" y="5043"/>
                  </a:lnTo>
                  <a:cubicBezTo>
                    <a:pt x="9020" y="5043"/>
                    <a:pt x="9019" y="5043"/>
                    <a:pt x="9019" y="5044"/>
                  </a:cubicBezTo>
                  <a:lnTo>
                    <a:pt x="9019" y="5044"/>
                  </a:lnTo>
                  <a:cubicBezTo>
                    <a:pt x="9001" y="5031"/>
                    <a:pt x="8986" y="5018"/>
                    <a:pt x="8978" y="5001"/>
                  </a:cubicBezTo>
                  <a:lnTo>
                    <a:pt x="8978" y="5001"/>
                  </a:lnTo>
                  <a:cubicBezTo>
                    <a:pt x="8996" y="5007"/>
                    <a:pt x="9014" y="5013"/>
                    <a:pt x="9030" y="5013"/>
                  </a:cubicBezTo>
                  <a:cubicBezTo>
                    <a:pt x="9046" y="5013"/>
                    <a:pt x="9061" y="5007"/>
                    <a:pt x="9073" y="4989"/>
                  </a:cubicBezTo>
                  <a:cubicBezTo>
                    <a:pt x="9061" y="4977"/>
                    <a:pt x="9049" y="4966"/>
                    <a:pt x="9038" y="4942"/>
                  </a:cubicBezTo>
                  <a:cubicBezTo>
                    <a:pt x="9026" y="4930"/>
                    <a:pt x="9026" y="4930"/>
                    <a:pt x="9026" y="4918"/>
                  </a:cubicBezTo>
                  <a:cubicBezTo>
                    <a:pt x="9026" y="4930"/>
                    <a:pt x="9026" y="4942"/>
                    <a:pt x="9026" y="4942"/>
                  </a:cubicBezTo>
                  <a:cubicBezTo>
                    <a:pt x="9015" y="4931"/>
                    <a:pt x="8995" y="4892"/>
                    <a:pt x="9008" y="4892"/>
                  </a:cubicBezTo>
                  <a:cubicBezTo>
                    <a:pt x="9009" y="4892"/>
                    <a:pt x="9011" y="4893"/>
                    <a:pt x="9014" y="4894"/>
                  </a:cubicBezTo>
                  <a:cubicBezTo>
                    <a:pt x="9014" y="4906"/>
                    <a:pt x="9014" y="4906"/>
                    <a:pt x="9014" y="4906"/>
                  </a:cubicBezTo>
                  <a:cubicBezTo>
                    <a:pt x="9023" y="4906"/>
                    <a:pt x="9018" y="4891"/>
                    <a:pt x="9021" y="4891"/>
                  </a:cubicBezTo>
                  <a:lnTo>
                    <a:pt x="9021" y="4891"/>
                  </a:lnTo>
                  <a:cubicBezTo>
                    <a:pt x="9022" y="4891"/>
                    <a:pt x="9023" y="4892"/>
                    <a:pt x="9026" y="4894"/>
                  </a:cubicBezTo>
                  <a:cubicBezTo>
                    <a:pt x="9038" y="4894"/>
                    <a:pt x="9026" y="4894"/>
                    <a:pt x="9038" y="4906"/>
                  </a:cubicBezTo>
                  <a:lnTo>
                    <a:pt x="9073" y="4918"/>
                  </a:lnTo>
                  <a:cubicBezTo>
                    <a:pt x="9059" y="4895"/>
                    <a:pt x="9058" y="4888"/>
                    <a:pt x="9062" y="4888"/>
                  </a:cubicBezTo>
                  <a:lnTo>
                    <a:pt x="9062" y="4888"/>
                  </a:lnTo>
                  <a:cubicBezTo>
                    <a:pt x="9069" y="4888"/>
                    <a:pt x="9090" y="4906"/>
                    <a:pt x="9097" y="4906"/>
                  </a:cubicBezTo>
                  <a:cubicBezTo>
                    <a:pt x="9109" y="4942"/>
                    <a:pt x="9085" y="4918"/>
                    <a:pt x="9109" y="4966"/>
                  </a:cubicBezTo>
                  <a:lnTo>
                    <a:pt x="9133" y="4989"/>
                  </a:lnTo>
                  <a:lnTo>
                    <a:pt x="9109" y="4954"/>
                  </a:lnTo>
                  <a:lnTo>
                    <a:pt x="9121" y="4954"/>
                  </a:lnTo>
                  <a:cubicBezTo>
                    <a:pt x="9122" y="4954"/>
                    <a:pt x="9123" y="4954"/>
                    <a:pt x="9124" y="4954"/>
                  </a:cubicBezTo>
                  <a:lnTo>
                    <a:pt x="9124" y="4954"/>
                  </a:lnTo>
                  <a:cubicBezTo>
                    <a:pt x="9124" y="4954"/>
                    <a:pt x="9124" y="4954"/>
                    <a:pt x="9124" y="4954"/>
                  </a:cubicBezTo>
                  <a:lnTo>
                    <a:pt x="9133" y="4954"/>
                  </a:lnTo>
                  <a:lnTo>
                    <a:pt x="9133" y="4942"/>
                  </a:lnTo>
                  <a:cubicBezTo>
                    <a:pt x="9139" y="4960"/>
                    <a:pt x="9142" y="4960"/>
                    <a:pt x="9146" y="4960"/>
                  </a:cubicBezTo>
                  <a:cubicBezTo>
                    <a:pt x="9151" y="4960"/>
                    <a:pt x="9157" y="4960"/>
                    <a:pt x="9168" y="4977"/>
                  </a:cubicBezTo>
                  <a:cubicBezTo>
                    <a:pt x="9170" y="4978"/>
                    <a:pt x="9172" y="4979"/>
                    <a:pt x="9173" y="4979"/>
                  </a:cubicBezTo>
                  <a:cubicBezTo>
                    <a:pt x="9184" y="4979"/>
                    <a:pt x="9170" y="4944"/>
                    <a:pt x="9184" y="4944"/>
                  </a:cubicBezTo>
                  <a:cubicBezTo>
                    <a:pt x="9188" y="4944"/>
                    <a:pt x="9195" y="4946"/>
                    <a:pt x="9204" y="4954"/>
                  </a:cubicBezTo>
                  <a:cubicBezTo>
                    <a:pt x="9192" y="4942"/>
                    <a:pt x="9180" y="4894"/>
                    <a:pt x="9192" y="4894"/>
                  </a:cubicBezTo>
                  <a:lnTo>
                    <a:pt x="9192" y="4894"/>
                  </a:lnTo>
                  <a:cubicBezTo>
                    <a:pt x="9192" y="4906"/>
                    <a:pt x="9204" y="4906"/>
                    <a:pt x="9204" y="4930"/>
                  </a:cubicBezTo>
                  <a:lnTo>
                    <a:pt x="9204" y="4906"/>
                  </a:lnTo>
                  <a:cubicBezTo>
                    <a:pt x="9223" y="4925"/>
                    <a:pt x="9233" y="4931"/>
                    <a:pt x="9239" y="4931"/>
                  </a:cubicBezTo>
                  <a:cubicBezTo>
                    <a:pt x="9248" y="4931"/>
                    <a:pt x="9249" y="4918"/>
                    <a:pt x="9264" y="4918"/>
                  </a:cubicBezTo>
                  <a:lnTo>
                    <a:pt x="9276" y="4942"/>
                  </a:lnTo>
                  <a:cubicBezTo>
                    <a:pt x="9264" y="4918"/>
                    <a:pt x="9264" y="4894"/>
                    <a:pt x="9264" y="4894"/>
                  </a:cubicBezTo>
                  <a:lnTo>
                    <a:pt x="9264" y="4894"/>
                  </a:lnTo>
                  <a:lnTo>
                    <a:pt x="9288" y="4930"/>
                  </a:lnTo>
                  <a:cubicBezTo>
                    <a:pt x="9290" y="4932"/>
                    <a:pt x="9292" y="4934"/>
                    <a:pt x="9293" y="4934"/>
                  </a:cubicBezTo>
                  <a:cubicBezTo>
                    <a:pt x="9299" y="4934"/>
                    <a:pt x="9260" y="4869"/>
                    <a:pt x="9272" y="4869"/>
                  </a:cubicBezTo>
                  <a:lnTo>
                    <a:pt x="9272" y="4869"/>
                  </a:lnTo>
                  <a:cubicBezTo>
                    <a:pt x="9273" y="4869"/>
                    <a:pt x="9274" y="4870"/>
                    <a:pt x="9276" y="4870"/>
                  </a:cubicBezTo>
                  <a:cubicBezTo>
                    <a:pt x="9259" y="4853"/>
                    <a:pt x="9248" y="4836"/>
                    <a:pt x="9234" y="4820"/>
                  </a:cubicBezTo>
                  <a:lnTo>
                    <a:pt x="9234" y="4820"/>
                  </a:lnTo>
                  <a:cubicBezTo>
                    <a:pt x="9236" y="4821"/>
                    <a:pt x="9238" y="4821"/>
                    <a:pt x="9239" y="4821"/>
                  </a:cubicBezTo>
                  <a:cubicBezTo>
                    <a:pt x="9243" y="4821"/>
                    <a:pt x="9241" y="4812"/>
                    <a:pt x="9228" y="4799"/>
                  </a:cubicBezTo>
                  <a:cubicBezTo>
                    <a:pt x="9231" y="4795"/>
                    <a:pt x="9234" y="4794"/>
                    <a:pt x="9236" y="4794"/>
                  </a:cubicBezTo>
                  <a:cubicBezTo>
                    <a:pt x="9241" y="4794"/>
                    <a:pt x="9243" y="4802"/>
                    <a:pt x="9252" y="4811"/>
                  </a:cubicBezTo>
                  <a:lnTo>
                    <a:pt x="9240" y="4787"/>
                  </a:lnTo>
                  <a:cubicBezTo>
                    <a:pt x="9241" y="4786"/>
                    <a:pt x="9243" y="4785"/>
                    <a:pt x="9244" y="4785"/>
                  </a:cubicBezTo>
                  <a:cubicBezTo>
                    <a:pt x="9254" y="4785"/>
                    <a:pt x="9267" y="4808"/>
                    <a:pt x="9273" y="4828"/>
                  </a:cubicBezTo>
                  <a:lnTo>
                    <a:pt x="9273" y="4828"/>
                  </a:lnTo>
                  <a:cubicBezTo>
                    <a:pt x="9273" y="4824"/>
                    <a:pt x="9276" y="4823"/>
                    <a:pt x="9279" y="4823"/>
                  </a:cubicBezTo>
                  <a:cubicBezTo>
                    <a:pt x="9285" y="4823"/>
                    <a:pt x="9293" y="4829"/>
                    <a:pt x="9299" y="4835"/>
                  </a:cubicBezTo>
                  <a:lnTo>
                    <a:pt x="9311" y="4846"/>
                  </a:lnTo>
                  <a:lnTo>
                    <a:pt x="9323" y="4846"/>
                  </a:lnTo>
                  <a:cubicBezTo>
                    <a:pt x="9316" y="4824"/>
                    <a:pt x="9313" y="4816"/>
                    <a:pt x="9318" y="4816"/>
                  </a:cubicBezTo>
                  <a:cubicBezTo>
                    <a:pt x="9321" y="4816"/>
                    <a:pt x="9326" y="4818"/>
                    <a:pt x="9335" y="4823"/>
                  </a:cubicBezTo>
                  <a:lnTo>
                    <a:pt x="9347" y="4846"/>
                  </a:lnTo>
                  <a:cubicBezTo>
                    <a:pt x="9347" y="4836"/>
                    <a:pt x="9348" y="4831"/>
                    <a:pt x="9350" y="4831"/>
                  </a:cubicBezTo>
                  <a:cubicBezTo>
                    <a:pt x="9355" y="4831"/>
                    <a:pt x="9366" y="4854"/>
                    <a:pt x="9383" y="4870"/>
                  </a:cubicBezTo>
                  <a:cubicBezTo>
                    <a:pt x="9380" y="4856"/>
                    <a:pt x="9382" y="4851"/>
                    <a:pt x="9388" y="4851"/>
                  </a:cubicBezTo>
                  <a:cubicBezTo>
                    <a:pt x="9398" y="4851"/>
                    <a:pt x="9421" y="4872"/>
                    <a:pt x="9430" y="4872"/>
                  </a:cubicBezTo>
                  <a:cubicBezTo>
                    <a:pt x="9435" y="4872"/>
                    <a:pt x="9437" y="4866"/>
                    <a:pt x="9430" y="4846"/>
                  </a:cubicBezTo>
                  <a:lnTo>
                    <a:pt x="9430" y="4846"/>
                  </a:lnTo>
                  <a:lnTo>
                    <a:pt x="9442" y="4870"/>
                  </a:lnTo>
                  <a:cubicBezTo>
                    <a:pt x="9430" y="4799"/>
                    <a:pt x="9502" y="4870"/>
                    <a:pt x="9466" y="4787"/>
                  </a:cubicBezTo>
                  <a:lnTo>
                    <a:pt x="9466" y="4787"/>
                  </a:lnTo>
                  <a:cubicBezTo>
                    <a:pt x="9480" y="4803"/>
                    <a:pt x="9487" y="4810"/>
                    <a:pt x="9490" y="4810"/>
                  </a:cubicBezTo>
                  <a:cubicBezTo>
                    <a:pt x="9499" y="4810"/>
                    <a:pt x="9465" y="4746"/>
                    <a:pt x="9472" y="4746"/>
                  </a:cubicBezTo>
                  <a:lnTo>
                    <a:pt x="9472" y="4746"/>
                  </a:lnTo>
                  <a:cubicBezTo>
                    <a:pt x="9474" y="4746"/>
                    <a:pt x="9480" y="4751"/>
                    <a:pt x="9490" y="4763"/>
                  </a:cubicBezTo>
                  <a:lnTo>
                    <a:pt x="9490" y="4751"/>
                  </a:lnTo>
                  <a:cubicBezTo>
                    <a:pt x="9561" y="4727"/>
                    <a:pt x="9657" y="4739"/>
                    <a:pt x="9692" y="4668"/>
                  </a:cubicBezTo>
                  <a:lnTo>
                    <a:pt x="9704" y="4680"/>
                  </a:lnTo>
                  <a:cubicBezTo>
                    <a:pt x="9811" y="4668"/>
                    <a:pt x="9883" y="4573"/>
                    <a:pt x="9990" y="4549"/>
                  </a:cubicBezTo>
                  <a:cubicBezTo>
                    <a:pt x="9990" y="4525"/>
                    <a:pt x="9966" y="4477"/>
                    <a:pt x="9966" y="4454"/>
                  </a:cubicBezTo>
                  <a:cubicBezTo>
                    <a:pt x="9966" y="4454"/>
                    <a:pt x="9968" y="4452"/>
                    <a:pt x="9971" y="4452"/>
                  </a:cubicBezTo>
                  <a:cubicBezTo>
                    <a:pt x="9976" y="4452"/>
                    <a:pt x="9983" y="4456"/>
                    <a:pt x="9990" y="4477"/>
                  </a:cubicBezTo>
                  <a:cubicBezTo>
                    <a:pt x="9990" y="4489"/>
                    <a:pt x="10002" y="4513"/>
                    <a:pt x="10002" y="4525"/>
                  </a:cubicBezTo>
                  <a:cubicBezTo>
                    <a:pt x="10005" y="4522"/>
                    <a:pt x="10009" y="4521"/>
                    <a:pt x="10013" y="4521"/>
                  </a:cubicBezTo>
                  <a:cubicBezTo>
                    <a:pt x="10016" y="4521"/>
                    <a:pt x="10021" y="4522"/>
                    <a:pt x="10024" y="4522"/>
                  </a:cubicBezTo>
                  <a:cubicBezTo>
                    <a:pt x="10032" y="4522"/>
                    <a:pt x="10038" y="4519"/>
                    <a:pt x="10038" y="4501"/>
                  </a:cubicBezTo>
                  <a:lnTo>
                    <a:pt x="10014" y="4465"/>
                  </a:lnTo>
                  <a:cubicBezTo>
                    <a:pt x="10014" y="4461"/>
                    <a:pt x="10015" y="4460"/>
                    <a:pt x="10017" y="4460"/>
                  </a:cubicBezTo>
                  <a:cubicBezTo>
                    <a:pt x="10020" y="4460"/>
                    <a:pt x="10026" y="4465"/>
                    <a:pt x="10026" y="4465"/>
                  </a:cubicBezTo>
                  <a:cubicBezTo>
                    <a:pt x="10036" y="4475"/>
                    <a:pt x="10046" y="4503"/>
                    <a:pt x="10049" y="4518"/>
                  </a:cubicBezTo>
                  <a:lnTo>
                    <a:pt x="10049" y="4518"/>
                  </a:lnTo>
                  <a:cubicBezTo>
                    <a:pt x="10046" y="4495"/>
                    <a:pt x="10048" y="4487"/>
                    <a:pt x="10052" y="4487"/>
                  </a:cubicBezTo>
                  <a:cubicBezTo>
                    <a:pt x="10060" y="4487"/>
                    <a:pt x="10077" y="4520"/>
                    <a:pt x="10083" y="4520"/>
                  </a:cubicBezTo>
                  <a:cubicBezTo>
                    <a:pt x="10084" y="4520"/>
                    <a:pt x="10085" y="4518"/>
                    <a:pt x="10085" y="4513"/>
                  </a:cubicBezTo>
                  <a:cubicBezTo>
                    <a:pt x="10061" y="4442"/>
                    <a:pt x="10061" y="4370"/>
                    <a:pt x="10050" y="4311"/>
                  </a:cubicBezTo>
                  <a:lnTo>
                    <a:pt x="10050" y="4311"/>
                  </a:lnTo>
                  <a:lnTo>
                    <a:pt x="10061" y="4334"/>
                  </a:lnTo>
                  <a:cubicBezTo>
                    <a:pt x="10061" y="4334"/>
                    <a:pt x="10085" y="4382"/>
                    <a:pt x="10073" y="4382"/>
                  </a:cubicBezTo>
                  <a:cubicBezTo>
                    <a:pt x="10077" y="4384"/>
                    <a:pt x="10080" y="4385"/>
                    <a:pt x="10082" y="4385"/>
                  </a:cubicBezTo>
                  <a:cubicBezTo>
                    <a:pt x="10095" y="4385"/>
                    <a:pt x="10098" y="4368"/>
                    <a:pt x="10104" y="4368"/>
                  </a:cubicBezTo>
                  <a:cubicBezTo>
                    <a:pt x="10106" y="4368"/>
                    <a:pt x="10107" y="4368"/>
                    <a:pt x="10109" y="4370"/>
                  </a:cubicBezTo>
                  <a:cubicBezTo>
                    <a:pt x="10097" y="4358"/>
                    <a:pt x="10085" y="4334"/>
                    <a:pt x="10085" y="4323"/>
                  </a:cubicBezTo>
                  <a:lnTo>
                    <a:pt x="10085" y="4323"/>
                  </a:lnTo>
                  <a:cubicBezTo>
                    <a:pt x="10097" y="4323"/>
                    <a:pt x="10109" y="4358"/>
                    <a:pt x="10121" y="4358"/>
                  </a:cubicBezTo>
                  <a:lnTo>
                    <a:pt x="10121" y="4382"/>
                  </a:lnTo>
                  <a:cubicBezTo>
                    <a:pt x="10127" y="4388"/>
                    <a:pt x="10131" y="4390"/>
                    <a:pt x="10133" y="4390"/>
                  </a:cubicBezTo>
                  <a:cubicBezTo>
                    <a:pt x="10140" y="4390"/>
                    <a:pt x="10133" y="4370"/>
                    <a:pt x="10133" y="4370"/>
                  </a:cubicBezTo>
                  <a:lnTo>
                    <a:pt x="10133" y="4370"/>
                  </a:lnTo>
                  <a:cubicBezTo>
                    <a:pt x="10145" y="4382"/>
                    <a:pt x="10157" y="4394"/>
                    <a:pt x="10157" y="4406"/>
                  </a:cubicBezTo>
                  <a:cubicBezTo>
                    <a:pt x="10169" y="4418"/>
                    <a:pt x="10169" y="4418"/>
                    <a:pt x="10169" y="4430"/>
                  </a:cubicBezTo>
                  <a:cubicBezTo>
                    <a:pt x="10169" y="4418"/>
                    <a:pt x="10169" y="4418"/>
                    <a:pt x="10169" y="4406"/>
                  </a:cubicBezTo>
                  <a:lnTo>
                    <a:pt x="10192" y="4406"/>
                  </a:lnTo>
                  <a:cubicBezTo>
                    <a:pt x="10192" y="4406"/>
                    <a:pt x="10192" y="4418"/>
                    <a:pt x="10192" y="4418"/>
                  </a:cubicBezTo>
                  <a:lnTo>
                    <a:pt x="10181" y="4418"/>
                  </a:lnTo>
                  <a:cubicBezTo>
                    <a:pt x="10181" y="4418"/>
                    <a:pt x="10181" y="4430"/>
                    <a:pt x="10169" y="4430"/>
                  </a:cubicBezTo>
                  <a:cubicBezTo>
                    <a:pt x="10157" y="4442"/>
                    <a:pt x="10192" y="4454"/>
                    <a:pt x="10204" y="4465"/>
                  </a:cubicBezTo>
                  <a:cubicBezTo>
                    <a:pt x="10216" y="4477"/>
                    <a:pt x="10169" y="4477"/>
                    <a:pt x="10145" y="4489"/>
                  </a:cubicBezTo>
                  <a:cubicBezTo>
                    <a:pt x="10145" y="4495"/>
                    <a:pt x="10163" y="4495"/>
                    <a:pt x="10182" y="4495"/>
                  </a:cubicBezTo>
                  <a:cubicBezTo>
                    <a:pt x="10201" y="4495"/>
                    <a:pt x="10222" y="4495"/>
                    <a:pt x="10228" y="4501"/>
                  </a:cubicBezTo>
                  <a:cubicBezTo>
                    <a:pt x="10216" y="4501"/>
                    <a:pt x="10157" y="4513"/>
                    <a:pt x="10157" y="4513"/>
                  </a:cubicBezTo>
                  <a:lnTo>
                    <a:pt x="10169" y="4513"/>
                  </a:lnTo>
                  <a:cubicBezTo>
                    <a:pt x="10145" y="4525"/>
                    <a:pt x="10169" y="4525"/>
                    <a:pt x="10157" y="4537"/>
                  </a:cubicBezTo>
                  <a:cubicBezTo>
                    <a:pt x="10169" y="4549"/>
                    <a:pt x="10204" y="4549"/>
                    <a:pt x="10276" y="4549"/>
                  </a:cubicBezTo>
                  <a:cubicBezTo>
                    <a:pt x="10276" y="4561"/>
                    <a:pt x="10216" y="4561"/>
                    <a:pt x="10204" y="4561"/>
                  </a:cubicBezTo>
                  <a:cubicBezTo>
                    <a:pt x="10208" y="4557"/>
                    <a:pt x="10208" y="4555"/>
                    <a:pt x="10206" y="4555"/>
                  </a:cubicBezTo>
                  <a:cubicBezTo>
                    <a:pt x="10200" y="4555"/>
                    <a:pt x="10184" y="4561"/>
                    <a:pt x="10169" y="4561"/>
                  </a:cubicBezTo>
                  <a:cubicBezTo>
                    <a:pt x="10181" y="4561"/>
                    <a:pt x="10192" y="4561"/>
                    <a:pt x="10157" y="4573"/>
                  </a:cubicBezTo>
                  <a:cubicBezTo>
                    <a:pt x="10157" y="4585"/>
                    <a:pt x="10157" y="4585"/>
                    <a:pt x="10181" y="4585"/>
                  </a:cubicBezTo>
                  <a:cubicBezTo>
                    <a:pt x="10169" y="4585"/>
                    <a:pt x="10192" y="4573"/>
                    <a:pt x="10216" y="4573"/>
                  </a:cubicBezTo>
                  <a:cubicBezTo>
                    <a:pt x="10192" y="4585"/>
                    <a:pt x="10216" y="4596"/>
                    <a:pt x="10157" y="4596"/>
                  </a:cubicBezTo>
                  <a:cubicBezTo>
                    <a:pt x="10181" y="4620"/>
                    <a:pt x="10169" y="4656"/>
                    <a:pt x="10181" y="4680"/>
                  </a:cubicBezTo>
                  <a:lnTo>
                    <a:pt x="10216" y="4680"/>
                  </a:lnTo>
                  <a:lnTo>
                    <a:pt x="10192" y="4692"/>
                  </a:lnTo>
                  <a:cubicBezTo>
                    <a:pt x="10181" y="4692"/>
                    <a:pt x="10240" y="4692"/>
                    <a:pt x="10276" y="4704"/>
                  </a:cubicBezTo>
                  <a:cubicBezTo>
                    <a:pt x="10252" y="4704"/>
                    <a:pt x="10244" y="4709"/>
                    <a:pt x="10234" y="4709"/>
                  </a:cubicBezTo>
                  <a:cubicBezTo>
                    <a:pt x="10229" y="4709"/>
                    <a:pt x="10224" y="4708"/>
                    <a:pt x="10216" y="4704"/>
                  </a:cubicBezTo>
                  <a:lnTo>
                    <a:pt x="10216" y="4704"/>
                  </a:lnTo>
                  <a:cubicBezTo>
                    <a:pt x="10228" y="4715"/>
                    <a:pt x="10073" y="4739"/>
                    <a:pt x="10109" y="4739"/>
                  </a:cubicBezTo>
                  <a:lnTo>
                    <a:pt x="10181" y="4727"/>
                  </a:lnTo>
                  <a:lnTo>
                    <a:pt x="10181" y="4727"/>
                  </a:lnTo>
                  <a:cubicBezTo>
                    <a:pt x="10143" y="4735"/>
                    <a:pt x="10138" y="4743"/>
                    <a:pt x="10125" y="4747"/>
                  </a:cubicBezTo>
                  <a:lnTo>
                    <a:pt x="10125" y="4747"/>
                  </a:lnTo>
                  <a:lnTo>
                    <a:pt x="10133" y="4739"/>
                  </a:lnTo>
                  <a:cubicBezTo>
                    <a:pt x="10109" y="4739"/>
                    <a:pt x="10097" y="4751"/>
                    <a:pt x="10085" y="4751"/>
                  </a:cubicBezTo>
                  <a:cubicBezTo>
                    <a:pt x="10107" y="4751"/>
                    <a:pt x="10117" y="4750"/>
                    <a:pt x="10125" y="4747"/>
                  </a:cubicBezTo>
                  <a:lnTo>
                    <a:pt x="10125" y="4747"/>
                  </a:lnTo>
                  <a:lnTo>
                    <a:pt x="10121" y="4751"/>
                  </a:lnTo>
                  <a:lnTo>
                    <a:pt x="10145" y="4739"/>
                  </a:lnTo>
                  <a:cubicBezTo>
                    <a:pt x="10157" y="4745"/>
                    <a:pt x="10172" y="4745"/>
                    <a:pt x="10181" y="4745"/>
                  </a:cubicBezTo>
                  <a:cubicBezTo>
                    <a:pt x="10189" y="4745"/>
                    <a:pt x="10192" y="4745"/>
                    <a:pt x="10181" y="4751"/>
                  </a:cubicBezTo>
                  <a:lnTo>
                    <a:pt x="10240" y="4751"/>
                  </a:lnTo>
                  <a:cubicBezTo>
                    <a:pt x="10192" y="4763"/>
                    <a:pt x="10228" y="4763"/>
                    <a:pt x="10216" y="4763"/>
                  </a:cubicBezTo>
                  <a:lnTo>
                    <a:pt x="10192" y="4763"/>
                  </a:lnTo>
                  <a:cubicBezTo>
                    <a:pt x="10192" y="4775"/>
                    <a:pt x="10181" y="4775"/>
                    <a:pt x="10169" y="4775"/>
                  </a:cubicBezTo>
                  <a:cubicBezTo>
                    <a:pt x="10168" y="4775"/>
                    <a:pt x="10167" y="4775"/>
                    <a:pt x="10166" y="4776"/>
                  </a:cubicBezTo>
                  <a:lnTo>
                    <a:pt x="10166" y="4776"/>
                  </a:lnTo>
                  <a:cubicBezTo>
                    <a:pt x="10175" y="4775"/>
                    <a:pt x="10184" y="4775"/>
                    <a:pt x="10192" y="4775"/>
                  </a:cubicBezTo>
                  <a:cubicBezTo>
                    <a:pt x="10224" y="4775"/>
                    <a:pt x="10251" y="4770"/>
                    <a:pt x="10265" y="4770"/>
                  </a:cubicBezTo>
                  <a:cubicBezTo>
                    <a:pt x="10272" y="4770"/>
                    <a:pt x="10276" y="4771"/>
                    <a:pt x="10276" y="4775"/>
                  </a:cubicBezTo>
                  <a:cubicBezTo>
                    <a:pt x="10252" y="4787"/>
                    <a:pt x="10243" y="4790"/>
                    <a:pt x="10234" y="4790"/>
                  </a:cubicBezTo>
                  <a:cubicBezTo>
                    <a:pt x="10225" y="4790"/>
                    <a:pt x="10216" y="4787"/>
                    <a:pt x="10192" y="4787"/>
                  </a:cubicBezTo>
                  <a:cubicBezTo>
                    <a:pt x="10184" y="4796"/>
                    <a:pt x="10198" y="4798"/>
                    <a:pt x="10219" y="4798"/>
                  </a:cubicBezTo>
                  <a:cubicBezTo>
                    <a:pt x="10242" y="4798"/>
                    <a:pt x="10273" y="4795"/>
                    <a:pt x="10293" y="4795"/>
                  </a:cubicBezTo>
                  <a:cubicBezTo>
                    <a:pt x="10304" y="4795"/>
                    <a:pt x="10311" y="4796"/>
                    <a:pt x="10311" y="4799"/>
                  </a:cubicBezTo>
                  <a:cubicBezTo>
                    <a:pt x="10300" y="4805"/>
                    <a:pt x="10306" y="4805"/>
                    <a:pt x="10314" y="4805"/>
                  </a:cubicBezTo>
                  <a:cubicBezTo>
                    <a:pt x="10323" y="4805"/>
                    <a:pt x="10335" y="4805"/>
                    <a:pt x="10335" y="4811"/>
                  </a:cubicBezTo>
                  <a:cubicBezTo>
                    <a:pt x="10311" y="4811"/>
                    <a:pt x="10300" y="4823"/>
                    <a:pt x="10276" y="4823"/>
                  </a:cubicBezTo>
                  <a:lnTo>
                    <a:pt x="10240" y="4835"/>
                  </a:lnTo>
                  <a:lnTo>
                    <a:pt x="10216" y="4835"/>
                  </a:lnTo>
                  <a:cubicBezTo>
                    <a:pt x="10264" y="4835"/>
                    <a:pt x="10264" y="4846"/>
                    <a:pt x="10276" y="4846"/>
                  </a:cubicBezTo>
                  <a:lnTo>
                    <a:pt x="10311" y="4835"/>
                  </a:lnTo>
                  <a:cubicBezTo>
                    <a:pt x="10323" y="4846"/>
                    <a:pt x="10359" y="4846"/>
                    <a:pt x="10347" y="4858"/>
                  </a:cubicBezTo>
                  <a:lnTo>
                    <a:pt x="10407" y="4858"/>
                  </a:lnTo>
                  <a:cubicBezTo>
                    <a:pt x="10422" y="4856"/>
                    <a:pt x="10429" y="4855"/>
                    <a:pt x="10431" y="4855"/>
                  </a:cubicBezTo>
                  <a:cubicBezTo>
                    <a:pt x="10435" y="4855"/>
                    <a:pt x="10430" y="4857"/>
                    <a:pt x="10425" y="4858"/>
                  </a:cubicBezTo>
                  <a:lnTo>
                    <a:pt x="10431" y="4858"/>
                  </a:lnTo>
                  <a:cubicBezTo>
                    <a:pt x="10428" y="4858"/>
                    <a:pt x="10426" y="4858"/>
                    <a:pt x="10424" y="4858"/>
                  </a:cubicBezTo>
                  <a:lnTo>
                    <a:pt x="10424" y="4858"/>
                  </a:lnTo>
                  <a:cubicBezTo>
                    <a:pt x="10419" y="4860"/>
                    <a:pt x="10414" y="4862"/>
                    <a:pt x="10418" y="4862"/>
                  </a:cubicBezTo>
                  <a:cubicBezTo>
                    <a:pt x="10420" y="4862"/>
                    <a:pt x="10427" y="4861"/>
                    <a:pt x="10442" y="4858"/>
                  </a:cubicBezTo>
                  <a:cubicBezTo>
                    <a:pt x="10456" y="4855"/>
                    <a:pt x="10466" y="4853"/>
                    <a:pt x="10473" y="4853"/>
                  </a:cubicBezTo>
                  <a:cubicBezTo>
                    <a:pt x="10489" y="4853"/>
                    <a:pt x="10487" y="4862"/>
                    <a:pt x="10478" y="4870"/>
                  </a:cubicBezTo>
                  <a:cubicBezTo>
                    <a:pt x="10455" y="4882"/>
                    <a:pt x="10454" y="4882"/>
                    <a:pt x="10408" y="4894"/>
                  </a:cubicBezTo>
                  <a:lnTo>
                    <a:pt x="10408" y="4894"/>
                  </a:lnTo>
                  <a:cubicBezTo>
                    <a:pt x="10408" y="4894"/>
                    <a:pt x="10407" y="4894"/>
                    <a:pt x="10406" y="4894"/>
                  </a:cubicBezTo>
                  <a:lnTo>
                    <a:pt x="10406" y="4894"/>
                  </a:lnTo>
                  <a:lnTo>
                    <a:pt x="10407" y="4894"/>
                  </a:lnTo>
                  <a:cubicBezTo>
                    <a:pt x="10407" y="4894"/>
                    <a:pt x="10408" y="4894"/>
                    <a:pt x="10408" y="4894"/>
                  </a:cubicBezTo>
                  <a:lnTo>
                    <a:pt x="10408" y="4894"/>
                  </a:lnTo>
                  <a:cubicBezTo>
                    <a:pt x="10414" y="4894"/>
                    <a:pt x="10419" y="4894"/>
                    <a:pt x="10419" y="4894"/>
                  </a:cubicBezTo>
                  <a:lnTo>
                    <a:pt x="10407" y="4894"/>
                  </a:lnTo>
                  <a:cubicBezTo>
                    <a:pt x="10407" y="4894"/>
                    <a:pt x="10407" y="4906"/>
                    <a:pt x="10395" y="4906"/>
                  </a:cubicBezTo>
                  <a:cubicBezTo>
                    <a:pt x="10395" y="4906"/>
                    <a:pt x="10418" y="4906"/>
                    <a:pt x="10407" y="4917"/>
                  </a:cubicBezTo>
                  <a:lnTo>
                    <a:pt x="10407" y="4917"/>
                  </a:lnTo>
                  <a:cubicBezTo>
                    <a:pt x="10403" y="4918"/>
                    <a:pt x="10399" y="4918"/>
                    <a:pt x="10395" y="4918"/>
                  </a:cubicBezTo>
                  <a:cubicBezTo>
                    <a:pt x="10381" y="4921"/>
                    <a:pt x="10375" y="4923"/>
                    <a:pt x="10374" y="4923"/>
                  </a:cubicBezTo>
                  <a:cubicBezTo>
                    <a:pt x="10370" y="4923"/>
                    <a:pt x="10391" y="4914"/>
                    <a:pt x="10383" y="4906"/>
                  </a:cubicBezTo>
                  <a:lnTo>
                    <a:pt x="10383" y="4906"/>
                  </a:lnTo>
                  <a:cubicBezTo>
                    <a:pt x="10335" y="4918"/>
                    <a:pt x="10383" y="4918"/>
                    <a:pt x="10347" y="4930"/>
                  </a:cubicBezTo>
                  <a:cubicBezTo>
                    <a:pt x="10327" y="4934"/>
                    <a:pt x="10321" y="4935"/>
                    <a:pt x="10319" y="4935"/>
                  </a:cubicBezTo>
                  <a:cubicBezTo>
                    <a:pt x="10314" y="4935"/>
                    <a:pt x="10327" y="4930"/>
                    <a:pt x="10288" y="4930"/>
                  </a:cubicBezTo>
                  <a:cubicBezTo>
                    <a:pt x="10288" y="4936"/>
                    <a:pt x="10297" y="4936"/>
                    <a:pt x="10304" y="4936"/>
                  </a:cubicBezTo>
                  <a:cubicBezTo>
                    <a:pt x="10311" y="4936"/>
                    <a:pt x="10317" y="4936"/>
                    <a:pt x="10311" y="4942"/>
                  </a:cubicBezTo>
                  <a:lnTo>
                    <a:pt x="10252" y="4942"/>
                  </a:lnTo>
                  <a:lnTo>
                    <a:pt x="10228" y="4954"/>
                  </a:lnTo>
                  <a:cubicBezTo>
                    <a:pt x="10228" y="4951"/>
                    <a:pt x="10225" y="4950"/>
                    <a:pt x="10221" y="4950"/>
                  </a:cubicBezTo>
                  <a:cubicBezTo>
                    <a:pt x="10209" y="4950"/>
                    <a:pt x="10184" y="4957"/>
                    <a:pt x="10164" y="4957"/>
                  </a:cubicBezTo>
                  <a:cubicBezTo>
                    <a:pt x="10156" y="4957"/>
                    <a:pt x="10150" y="4956"/>
                    <a:pt x="10145" y="4954"/>
                  </a:cubicBezTo>
                  <a:lnTo>
                    <a:pt x="10145" y="4954"/>
                  </a:lnTo>
                  <a:cubicBezTo>
                    <a:pt x="10139" y="4960"/>
                    <a:pt x="10151" y="4960"/>
                    <a:pt x="10160" y="4960"/>
                  </a:cubicBezTo>
                  <a:cubicBezTo>
                    <a:pt x="10169" y="4960"/>
                    <a:pt x="10175" y="4960"/>
                    <a:pt x="10157" y="4966"/>
                  </a:cubicBezTo>
                  <a:cubicBezTo>
                    <a:pt x="10181" y="4966"/>
                    <a:pt x="10228" y="4954"/>
                    <a:pt x="10252" y="4954"/>
                  </a:cubicBezTo>
                  <a:lnTo>
                    <a:pt x="10240" y="4966"/>
                  </a:lnTo>
                  <a:cubicBezTo>
                    <a:pt x="10231" y="4966"/>
                    <a:pt x="10223" y="4966"/>
                    <a:pt x="10216" y="4966"/>
                  </a:cubicBezTo>
                  <a:lnTo>
                    <a:pt x="10216" y="4966"/>
                  </a:lnTo>
                  <a:cubicBezTo>
                    <a:pt x="10212" y="4970"/>
                    <a:pt x="10219" y="4971"/>
                    <a:pt x="10230" y="4971"/>
                  </a:cubicBezTo>
                  <a:cubicBezTo>
                    <a:pt x="10253" y="4971"/>
                    <a:pt x="10296" y="4966"/>
                    <a:pt x="10311" y="4966"/>
                  </a:cubicBezTo>
                  <a:cubicBezTo>
                    <a:pt x="10311" y="4966"/>
                    <a:pt x="10311" y="4966"/>
                    <a:pt x="10288" y="4977"/>
                  </a:cubicBezTo>
                  <a:cubicBezTo>
                    <a:pt x="10335" y="4977"/>
                    <a:pt x="10335" y="4989"/>
                    <a:pt x="10383" y="4989"/>
                  </a:cubicBezTo>
                  <a:cubicBezTo>
                    <a:pt x="10347" y="4989"/>
                    <a:pt x="10335" y="5001"/>
                    <a:pt x="10300" y="5001"/>
                  </a:cubicBezTo>
                  <a:cubicBezTo>
                    <a:pt x="10300" y="5001"/>
                    <a:pt x="10293" y="5003"/>
                    <a:pt x="10283" y="5004"/>
                  </a:cubicBezTo>
                  <a:lnTo>
                    <a:pt x="10283" y="5004"/>
                  </a:lnTo>
                  <a:cubicBezTo>
                    <a:pt x="10285" y="5003"/>
                    <a:pt x="10287" y="5002"/>
                    <a:pt x="10288" y="5001"/>
                  </a:cubicBezTo>
                  <a:lnTo>
                    <a:pt x="10288" y="5001"/>
                  </a:lnTo>
                  <a:cubicBezTo>
                    <a:pt x="10285" y="5003"/>
                    <a:pt x="10283" y="5004"/>
                    <a:pt x="10282" y="5004"/>
                  </a:cubicBezTo>
                  <a:lnTo>
                    <a:pt x="10282" y="5004"/>
                  </a:lnTo>
                  <a:cubicBezTo>
                    <a:pt x="10263" y="5008"/>
                    <a:pt x="10233" y="5013"/>
                    <a:pt x="10217" y="5013"/>
                  </a:cubicBezTo>
                  <a:lnTo>
                    <a:pt x="10217" y="5013"/>
                  </a:lnTo>
                  <a:cubicBezTo>
                    <a:pt x="10222" y="5013"/>
                    <a:pt x="10265" y="5013"/>
                    <a:pt x="10282" y="5005"/>
                  </a:cubicBezTo>
                  <a:lnTo>
                    <a:pt x="10282" y="5005"/>
                  </a:lnTo>
                  <a:cubicBezTo>
                    <a:pt x="10280" y="5007"/>
                    <a:pt x="10287" y="5007"/>
                    <a:pt x="10292" y="5007"/>
                  </a:cubicBezTo>
                  <a:cubicBezTo>
                    <a:pt x="10300" y="5007"/>
                    <a:pt x="10306" y="5007"/>
                    <a:pt x="10288" y="5013"/>
                  </a:cubicBezTo>
                  <a:cubicBezTo>
                    <a:pt x="10276" y="5025"/>
                    <a:pt x="10240" y="5025"/>
                    <a:pt x="10216" y="5025"/>
                  </a:cubicBezTo>
                  <a:cubicBezTo>
                    <a:pt x="10216" y="5028"/>
                    <a:pt x="10219" y="5028"/>
                    <a:pt x="10224" y="5028"/>
                  </a:cubicBezTo>
                  <a:cubicBezTo>
                    <a:pt x="10238" y="5028"/>
                    <a:pt x="10264" y="5022"/>
                    <a:pt x="10274" y="5022"/>
                  </a:cubicBezTo>
                  <a:cubicBezTo>
                    <a:pt x="10277" y="5022"/>
                    <a:pt x="10278" y="5023"/>
                    <a:pt x="10276" y="5025"/>
                  </a:cubicBezTo>
                  <a:lnTo>
                    <a:pt x="10252" y="5025"/>
                  </a:lnTo>
                  <a:cubicBezTo>
                    <a:pt x="10240" y="5037"/>
                    <a:pt x="10264" y="5037"/>
                    <a:pt x="10300" y="5037"/>
                  </a:cubicBezTo>
                  <a:cubicBezTo>
                    <a:pt x="10228" y="5049"/>
                    <a:pt x="10300" y="5049"/>
                    <a:pt x="10240" y="5049"/>
                  </a:cubicBezTo>
                  <a:cubicBezTo>
                    <a:pt x="10244" y="5053"/>
                    <a:pt x="10249" y="5054"/>
                    <a:pt x="10255" y="5054"/>
                  </a:cubicBezTo>
                  <a:cubicBezTo>
                    <a:pt x="10262" y="5054"/>
                    <a:pt x="10271" y="5052"/>
                    <a:pt x="10279" y="5051"/>
                  </a:cubicBezTo>
                  <a:lnTo>
                    <a:pt x="10279" y="5051"/>
                  </a:lnTo>
                  <a:lnTo>
                    <a:pt x="10240" y="5061"/>
                  </a:lnTo>
                  <a:cubicBezTo>
                    <a:pt x="10227" y="5070"/>
                    <a:pt x="10238" y="5072"/>
                    <a:pt x="10256" y="5072"/>
                  </a:cubicBezTo>
                  <a:cubicBezTo>
                    <a:pt x="10275" y="5072"/>
                    <a:pt x="10302" y="5069"/>
                    <a:pt x="10312" y="5069"/>
                  </a:cubicBezTo>
                  <a:cubicBezTo>
                    <a:pt x="10318" y="5069"/>
                    <a:pt x="10320" y="5070"/>
                    <a:pt x="10311" y="5073"/>
                  </a:cubicBezTo>
                  <a:lnTo>
                    <a:pt x="10240" y="5073"/>
                  </a:lnTo>
                  <a:cubicBezTo>
                    <a:pt x="10252" y="5073"/>
                    <a:pt x="10240" y="5085"/>
                    <a:pt x="10276" y="5085"/>
                  </a:cubicBezTo>
                  <a:cubicBezTo>
                    <a:pt x="10264" y="5085"/>
                    <a:pt x="10264" y="5085"/>
                    <a:pt x="10252" y="5096"/>
                  </a:cubicBezTo>
                  <a:lnTo>
                    <a:pt x="10311" y="5096"/>
                  </a:lnTo>
                  <a:cubicBezTo>
                    <a:pt x="10311" y="5096"/>
                    <a:pt x="10276" y="5108"/>
                    <a:pt x="10264" y="5120"/>
                  </a:cubicBezTo>
                  <a:cubicBezTo>
                    <a:pt x="10300" y="5120"/>
                    <a:pt x="10240" y="5144"/>
                    <a:pt x="10276" y="5156"/>
                  </a:cubicBezTo>
                  <a:cubicBezTo>
                    <a:pt x="10276" y="5158"/>
                    <a:pt x="10279" y="5159"/>
                    <a:pt x="10283" y="5159"/>
                  </a:cubicBezTo>
                  <a:cubicBezTo>
                    <a:pt x="10289" y="5159"/>
                    <a:pt x="10298" y="5158"/>
                    <a:pt x="10308" y="5155"/>
                  </a:cubicBezTo>
                  <a:lnTo>
                    <a:pt x="10308" y="5155"/>
                  </a:lnTo>
                  <a:cubicBezTo>
                    <a:pt x="10292" y="5163"/>
                    <a:pt x="10292" y="5168"/>
                    <a:pt x="10276" y="5168"/>
                  </a:cubicBezTo>
                  <a:cubicBezTo>
                    <a:pt x="10252" y="5192"/>
                    <a:pt x="10323" y="5192"/>
                    <a:pt x="10288" y="5204"/>
                  </a:cubicBezTo>
                  <a:cubicBezTo>
                    <a:pt x="10280" y="5204"/>
                    <a:pt x="10272" y="5209"/>
                    <a:pt x="10264" y="5209"/>
                  </a:cubicBezTo>
                  <a:cubicBezTo>
                    <a:pt x="10260" y="5209"/>
                    <a:pt x="10256" y="5208"/>
                    <a:pt x="10252" y="5204"/>
                  </a:cubicBezTo>
                  <a:cubicBezTo>
                    <a:pt x="10240" y="5216"/>
                    <a:pt x="10252" y="5227"/>
                    <a:pt x="10252" y="5239"/>
                  </a:cubicBezTo>
                  <a:lnTo>
                    <a:pt x="10240" y="5239"/>
                  </a:lnTo>
                  <a:cubicBezTo>
                    <a:pt x="10204" y="5251"/>
                    <a:pt x="10252" y="5263"/>
                    <a:pt x="10276" y="5275"/>
                  </a:cubicBezTo>
                  <a:lnTo>
                    <a:pt x="10240" y="5275"/>
                  </a:lnTo>
                  <a:cubicBezTo>
                    <a:pt x="10228" y="5287"/>
                    <a:pt x="10216" y="5299"/>
                    <a:pt x="10276" y="5299"/>
                  </a:cubicBezTo>
                  <a:cubicBezTo>
                    <a:pt x="10216" y="5311"/>
                    <a:pt x="10288" y="5299"/>
                    <a:pt x="10240" y="5323"/>
                  </a:cubicBezTo>
                  <a:lnTo>
                    <a:pt x="10228" y="5323"/>
                  </a:lnTo>
                  <a:cubicBezTo>
                    <a:pt x="10204" y="5323"/>
                    <a:pt x="10216" y="5335"/>
                    <a:pt x="10204" y="5335"/>
                  </a:cubicBezTo>
                  <a:cubicBezTo>
                    <a:pt x="10228" y="5341"/>
                    <a:pt x="10258" y="5341"/>
                    <a:pt x="10279" y="5341"/>
                  </a:cubicBezTo>
                  <a:cubicBezTo>
                    <a:pt x="10300" y="5341"/>
                    <a:pt x="10311" y="5341"/>
                    <a:pt x="10300" y="5347"/>
                  </a:cubicBezTo>
                  <a:cubicBezTo>
                    <a:pt x="10273" y="5355"/>
                    <a:pt x="10263" y="5358"/>
                    <a:pt x="10258" y="5358"/>
                  </a:cubicBezTo>
                  <a:cubicBezTo>
                    <a:pt x="10252" y="5358"/>
                    <a:pt x="10252" y="5355"/>
                    <a:pt x="10243" y="5355"/>
                  </a:cubicBezTo>
                  <a:cubicBezTo>
                    <a:pt x="10238" y="5355"/>
                    <a:pt x="10230" y="5356"/>
                    <a:pt x="10216" y="5358"/>
                  </a:cubicBezTo>
                  <a:lnTo>
                    <a:pt x="10228" y="5358"/>
                  </a:lnTo>
                  <a:cubicBezTo>
                    <a:pt x="10204" y="5370"/>
                    <a:pt x="10216" y="5370"/>
                    <a:pt x="10181" y="5370"/>
                  </a:cubicBezTo>
                  <a:lnTo>
                    <a:pt x="10264" y="5370"/>
                  </a:lnTo>
                  <a:cubicBezTo>
                    <a:pt x="10276" y="5370"/>
                    <a:pt x="10276" y="5358"/>
                    <a:pt x="10276" y="5358"/>
                  </a:cubicBezTo>
                  <a:cubicBezTo>
                    <a:pt x="10323" y="5358"/>
                    <a:pt x="10288" y="5370"/>
                    <a:pt x="10300" y="5382"/>
                  </a:cubicBezTo>
                  <a:cubicBezTo>
                    <a:pt x="10300" y="5382"/>
                    <a:pt x="10323" y="5370"/>
                    <a:pt x="10359" y="5358"/>
                  </a:cubicBezTo>
                  <a:lnTo>
                    <a:pt x="10359" y="5358"/>
                  </a:lnTo>
                  <a:cubicBezTo>
                    <a:pt x="10335" y="5370"/>
                    <a:pt x="10419" y="5370"/>
                    <a:pt x="10442" y="5370"/>
                  </a:cubicBezTo>
                  <a:cubicBezTo>
                    <a:pt x="10431" y="5376"/>
                    <a:pt x="10416" y="5376"/>
                    <a:pt x="10396" y="5376"/>
                  </a:cubicBezTo>
                  <a:cubicBezTo>
                    <a:pt x="10377" y="5376"/>
                    <a:pt x="10353" y="5376"/>
                    <a:pt x="10323" y="5382"/>
                  </a:cubicBezTo>
                  <a:cubicBezTo>
                    <a:pt x="10311" y="5382"/>
                    <a:pt x="10264" y="5394"/>
                    <a:pt x="10240" y="5394"/>
                  </a:cubicBezTo>
                  <a:cubicBezTo>
                    <a:pt x="10240" y="5406"/>
                    <a:pt x="10276" y="5406"/>
                    <a:pt x="10300" y="5406"/>
                  </a:cubicBezTo>
                  <a:lnTo>
                    <a:pt x="10276" y="5418"/>
                  </a:lnTo>
                  <a:cubicBezTo>
                    <a:pt x="10288" y="5418"/>
                    <a:pt x="10359" y="5418"/>
                    <a:pt x="10323" y="5430"/>
                  </a:cubicBezTo>
                  <a:lnTo>
                    <a:pt x="10383" y="5430"/>
                  </a:lnTo>
                  <a:cubicBezTo>
                    <a:pt x="10357" y="5430"/>
                    <a:pt x="10344" y="5436"/>
                    <a:pt x="10329" y="5440"/>
                  </a:cubicBezTo>
                  <a:lnTo>
                    <a:pt x="10329" y="5440"/>
                  </a:lnTo>
                  <a:cubicBezTo>
                    <a:pt x="10337" y="5439"/>
                    <a:pt x="10344" y="5438"/>
                    <a:pt x="10349" y="5438"/>
                  </a:cubicBezTo>
                  <a:cubicBezTo>
                    <a:pt x="10385" y="5438"/>
                    <a:pt x="10376" y="5454"/>
                    <a:pt x="10442" y="5454"/>
                  </a:cubicBezTo>
                  <a:cubicBezTo>
                    <a:pt x="10419" y="5454"/>
                    <a:pt x="10383" y="5454"/>
                    <a:pt x="10371" y="5466"/>
                  </a:cubicBezTo>
                  <a:lnTo>
                    <a:pt x="10442" y="5466"/>
                  </a:lnTo>
                  <a:cubicBezTo>
                    <a:pt x="10419" y="5477"/>
                    <a:pt x="10407" y="5477"/>
                    <a:pt x="10359" y="5489"/>
                  </a:cubicBezTo>
                  <a:cubicBezTo>
                    <a:pt x="10363" y="5491"/>
                    <a:pt x="10368" y="5491"/>
                    <a:pt x="10373" y="5491"/>
                  </a:cubicBezTo>
                  <a:cubicBezTo>
                    <a:pt x="10406" y="5491"/>
                    <a:pt x="10457" y="5471"/>
                    <a:pt x="10479" y="5471"/>
                  </a:cubicBezTo>
                  <a:cubicBezTo>
                    <a:pt x="10486" y="5471"/>
                    <a:pt x="10490" y="5473"/>
                    <a:pt x="10490" y="5477"/>
                  </a:cubicBezTo>
                  <a:cubicBezTo>
                    <a:pt x="10472" y="5483"/>
                    <a:pt x="10460" y="5483"/>
                    <a:pt x="10451" y="5483"/>
                  </a:cubicBezTo>
                  <a:cubicBezTo>
                    <a:pt x="10442" y="5483"/>
                    <a:pt x="10436" y="5483"/>
                    <a:pt x="10431" y="5489"/>
                  </a:cubicBezTo>
                  <a:lnTo>
                    <a:pt x="10419" y="5489"/>
                  </a:lnTo>
                  <a:cubicBezTo>
                    <a:pt x="10391" y="5496"/>
                    <a:pt x="10383" y="5498"/>
                    <a:pt x="10387" y="5498"/>
                  </a:cubicBezTo>
                  <a:cubicBezTo>
                    <a:pt x="10395" y="5498"/>
                    <a:pt x="10461" y="5487"/>
                    <a:pt x="10483" y="5487"/>
                  </a:cubicBezTo>
                  <a:cubicBezTo>
                    <a:pt x="10489" y="5487"/>
                    <a:pt x="10492" y="5488"/>
                    <a:pt x="10490" y="5489"/>
                  </a:cubicBezTo>
                  <a:cubicBezTo>
                    <a:pt x="10460" y="5495"/>
                    <a:pt x="10451" y="5495"/>
                    <a:pt x="10444" y="5495"/>
                  </a:cubicBezTo>
                  <a:cubicBezTo>
                    <a:pt x="10436" y="5495"/>
                    <a:pt x="10431" y="5495"/>
                    <a:pt x="10407" y="5501"/>
                  </a:cubicBezTo>
                  <a:cubicBezTo>
                    <a:pt x="10419" y="5507"/>
                    <a:pt x="10445" y="5507"/>
                    <a:pt x="10468" y="5507"/>
                  </a:cubicBezTo>
                  <a:cubicBezTo>
                    <a:pt x="10490" y="5507"/>
                    <a:pt x="10508" y="5507"/>
                    <a:pt x="10502" y="5513"/>
                  </a:cubicBezTo>
                  <a:lnTo>
                    <a:pt x="10466" y="5513"/>
                  </a:lnTo>
                  <a:cubicBezTo>
                    <a:pt x="10478" y="5513"/>
                    <a:pt x="10466" y="5525"/>
                    <a:pt x="10466" y="5537"/>
                  </a:cubicBezTo>
                  <a:lnTo>
                    <a:pt x="10454" y="5537"/>
                  </a:lnTo>
                  <a:cubicBezTo>
                    <a:pt x="10448" y="5543"/>
                    <a:pt x="10457" y="5543"/>
                    <a:pt x="10463" y="5543"/>
                  </a:cubicBezTo>
                  <a:cubicBezTo>
                    <a:pt x="10469" y="5543"/>
                    <a:pt x="10472" y="5543"/>
                    <a:pt x="10454" y="5549"/>
                  </a:cubicBezTo>
                  <a:lnTo>
                    <a:pt x="10478" y="5549"/>
                  </a:lnTo>
                  <a:cubicBezTo>
                    <a:pt x="10502" y="5537"/>
                    <a:pt x="10526" y="5525"/>
                    <a:pt x="10490" y="5525"/>
                  </a:cubicBezTo>
                  <a:cubicBezTo>
                    <a:pt x="10526" y="5525"/>
                    <a:pt x="10562" y="5501"/>
                    <a:pt x="10609" y="5501"/>
                  </a:cubicBezTo>
                  <a:lnTo>
                    <a:pt x="10597" y="5501"/>
                  </a:lnTo>
                  <a:cubicBezTo>
                    <a:pt x="10681" y="5477"/>
                    <a:pt x="10692" y="5454"/>
                    <a:pt x="10716" y="5442"/>
                  </a:cubicBezTo>
                  <a:cubicBezTo>
                    <a:pt x="10657" y="5442"/>
                    <a:pt x="10740" y="5418"/>
                    <a:pt x="10692" y="5406"/>
                  </a:cubicBezTo>
                  <a:lnTo>
                    <a:pt x="10692" y="5406"/>
                  </a:lnTo>
                  <a:cubicBezTo>
                    <a:pt x="10669" y="5410"/>
                    <a:pt x="10659" y="5411"/>
                    <a:pt x="10657" y="5411"/>
                  </a:cubicBezTo>
                  <a:cubicBezTo>
                    <a:pt x="10653" y="5411"/>
                    <a:pt x="10677" y="5406"/>
                    <a:pt x="10669" y="5406"/>
                  </a:cubicBezTo>
                  <a:cubicBezTo>
                    <a:pt x="10681" y="5406"/>
                    <a:pt x="10716" y="5394"/>
                    <a:pt x="10728" y="5394"/>
                  </a:cubicBezTo>
                  <a:lnTo>
                    <a:pt x="10692" y="5394"/>
                  </a:lnTo>
                  <a:cubicBezTo>
                    <a:pt x="10712" y="5384"/>
                    <a:pt x="10754" y="5367"/>
                    <a:pt x="10745" y="5367"/>
                  </a:cubicBezTo>
                  <a:cubicBezTo>
                    <a:pt x="10742" y="5367"/>
                    <a:pt x="10737" y="5368"/>
                    <a:pt x="10728" y="5370"/>
                  </a:cubicBezTo>
                  <a:cubicBezTo>
                    <a:pt x="10740" y="5358"/>
                    <a:pt x="10752" y="5358"/>
                    <a:pt x="10764" y="5358"/>
                  </a:cubicBezTo>
                  <a:cubicBezTo>
                    <a:pt x="10764" y="5347"/>
                    <a:pt x="10776" y="5335"/>
                    <a:pt x="10788" y="5335"/>
                  </a:cubicBezTo>
                  <a:cubicBezTo>
                    <a:pt x="10716" y="5335"/>
                    <a:pt x="10764" y="5323"/>
                    <a:pt x="10740" y="5323"/>
                  </a:cubicBezTo>
                  <a:cubicBezTo>
                    <a:pt x="10752" y="5323"/>
                    <a:pt x="10764" y="5311"/>
                    <a:pt x="10776" y="5311"/>
                  </a:cubicBezTo>
                  <a:lnTo>
                    <a:pt x="10716" y="5311"/>
                  </a:lnTo>
                  <a:cubicBezTo>
                    <a:pt x="10681" y="5311"/>
                    <a:pt x="10752" y="5299"/>
                    <a:pt x="10728" y="5299"/>
                  </a:cubicBezTo>
                  <a:lnTo>
                    <a:pt x="10716" y="5299"/>
                  </a:lnTo>
                  <a:cubicBezTo>
                    <a:pt x="10692" y="5299"/>
                    <a:pt x="10728" y="5287"/>
                    <a:pt x="10764" y="5275"/>
                  </a:cubicBezTo>
                  <a:cubicBezTo>
                    <a:pt x="10716" y="5263"/>
                    <a:pt x="10716" y="5251"/>
                    <a:pt x="10728" y="5227"/>
                  </a:cubicBezTo>
                  <a:lnTo>
                    <a:pt x="10728" y="5227"/>
                  </a:lnTo>
                  <a:cubicBezTo>
                    <a:pt x="10728" y="5233"/>
                    <a:pt x="10731" y="5236"/>
                    <a:pt x="10733" y="5236"/>
                  </a:cubicBezTo>
                  <a:cubicBezTo>
                    <a:pt x="10734" y="5236"/>
                    <a:pt x="10734" y="5233"/>
                    <a:pt x="10728" y="5227"/>
                  </a:cubicBezTo>
                  <a:lnTo>
                    <a:pt x="10728" y="5227"/>
                  </a:lnTo>
                  <a:cubicBezTo>
                    <a:pt x="10728" y="5227"/>
                    <a:pt x="10728" y="5227"/>
                    <a:pt x="10728" y="5227"/>
                  </a:cubicBezTo>
                  <a:cubicBezTo>
                    <a:pt x="10740" y="5216"/>
                    <a:pt x="10752" y="5216"/>
                    <a:pt x="10764" y="5204"/>
                  </a:cubicBezTo>
                  <a:cubicBezTo>
                    <a:pt x="10776" y="5192"/>
                    <a:pt x="10788" y="5180"/>
                    <a:pt x="10788" y="5168"/>
                  </a:cubicBezTo>
                  <a:cubicBezTo>
                    <a:pt x="10800" y="5180"/>
                    <a:pt x="10812" y="5192"/>
                    <a:pt x="10800" y="5192"/>
                  </a:cubicBezTo>
                  <a:cubicBezTo>
                    <a:pt x="10805" y="5197"/>
                    <a:pt x="10809" y="5199"/>
                    <a:pt x="10812" y="5199"/>
                  </a:cubicBezTo>
                  <a:cubicBezTo>
                    <a:pt x="10820" y="5199"/>
                    <a:pt x="10826" y="5190"/>
                    <a:pt x="10835" y="5190"/>
                  </a:cubicBezTo>
                  <a:cubicBezTo>
                    <a:pt x="10841" y="5190"/>
                    <a:pt x="10849" y="5193"/>
                    <a:pt x="10859" y="5204"/>
                  </a:cubicBezTo>
                  <a:cubicBezTo>
                    <a:pt x="10883" y="5192"/>
                    <a:pt x="10835" y="5180"/>
                    <a:pt x="10823" y="5168"/>
                  </a:cubicBezTo>
                  <a:lnTo>
                    <a:pt x="10823" y="5180"/>
                  </a:lnTo>
                  <a:cubicBezTo>
                    <a:pt x="10812" y="5180"/>
                    <a:pt x="10800" y="5168"/>
                    <a:pt x="10788" y="5156"/>
                  </a:cubicBezTo>
                  <a:cubicBezTo>
                    <a:pt x="10776" y="5144"/>
                    <a:pt x="10776" y="5144"/>
                    <a:pt x="10764" y="5144"/>
                  </a:cubicBezTo>
                  <a:cubicBezTo>
                    <a:pt x="10764" y="5144"/>
                    <a:pt x="10764" y="5156"/>
                    <a:pt x="10776" y="5156"/>
                  </a:cubicBezTo>
                  <a:cubicBezTo>
                    <a:pt x="10764" y="5156"/>
                    <a:pt x="10740" y="5156"/>
                    <a:pt x="10728" y="5168"/>
                  </a:cubicBezTo>
                  <a:cubicBezTo>
                    <a:pt x="10728" y="5168"/>
                    <a:pt x="10728" y="5168"/>
                    <a:pt x="10716" y="5156"/>
                  </a:cubicBezTo>
                  <a:lnTo>
                    <a:pt x="10704" y="5156"/>
                  </a:lnTo>
                  <a:lnTo>
                    <a:pt x="10716" y="5168"/>
                  </a:lnTo>
                  <a:cubicBezTo>
                    <a:pt x="10708" y="5168"/>
                    <a:pt x="10685" y="5173"/>
                    <a:pt x="10673" y="5173"/>
                  </a:cubicBezTo>
                  <a:cubicBezTo>
                    <a:pt x="10667" y="5173"/>
                    <a:pt x="10665" y="5172"/>
                    <a:pt x="10669" y="5168"/>
                  </a:cubicBezTo>
                  <a:lnTo>
                    <a:pt x="10692" y="5168"/>
                  </a:lnTo>
                  <a:cubicBezTo>
                    <a:pt x="10692" y="5168"/>
                    <a:pt x="10669" y="5168"/>
                    <a:pt x="10681" y="5156"/>
                  </a:cubicBezTo>
                  <a:lnTo>
                    <a:pt x="10692" y="5156"/>
                  </a:lnTo>
                  <a:lnTo>
                    <a:pt x="10715" y="5133"/>
                  </a:lnTo>
                  <a:lnTo>
                    <a:pt x="10715" y="5133"/>
                  </a:lnTo>
                  <a:cubicBezTo>
                    <a:pt x="10724" y="5137"/>
                    <a:pt x="10719" y="5144"/>
                    <a:pt x="10728" y="5144"/>
                  </a:cubicBezTo>
                  <a:lnTo>
                    <a:pt x="10776" y="5144"/>
                  </a:lnTo>
                  <a:lnTo>
                    <a:pt x="10752" y="5132"/>
                  </a:lnTo>
                  <a:lnTo>
                    <a:pt x="10776" y="5132"/>
                  </a:lnTo>
                  <a:cubicBezTo>
                    <a:pt x="10788" y="5126"/>
                    <a:pt x="10779" y="5126"/>
                    <a:pt x="10768" y="5126"/>
                  </a:cubicBezTo>
                  <a:cubicBezTo>
                    <a:pt x="10763" y="5126"/>
                    <a:pt x="10758" y="5126"/>
                    <a:pt x="10754" y="5126"/>
                  </a:cubicBezTo>
                  <a:lnTo>
                    <a:pt x="10754" y="5126"/>
                  </a:lnTo>
                  <a:cubicBezTo>
                    <a:pt x="10755" y="5126"/>
                    <a:pt x="10755" y="5126"/>
                    <a:pt x="10755" y="5126"/>
                  </a:cubicBezTo>
                  <a:cubicBezTo>
                    <a:pt x="10759" y="5126"/>
                    <a:pt x="10764" y="5124"/>
                    <a:pt x="10776" y="5120"/>
                  </a:cubicBezTo>
                  <a:lnTo>
                    <a:pt x="10788" y="5120"/>
                  </a:lnTo>
                  <a:lnTo>
                    <a:pt x="10788" y="5108"/>
                  </a:lnTo>
                  <a:lnTo>
                    <a:pt x="10776" y="5108"/>
                  </a:lnTo>
                  <a:cubicBezTo>
                    <a:pt x="10800" y="5108"/>
                    <a:pt x="10800" y="5096"/>
                    <a:pt x="10800" y="5096"/>
                  </a:cubicBezTo>
                  <a:cubicBezTo>
                    <a:pt x="10809" y="5116"/>
                    <a:pt x="10827" y="5135"/>
                    <a:pt x="10820" y="5135"/>
                  </a:cubicBezTo>
                  <a:cubicBezTo>
                    <a:pt x="10819" y="5135"/>
                    <a:pt x="10816" y="5134"/>
                    <a:pt x="10812" y="5132"/>
                  </a:cubicBezTo>
                  <a:cubicBezTo>
                    <a:pt x="10800" y="5132"/>
                    <a:pt x="10800" y="5132"/>
                    <a:pt x="10788" y="5121"/>
                  </a:cubicBezTo>
                  <a:lnTo>
                    <a:pt x="10788" y="5121"/>
                  </a:lnTo>
                  <a:cubicBezTo>
                    <a:pt x="10800" y="5132"/>
                    <a:pt x="10811" y="5144"/>
                    <a:pt x="10800" y="5144"/>
                  </a:cubicBezTo>
                  <a:cubicBezTo>
                    <a:pt x="10823" y="5144"/>
                    <a:pt x="10835" y="5168"/>
                    <a:pt x="10847" y="5180"/>
                  </a:cubicBezTo>
                  <a:cubicBezTo>
                    <a:pt x="10859" y="5180"/>
                    <a:pt x="10883" y="5168"/>
                    <a:pt x="10859" y="5156"/>
                  </a:cubicBezTo>
                  <a:lnTo>
                    <a:pt x="10847" y="5156"/>
                  </a:lnTo>
                  <a:cubicBezTo>
                    <a:pt x="10835" y="5144"/>
                    <a:pt x="10835" y="5132"/>
                    <a:pt x="10823" y="5120"/>
                  </a:cubicBezTo>
                  <a:lnTo>
                    <a:pt x="10823" y="5120"/>
                  </a:lnTo>
                  <a:cubicBezTo>
                    <a:pt x="10835" y="5120"/>
                    <a:pt x="10859" y="5144"/>
                    <a:pt x="10871" y="5144"/>
                  </a:cubicBezTo>
                  <a:cubicBezTo>
                    <a:pt x="10883" y="5132"/>
                    <a:pt x="10823" y="5108"/>
                    <a:pt x="10823" y="5096"/>
                  </a:cubicBezTo>
                  <a:cubicBezTo>
                    <a:pt x="10823" y="5096"/>
                    <a:pt x="10823" y="5096"/>
                    <a:pt x="10823" y="5085"/>
                  </a:cubicBezTo>
                  <a:lnTo>
                    <a:pt x="10835" y="5096"/>
                  </a:lnTo>
                  <a:cubicBezTo>
                    <a:pt x="10823" y="5085"/>
                    <a:pt x="10823" y="5073"/>
                    <a:pt x="10823" y="5061"/>
                  </a:cubicBezTo>
                  <a:cubicBezTo>
                    <a:pt x="10812" y="5061"/>
                    <a:pt x="10812" y="5049"/>
                    <a:pt x="10800" y="5037"/>
                  </a:cubicBezTo>
                  <a:lnTo>
                    <a:pt x="10812" y="5037"/>
                  </a:lnTo>
                  <a:cubicBezTo>
                    <a:pt x="10812" y="5037"/>
                    <a:pt x="10812" y="5037"/>
                    <a:pt x="10812" y="5025"/>
                  </a:cubicBezTo>
                  <a:lnTo>
                    <a:pt x="10823" y="5025"/>
                  </a:lnTo>
                  <a:cubicBezTo>
                    <a:pt x="10823" y="5025"/>
                    <a:pt x="10812" y="5025"/>
                    <a:pt x="10812" y="5013"/>
                  </a:cubicBezTo>
                  <a:lnTo>
                    <a:pt x="10823" y="5013"/>
                  </a:lnTo>
                  <a:cubicBezTo>
                    <a:pt x="10823" y="5013"/>
                    <a:pt x="10823" y="5013"/>
                    <a:pt x="10823" y="5025"/>
                  </a:cubicBezTo>
                  <a:cubicBezTo>
                    <a:pt x="10895" y="5073"/>
                    <a:pt x="10800" y="5037"/>
                    <a:pt x="10835" y="5073"/>
                  </a:cubicBezTo>
                  <a:cubicBezTo>
                    <a:pt x="10859" y="5085"/>
                    <a:pt x="10871" y="5108"/>
                    <a:pt x="10895" y="5132"/>
                  </a:cubicBezTo>
                  <a:lnTo>
                    <a:pt x="10871" y="5073"/>
                  </a:lnTo>
                  <a:lnTo>
                    <a:pt x="10871" y="5073"/>
                  </a:lnTo>
                  <a:cubicBezTo>
                    <a:pt x="10879" y="5081"/>
                    <a:pt x="10904" y="5095"/>
                    <a:pt x="10912" y="5095"/>
                  </a:cubicBezTo>
                  <a:cubicBezTo>
                    <a:pt x="10915" y="5095"/>
                    <a:pt x="10914" y="5092"/>
                    <a:pt x="10907" y="5085"/>
                  </a:cubicBezTo>
                  <a:lnTo>
                    <a:pt x="10895" y="5085"/>
                  </a:lnTo>
                  <a:cubicBezTo>
                    <a:pt x="10895" y="5061"/>
                    <a:pt x="10859" y="5037"/>
                    <a:pt x="10883" y="5037"/>
                  </a:cubicBezTo>
                  <a:cubicBezTo>
                    <a:pt x="10883" y="5049"/>
                    <a:pt x="10895" y="5061"/>
                    <a:pt x="10907" y="5061"/>
                  </a:cubicBezTo>
                  <a:cubicBezTo>
                    <a:pt x="10919" y="5061"/>
                    <a:pt x="10895" y="5037"/>
                    <a:pt x="10883" y="5025"/>
                  </a:cubicBezTo>
                  <a:lnTo>
                    <a:pt x="10883" y="5025"/>
                  </a:lnTo>
                  <a:cubicBezTo>
                    <a:pt x="10895" y="5025"/>
                    <a:pt x="10919" y="5061"/>
                    <a:pt x="10931" y="5061"/>
                  </a:cubicBezTo>
                  <a:cubicBezTo>
                    <a:pt x="10919" y="5043"/>
                    <a:pt x="10925" y="5040"/>
                    <a:pt x="10934" y="5040"/>
                  </a:cubicBezTo>
                  <a:cubicBezTo>
                    <a:pt x="10938" y="5040"/>
                    <a:pt x="10943" y="5041"/>
                    <a:pt x="10947" y="5041"/>
                  </a:cubicBezTo>
                  <a:cubicBezTo>
                    <a:pt x="10951" y="5041"/>
                    <a:pt x="10954" y="5040"/>
                    <a:pt x="10954" y="5037"/>
                  </a:cubicBezTo>
                  <a:cubicBezTo>
                    <a:pt x="10907" y="5013"/>
                    <a:pt x="10907" y="4966"/>
                    <a:pt x="10859" y="4954"/>
                  </a:cubicBezTo>
                  <a:lnTo>
                    <a:pt x="10835" y="4906"/>
                  </a:lnTo>
                  <a:lnTo>
                    <a:pt x="10835" y="4906"/>
                  </a:lnTo>
                  <a:cubicBezTo>
                    <a:pt x="10871" y="4930"/>
                    <a:pt x="10895" y="4966"/>
                    <a:pt x="10943" y="4989"/>
                  </a:cubicBezTo>
                  <a:lnTo>
                    <a:pt x="10931" y="5001"/>
                  </a:lnTo>
                  <a:cubicBezTo>
                    <a:pt x="10942" y="5010"/>
                    <a:pt x="10948" y="5014"/>
                    <a:pt x="10951" y="5014"/>
                  </a:cubicBezTo>
                  <a:cubicBezTo>
                    <a:pt x="10962" y="5014"/>
                    <a:pt x="10936" y="4970"/>
                    <a:pt x="10963" y="4970"/>
                  </a:cubicBezTo>
                  <a:cubicBezTo>
                    <a:pt x="10969" y="4970"/>
                    <a:pt x="10978" y="4972"/>
                    <a:pt x="10990" y="4977"/>
                  </a:cubicBezTo>
                  <a:cubicBezTo>
                    <a:pt x="10990" y="4977"/>
                    <a:pt x="10985" y="4972"/>
                    <a:pt x="10995" y="4972"/>
                  </a:cubicBezTo>
                  <a:cubicBezTo>
                    <a:pt x="11001" y="4972"/>
                    <a:pt x="11010" y="4973"/>
                    <a:pt x="11026" y="4977"/>
                  </a:cubicBezTo>
                  <a:lnTo>
                    <a:pt x="10966" y="4942"/>
                  </a:lnTo>
                  <a:cubicBezTo>
                    <a:pt x="10990" y="4942"/>
                    <a:pt x="11014" y="4966"/>
                    <a:pt x="11026" y="4966"/>
                  </a:cubicBezTo>
                  <a:cubicBezTo>
                    <a:pt x="11026" y="4954"/>
                    <a:pt x="11038" y="4954"/>
                    <a:pt x="11038" y="4954"/>
                  </a:cubicBezTo>
                  <a:cubicBezTo>
                    <a:pt x="11050" y="4966"/>
                    <a:pt x="11050" y="4966"/>
                    <a:pt x="11050" y="4977"/>
                  </a:cubicBezTo>
                  <a:cubicBezTo>
                    <a:pt x="11060" y="4981"/>
                    <a:pt x="11067" y="4982"/>
                    <a:pt x="11070" y="4982"/>
                  </a:cubicBezTo>
                  <a:cubicBezTo>
                    <a:pt x="11078" y="4982"/>
                    <a:pt x="11070" y="4974"/>
                    <a:pt x="11062" y="4966"/>
                  </a:cubicBezTo>
                  <a:cubicBezTo>
                    <a:pt x="11050" y="4954"/>
                    <a:pt x="11050" y="4942"/>
                    <a:pt x="11062" y="4942"/>
                  </a:cubicBezTo>
                  <a:cubicBezTo>
                    <a:pt x="11062" y="4942"/>
                    <a:pt x="11062" y="4930"/>
                    <a:pt x="11062" y="4930"/>
                  </a:cubicBezTo>
                  <a:cubicBezTo>
                    <a:pt x="11050" y="4930"/>
                    <a:pt x="11014" y="4906"/>
                    <a:pt x="11002" y="4906"/>
                  </a:cubicBezTo>
                  <a:cubicBezTo>
                    <a:pt x="11019" y="4898"/>
                    <a:pt x="11024" y="4889"/>
                    <a:pt x="11046" y="4889"/>
                  </a:cubicBezTo>
                  <a:cubicBezTo>
                    <a:pt x="11056" y="4889"/>
                    <a:pt x="11068" y="4891"/>
                    <a:pt x="11085" y="4894"/>
                  </a:cubicBezTo>
                  <a:cubicBezTo>
                    <a:pt x="11097" y="4906"/>
                    <a:pt x="11121" y="4918"/>
                    <a:pt x="11121" y="4918"/>
                  </a:cubicBezTo>
                  <a:cubicBezTo>
                    <a:pt x="11133" y="4918"/>
                    <a:pt x="11109" y="4894"/>
                    <a:pt x="11085" y="4882"/>
                  </a:cubicBezTo>
                  <a:cubicBezTo>
                    <a:pt x="11085" y="4870"/>
                    <a:pt x="11085" y="4870"/>
                    <a:pt x="11085" y="4870"/>
                  </a:cubicBezTo>
                  <a:cubicBezTo>
                    <a:pt x="11097" y="4882"/>
                    <a:pt x="11121" y="4882"/>
                    <a:pt x="11121" y="4882"/>
                  </a:cubicBezTo>
                  <a:cubicBezTo>
                    <a:pt x="11129" y="4882"/>
                    <a:pt x="11132" y="4887"/>
                    <a:pt x="11133" y="4887"/>
                  </a:cubicBezTo>
                  <a:cubicBezTo>
                    <a:pt x="11133" y="4887"/>
                    <a:pt x="11133" y="4886"/>
                    <a:pt x="11133" y="4882"/>
                  </a:cubicBezTo>
                  <a:cubicBezTo>
                    <a:pt x="11097" y="4858"/>
                    <a:pt x="11133" y="4858"/>
                    <a:pt x="11109" y="4835"/>
                  </a:cubicBezTo>
                  <a:lnTo>
                    <a:pt x="11109" y="4835"/>
                  </a:lnTo>
                  <a:cubicBezTo>
                    <a:pt x="11109" y="4835"/>
                    <a:pt x="11097" y="4846"/>
                    <a:pt x="11097" y="4846"/>
                  </a:cubicBezTo>
                  <a:cubicBezTo>
                    <a:pt x="11077" y="4826"/>
                    <a:pt x="11056" y="4796"/>
                    <a:pt x="11066" y="4796"/>
                  </a:cubicBezTo>
                  <a:cubicBezTo>
                    <a:pt x="11068" y="4796"/>
                    <a:pt x="11070" y="4797"/>
                    <a:pt x="11073" y="4799"/>
                  </a:cubicBezTo>
                  <a:cubicBezTo>
                    <a:pt x="11097" y="4835"/>
                    <a:pt x="11133" y="4823"/>
                    <a:pt x="11133" y="4846"/>
                  </a:cubicBezTo>
                  <a:cubicBezTo>
                    <a:pt x="11143" y="4850"/>
                    <a:pt x="11149" y="4852"/>
                    <a:pt x="11151" y="4852"/>
                  </a:cubicBezTo>
                  <a:cubicBezTo>
                    <a:pt x="11164" y="4852"/>
                    <a:pt x="11101" y="4811"/>
                    <a:pt x="11121" y="4811"/>
                  </a:cubicBezTo>
                  <a:lnTo>
                    <a:pt x="11121" y="4811"/>
                  </a:lnTo>
                  <a:lnTo>
                    <a:pt x="11145" y="4823"/>
                  </a:lnTo>
                  <a:cubicBezTo>
                    <a:pt x="11181" y="4846"/>
                    <a:pt x="11157" y="4846"/>
                    <a:pt x="11169" y="4846"/>
                  </a:cubicBezTo>
                  <a:cubicBezTo>
                    <a:pt x="11193" y="4870"/>
                    <a:pt x="11157" y="4882"/>
                    <a:pt x="11181" y="4918"/>
                  </a:cubicBezTo>
                  <a:lnTo>
                    <a:pt x="11216" y="4894"/>
                  </a:lnTo>
                  <a:cubicBezTo>
                    <a:pt x="11204" y="4835"/>
                    <a:pt x="11276" y="4823"/>
                    <a:pt x="11228" y="4739"/>
                  </a:cubicBezTo>
                  <a:lnTo>
                    <a:pt x="11228" y="4739"/>
                  </a:lnTo>
                  <a:cubicBezTo>
                    <a:pt x="11228" y="4751"/>
                    <a:pt x="11228" y="4751"/>
                    <a:pt x="11228" y="4751"/>
                  </a:cubicBezTo>
                  <a:cubicBezTo>
                    <a:pt x="11228" y="4739"/>
                    <a:pt x="11228" y="4739"/>
                    <a:pt x="11216" y="4727"/>
                  </a:cubicBezTo>
                  <a:lnTo>
                    <a:pt x="11216" y="4739"/>
                  </a:lnTo>
                  <a:lnTo>
                    <a:pt x="11204" y="4715"/>
                  </a:lnTo>
                  <a:lnTo>
                    <a:pt x="11204" y="4715"/>
                  </a:lnTo>
                  <a:cubicBezTo>
                    <a:pt x="11222" y="4721"/>
                    <a:pt x="11234" y="4721"/>
                    <a:pt x="11246" y="4721"/>
                  </a:cubicBezTo>
                  <a:cubicBezTo>
                    <a:pt x="11258" y="4721"/>
                    <a:pt x="11270" y="4721"/>
                    <a:pt x="11288" y="4727"/>
                  </a:cubicBezTo>
                  <a:cubicBezTo>
                    <a:pt x="11252" y="4715"/>
                    <a:pt x="11252" y="4715"/>
                    <a:pt x="11228" y="4704"/>
                  </a:cubicBezTo>
                  <a:cubicBezTo>
                    <a:pt x="11204" y="4680"/>
                    <a:pt x="11193" y="4668"/>
                    <a:pt x="11204" y="4668"/>
                  </a:cubicBezTo>
                  <a:lnTo>
                    <a:pt x="11204" y="4668"/>
                  </a:lnTo>
                  <a:cubicBezTo>
                    <a:pt x="11228" y="4680"/>
                    <a:pt x="11228" y="4692"/>
                    <a:pt x="11252" y="4692"/>
                  </a:cubicBezTo>
                  <a:cubicBezTo>
                    <a:pt x="11240" y="4692"/>
                    <a:pt x="11228" y="4668"/>
                    <a:pt x="11228" y="4668"/>
                  </a:cubicBezTo>
                  <a:lnTo>
                    <a:pt x="11228" y="4668"/>
                  </a:lnTo>
                  <a:cubicBezTo>
                    <a:pt x="11240" y="4668"/>
                    <a:pt x="11252" y="4668"/>
                    <a:pt x="11276" y="4680"/>
                  </a:cubicBezTo>
                  <a:cubicBezTo>
                    <a:pt x="11276" y="4684"/>
                    <a:pt x="11275" y="4685"/>
                    <a:pt x="11273" y="4685"/>
                  </a:cubicBezTo>
                  <a:cubicBezTo>
                    <a:pt x="11269" y="4685"/>
                    <a:pt x="11264" y="4680"/>
                    <a:pt x="11264" y="4680"/>
                  </a:cubicBezTo>
                  <a:lnTo>
                    <a:pt x="11264" y="4680"/>
                  </a:lnTo>
                  <a:cubicBezTo>
                    <a:pt x="11264" y="4692"/>
                    <a:pt x="11288" y="4680"/>
                    <a:pt x="11300" y="4704"/>
                  </a:cubicBezTo>
                  <a:lnTo>
                    <a:pt x="11300" y="4692"/>
                  </a:lnTo>
                  <a:cubicBezTo>
                    <a:pt x="11324" y="4704"/>
                    <a:pt x="11335" y="4715"/>
                    <a:pt x="11347" y="4727"/>
                  </a:cubicBezTo>
                  <a:cubicBezTo>
                    <a:pt x="11347" y="4692"/>
                    <a:pt x="11300" y="4644"/>
                    <a:pt x="11288" y="4620"/>
                  </a:cubicBezTo>
                  <a:lnTo>
                    <a:pt x="11288" y="4620"/>
                  </a:lnTo>
                  <a:cubicBezTo>
                    <a:pt x="11296" y="4629"/>
                    <a:pt x="11328" y="4648"/>
                    <a:pt x="11338" y="4656"/>
                  </a:cubicBezTo>
                  <a:lnTo>
                    <a:pt x="11338" y="4656"/>
                  </a:lnTo>
                  <a:cubicBezTo>
                    <a:pt x="11350" y="4652"/>
                    <a:pt x="11324" y="4621"/>
                    <a:pt x="11314" y="4595"/>
                  </a:cubicBezTo>
                  <a:lnTo>
                    <a:pt x="11314" y="4595"/>
                  </a:lnTo>
                  <a:cubicBezTo>
                    <a:pt x="11360" y="4572"/>
                    <a:pt x="11396" y="4537"/>
                    <a:pt x="11466" y="4537"/>
                  </a:cubicBezTo>
                  <a:lnTo>
                    <a:pt x="11419" y="4489"/>
                  </a:lnTo>
                  <a:lnTo>
                    <a:pt x="11466" y="4501"/>
                  </a:lnTo>
                  <a:cubicBezTo>
                    <a:pt x="11526" y="4477"/>
                    <a:pt x="11514" y="4430"/>
                    <a:pt x="11526" y="4382"/>
                  </a:cubicBezTo>
                  <a:cubicBezTo>
                    <a:pt x="11526" y="4376"/>
                    <a:pt x="11528" y="4374"/>
                    <a:pt x="11532" y="4374"/>
                  </a:cubicBezTo>
                  <a:cubicBezTo>
                    <a:pt x="11543" y="4374"/>
                    <a:pt x="11568" y="4394"/>
                    <a:pt x="11585" y="4394"/>
                  </a:cubicBezTo>
                  <a:cubicBezTo>
                    <a:pt x="11609" y="4382"/>
                    <a:pt x="11550" y="4334"/>
                    <a:pt x="11562" y="4299"/>
                  </a:cubicBezTo>
                  <a:lnTo>
                    <a:pt x="11562" y="4299"/>
                  </a:lnTo>
                  <a:cubicBezTo>
                    <a:pt x="11572" y="4309"/>
                    <a:pt x="11600" y="4337"/>
                    <a:pt x="11615" y="4337"/>
                  </a:cubicBezTo>
                  <a:cubicBezTo>
                    <a:pt x="11617" y="4337"/>
                    <a:pt x="11620" y="4336"/>
                    <a:pt x="11621" y="4334"/>
                  </a:cubicBezTo>
                  <a:cubicBezTo>
                    <a:pt x="11609" y="4323"/>
                    <a:pt x="11585" y="4311"/>
                    <a:pt x="11597" y="4311"/>
                  </a:cubicBezTo>
                  <a:lnTo>
                    <a:pt x="11609" y="4323"/>
                  </a:lnTo>
                  <a:cubicBezTo>
                    <a:pt x="11616" y="4325"/>
                    <a:pt x="11621" y="4326"/>
                    <a:pt x="11624" y="4326"/>
                  </a:cubicBezTo>
                  <a:cubicBezTo>
                    <a:pt x="11638" y="4326"/>
                    <a:pt x="11626" y="4308"/>
                    <a:pt x="11645" y="4299"/>
                  </a:cubicBezTo>
                  <a:cubicBezTo>
                    <a:pt x="11657" y="4275"/>
                    <a:pt x="11633" y="4239"/>
                    <a:pt x="11597" y="4180"/>
                  </a:cubicBezTo>
                  <a:cubicBezTo>
                    <a:pt x="11599" y="4176"/>
                    <a:pt x="11602" y="4174"/>
                    <a:pt x="11605" y="4174"/>
                  </a:cubicBezTo>
                  <a:cubicBezTo>
                    <a:pt x="11621" y="4174"/>
                    <a:pt x="11647" y="4215"/>
                    <a:pt x="11657" y="4215"/>
                  </a:cubicBezTo>
                  <a:cubicBezTo>
                    <a:pt x="11633" y="4215"/>
                    <a:pt x="11657" y="4239"/>
                    <a:pt x="11681" y="4251"/>
                  </a:cubicBezTo>
                  <a:cubicBezTo>
                    <a:pt x="11672" y="4243"/>
                    <a:pt x="11670" y="4229"/>
                    <a:pt x="11681" y="4229"/>
                  </a:cubicBezTo>
                  <a:cubicBezTo>
                    <a:pt x="11686" y="4229"/>
                    <a:pt x="11693" y="4232"/>
                    <a:pt x="11705" y="4239"/>
                  </a:cubicBezTo>
                  <a:cubicBezTo>
                    <a:pt x="11716" y="4227"/>
                    <a:pt x="11716" y="4227"/>
                    <a:pt x="11693" y="4192"/>
                  </a:cubicBezTo>
                  <a:lnTo>
                    <a:pt x="11693" y="4192"/>
                  </a:lnTo>
                  <a:cubicBezTo>
                    <a:pt x="11697" y="4201"/>
                    <a:pt x="11696" y="4205"/>
                    <a:pt x="11693" y="4205"/>
                  </a:cubicBezTo>
                  <a:cubicBezTo>
                    <a:pt x="11688" y="4205"/>
                    <a:pt x="11676" y="4194"/>
                    <a:pt x="11669" y="4180"/>
                  </a:cubicBezTo>
                  <a:cubicBezTo>
                    <a:pt x="11682" y="4180"/>
                    <a:pt x="11688" y="4172"/>
                    <a:pt x="11700" y="4172"/>
                  </a:cubicBezTo>
                  <a:cubicBezTo>
                    <a:pt x="11708" y="4172"/>
                    <a:pt x="11720" y="4176"/>
                    <a:pt x="11740" y="4192"/>
                  </a:cubicBezTo>
                  <a:cubicBezTo>
                    <a:pt x="11764" y="4132"/>
                    <a:pt x="11812" y="4084"/>
                    <a:pt x="11847" y="4025"/>
                  </a:cubicBezTo>
                  <a:cubicBezTo>
                    <a:pt x="11839" y="4016"/>
                    <a:pt x="11835" y="4014"/>
                    <a:pt x="11833" y="4014"/>
                  </a:cubicBezTo>
                  <a:cubicBezTo>
                    <a:pt x="11830" y="4014"/>
                    <a:pt x="11830" y="4017"/>
                    <a:pt x="11829" y="4017"/>
                  </a:cubicBezTo>
                  <a:cubicBezTo>
                    <a:pt x="11828" y="4017"/>
                    <a:pt x="11826" y="4016"/>
                    <a:pt x="11824" y="4013"/>
                  </a:cubicBezTo>
                  <a:cubicBezTo>
                    <a:pt x="11812" y="3995"/>
                    <a:pt x="11818" y="3995"/>
                    <a:pt x="11824" y="3995"/>
                  </a:cubicBezTo>
                  <a:cubicBezTo>
                    <a:pt x="11830" y="3995"/>
                    <a:pt x="11835" y="3995"/>
                    <a:pt x="11824" y="3977"/>
                  </a:cubicBezTo>
                  <a:lnTo>
                    <a:pt x="11824" y="3977"/>
                  </a:lnTo>
                  <a:lnTo>
                    <a:pt x="11847" y="4001"/>
                  </a:lnTo>
                  <a:cubicBezTo>
                    <a:pt x="11859" y="3989"/>
                    <a:pt x="11824" y="3942"/>
                    <a:pt x="11812" y="3906"/>
                  </a:cubicBezTo>
                  <a:lnTo>
                    <a:pt x="11812" y="3906"/>
                  </a:lnTo>
                  <a:cubicBezTo>
                    <a:pt x="11835" y="3930"/>
                    <a:pt x="11847" y="3918"/>
                    <a:pt x="11859" y="3942"/>
                  </a:cubicBezTo>
                  <a:cubicBezTo>
                    <a:pt x="11859" y="3941"/>
                    <a:pt x="11860" y="3940"/>
                    <a:pt x="11862" y="3940"/>
                  </a:cubicBezTo>
                  <a:cubicBezTo>
                    <a:pt x="11876" y="3940"/>
                    <a:pt x="11956" y="3982"/>
                    <a:pt x="11968" y="3982"/>
                  </a:cubicBezTo>
                  <a:cubicBezTo>
                    <a:pt x="11970" y="3982"/>
                    <a:pt x="11970" y="3981"/>
                    <a:pt x="11966" y="3977"/>
                  </a:cubicBezTo>
                  <a:lnTo>
                    <a:pt x="11847" y="3906"/>
                  </a:lnTo>
                  <a:cubicBezTo>
                    <a:pt x="11839" y="3906"/>
                    <a:pt x="11842" y="3900"/>
                    <a:pt x="11841" y="3896"/>
                  </a:cubicBezTo>
                  <a:lnTo>
                    <a:pt x="11841" y="3896"/>
                  </a:lnTo>
                  <a:cubicBezTo>
                    <a:pt x="11864" y="3906"/>
                    <a:pt x="11895" y="3906"/>
                    <a:pt x="11895" y="3906"/>
                  </a:cubicBezTo>
                  <a:cubicBezTo>
                    <a:pt x="11931" y="3930"/>
                    <a:pt x="11919" y="3930"/>
                    <a:pt x="11919" y="3942"/>
                  </a:cubicBezTo>
                  <a:cubicBezTo>
                    <a:pt x="11943" y="3959"/>
                    <a:pt x="11952" y="3959"/>
                    <a:pt x="11960" y="3959"/>
                  </a:cubicBezTo>
                  <a:cubicBezTo>
                    <a:pt x="11969" y="3959"/>
                    <a:pt x="11978" y="3959"/>
                    <a:pt x="12002" y="3977"/>
                  </a:cubicBezTo>
                  <a:cubicBezTo>
                    <a:pt x="12002" y="3965"/>
                    <a:pt x="11978" y="3965"/>
                    <a:pt x="11955" y="3942"/>
                  </a:cubicBezTo>
                  <a:cubicBezTo>
                    <a:pt x="11944" y="3921"/>
                    <a:pt x="11916" y="3892"/>
                    <a:pt x="11932" y="3892"/>
                  </a:cubicBezTo>
                  <a:cubicBezTo>
                    <a:pt x="11934" y="3892"/>
                    <a:pt x="11938" y="3892"/>
                    <a:pt x="11943" y="3894"/>
                  </a:cubicBezTo>
                  <a:lnTo>
                    <a:pt x="11907" y="3846"/>
                  </a:lnTo>
                  <a:lnTo>
                    <a:pt x="11907" y="3846"/>
                  </a:lnTo>
                  <a:cubicBezTo>
                    <a:pt x="11923" y="3854"/>
                    <a:pt x="11929" y="3857"/>
                    <a:pt x="11932" y="3857"/>
                  </a:cubicBezTo>
                  <a:cubicBezTo>
                    <a:pt x="11936" y="3857"/>
                    <a:pt x="11923" y="3846"/>
                    <a:pt x="11931" y="3846"/>
                  </a:cubicBezTo>
                  <a:lnTo>
                    <a:pt x="11931" y="3846"/>
                  </a:lnTo>
                  <a:lnTo>
                    <a:pt x="11955" y="3858"/>
                  </a:lnTo>
                  <a:lnTo>
                    <a:pt x="11990" y="3858"/>
                  </a:lnTo>
                  <a:cubicBezTo>
                    <a:pt x="12008" y="3870"/>
                    <a:pt x="12005" y="3870"/>
                    <a:pt x="12002" y="3870"/>
                  </a:cubicBezTo>
                  <a:cubicBezTo>
                    <a:pt x="11999" y="3870"/>
                    <a:pt x="11996" y="3870"/>
                    <a:pt x="12014" y="3882"/>
                  </a:cubicBezTo>
                  <a:lnTo>
                    <a:pt x="12026" y="3882"/>
                  </a:lnTo>
                  <a:cubicBezTo>
                    <a:pt x="12002" y="3870"/>
                    <a:pt x="11990" y="3846"/>
                    <a:pt x="11978" y="3846"/>
                  </a:cubicBezTo>
                  <a:cubicBezTo>
                    <a:pt x="11943" y="3811"/>
                    <a:pt x="11907" y="3775"/>
                    <a:pt x="11931" y="3763"/>
                  </a:cubicBezTo>
                  <a:lnTo>
                    <a:pt x="11931" y="3763"/>
                  </a:lnTo>
                  <a:cubicBezTo>
                    <a:pt x="11966" y="3775"/>
                    <a:pt x="11955" y="3799"/>
                    <a:pt x="11990" y="3811"/>
                  </a:cubicBezTo>
                  <a:cubicBezTo>
                    <a:pt x="12026" y="3799"/>
                    <a:pt x="11919" y="3715"/>
                    <a:pt x="11931" y="3703"/>
                  </a:cubicBezTo>
                  <a:cubicBezTo>
                    <a:pt x="11955" y="3703"/>
                    <a:pt x="11919" y="3680"/>
                    <a:pt x="11931" y="3656"/>
                  </a:cubicBezTo>
                  <a:lnTo>
                    <a:pt x="11931" y="3656"/>
                  </a:lnTo>
                  <a:cubicBezTo>
                    <a:pt x="11955" y="3680"/>
                    <a:pt x="11966" y="3668"/>
                    <a:pt x="11990" y="3680"/>
                  </a:cubicBezTo>
                  <a:lnTo>
                    <a:pt x="12014" y="3703"/>
                  </a:lnTo>
                  <a:cubicBezTo>
                    <a:pt x="12014" y="3697"/>
                    <a:pt x="12017" y="3695"/>
                    <a:pt x="12023" y="3695"/>
                  </a:cubicBezTo>
                  <a:cubicBezTo>
                    <a:pt x="12029" y="3695"/>
                    <a:pt x="12038" y="3697"/>
                    <a:pt x="12050" y="3703"/>
                  </a:cubicBezTo>
                  <a:cubicBezTo>
                    <a:pt x="12014" y="3680"/>
                    <a:pt x="12026" y="3656"/>
                    <a:pt x="12014" y="3632"/>
                  </a:cubicBezTo>
                  <a:lnTo>
                    <a:pt x="11990" y="3620"/>
                  </a:lnTo>
                  <a:cubicBezTo>
                    <a:pt x="11990" y="3596"/>
                    <a:pt x="11978" y="3572"/>
                    <a:pt x="11990" y="3572"/>
                  </a:cubicBezTo>
                  <a:cubicBezTo>
                    <a:pt x="11990" y="3549"/>
                    <a:pt x="11966" y="3537"/>
                    <a:pt x="11943" y="3501"/>
                  </a:cubicBezTo>
                  <a:lnTo>
                    <a:pt x="11943" y="3501"/>
                  </a:lnTo>
                  <a:cubicBezTo>
                    <a:pt x="11966" y="3513"/>
                    <a:pt x="12002" y="3537"/>
                    <a:pt x="12038" y="3561"/>
                  </a:cubicBezTo>
                  <a:cubicBezTo>
                    <a:pt x="12030" y="3557"/>
                    <a:pt x="12025" y="3555"/>
                    <a:pt x="12021" y="3555"/>
                  </a:cubicBezTo>
                  <a:cubicBezTo>
                    <a:pt x="12013" y="3555"/>
                    <a:pt x="12010" y="3561"/>
                    <a:pt x="12002" y="3561"/>
                  </a:cubicBezTo>
                  <a:cubicBezTo>
                    <a:pt x="12014" y="3596"/>
                    <a:pt x="12074" y="3656"/>
                    <a:pt x="12038" y="3668"/>
                  </a:cubicBezTo>
                  <a:cubicBezTo>
                    <a:pt x="12059" y="3685"/>
                    <a:pt x="12068" y="3691"/>
                    <a:pt x="12070" y="3691"/>
                  </a:cubicBezTo>
                  <a:cubicBezTo>
                    <a:pt x="12077" y="3691"/>
                    <a:pt x="12048" y="3656"/>
                    <a:pt x="12074" y="3656"/>
                  </a:cubicBezTo>
                  <a:cubicBezTo>
                    <a:pt x="12074" y="3668"/>
                    <a:pt x="12074" y="3668"/>
                    <a:pt x="12086" y="3668"/>
                  </a:cubicBezTo>
                  <a:cubicBezTo>
                    <a:pt x="12086" y="3680"/>
                    <a:pt x="12086" y="3703"/>
                    <a:pt x="12121" y="3727"/>
                  </a:cubicBezTo>
                  <a:cubicBezTo>
                    <a:pt x="12132" y="3707"/>
                    <a:pt x="12080" y="3677"/>
                    <a:pt x="12088" y="3677"/>
                  </a:cubicBezTo>
                  <a:lnTo>
                    <a:pt x="12088" y="3677"/>
                  </a:lnTo>
                  <a:cubicBezTo>
                    <a:pt x="12090" y="3677"/>
                    <a:pt x="12093" y="3678"/>
                    <a:pt x="12097" y="3680"/>
                  </a:cubicBezTo>
                  <a:cubicBezTo>
                    <a:pt x="12093" y="3668"/>
                    <a:pt x="12099" y="3664"/>
                    <a:pt x="12108" y="3664"/>
                  </a:cubicBezTo>
                  <a:cubicBezTo>
                    <a:pt x="12125" y="3664"/>
                    <a:pt x="12157" y="3680"/>
                    <a:pt x="12157" y="3680"/>
                  </a:cubicBezTo>
                  <a:cubicBezTo>
                    <a:pt x="12145" y="3656"/>
                    <a:pt x="12086" y="3608"/>
                    <a:pt x="12109" y="3596"/>
                  </a:cubicBezTo>
                  <a:lnTo>
                    <a:pt x="12109" y="3596"/>
                  </a:lnTo>
                  <a:lnTo>
                    <a:pt x="12145" y="3632"/>
                  </a:lnTo>
                  <a:cubicBezTo>
                    <a:pt x="12157" y="3620"/>
                    <a:pt x="12086" y="3584"/>
                    <a:pt x="12097" y="3572"/>
                  </a:cubicBezTo>
                  <a:cubicBezTo>
                    <a:pt x="12097" y="3572"/>
                    <a:pt x="12071" y="3546"/>
                    <a:pt x="12064" y="3546"/>
                  </a:cubicBezTo>
                  <a:cubicBezTo>
                    <a:pt x="12062" y="3546"/>
                    <a:pt x="12062" y="3547"/>
                    <a:pt x="12062" y="3549"/>
                  </a:cubicBezTo>
                  <a:cubicBezTo>
                    <a:pt x="12038" y="3525"/>
                    <a:pt x="12050" y="3513"/>
                    <a:pt x="12062" y="3501"/>
                  </a:cubicBezTo>
                  <a:cubicBezTo>
                    <a:pt x="12062" y="3501"/>
                    <a:pt x="12050" y="3501"/>
                    <a:pt x="12038" y="3489"/>
                  </a:cubicBezTo>
                  <a:cubicBezTo>
                    <a:pt x="12034" y="3488"/>
                    <a:pt x="12031" y="3487"/>
                    <a:pt x="12029" y="3487"/>
                  </a:cubicBezTo>
                  <a:cubicBezTo>
                    <a:pt x="12016" y="3487"/>
                    <a:pt x="12032" y="3508"/>
                    <a:pt x="12021" y="3508"/>
                  </a:cubicBezTo>
                  <a:cubicBezTo>
                    <a:pt x="12018" y="3508"/>
                    <a:pt x="12012" y="3506"/>
                    <a:pt x="12002" y="3501"/>
                  </a:cubicBezTo>
                  <a:lnTo>
                    <a:pt x="12002" y="3501"/>
                  </a:lnTo>
                  <a:lnTo>
                    <a:pt x="12038" y="3537"/>
                  </a:lnTo>
                  <a:cubicBezTo>
                    <a:pt x="12014" y="3537"/>
                    <a:pt x="11978" y="3513"/>
                    <a:pt x="11966" y="3501"/>
                  </a:cubicBezTo>
                  <a:cubicBezTo>
                    <a:pt x="11943" y="3489"/>
                    <a:pt x="11939" y="3486"/>
                    <a:pt x="11942" y="3486"/>
                  </a:cubicBezTo>
                  <a:cubicBezTo>
                    <a:pt x="11944" y="3486"/>
                    <a:pt x="11951" y="3488"/>
                    <a:pt x="11956" y="3488"/>
                  </a:cubicBezTo>
                  <a:cubicBezTo>
                    <a:pt x="11964" y="3488"/>
                    <a:pt x="11966" y="3484"/>
                    <a:pt x="11943" y="3465"/>
                  </a:cubicBezTo>
                  <a:lnTo>
                    <a:pt x="11943" y="3477"/>
                  </a:lnTo>
                  <a:cubicBezTo>
                    <a:pt x="11895" y="3453"/>
                    <a:pt x="11919" y="3430"/>
                    <a:pt x="11931" y="3430"/>
                  </a:cubicBezTo>
                  <a:cubicBezTo>
                    <a:pt x="11955" y="3430"/>
                    <a:pt x="11966" y="3430"/>
                    <a:pt x="12002" y="3442"/>
                  </a:cubicBezTo>
                  <a:lnTo>
                    <a:pt x="12002" y="3465"/>
                  </a:lnTo>
                  <a:cubicBezTo>
                    <a:pt x="12007" y="3467"/>
                    <a:pt x="12011" y="3468"/>
                    <a:pt x="12013" y="3468"/>
                  </a:cubicBezTo>
                  <a:cubicBezTo>
                    <a:pt x="12029" y="3468"/>
                    <a:pt x="12004" y="3440"/>
                    <a:pt x="12014" y="3430"/>
                  </a:cubicBezTo>
                  <a:lnTo>
                    <a:pt x="12014" y="3430"/>
                  </a:lnTo>
                  <a:cubicBezTo>
                    <a:pt x="12014" y="3430"/>
                    <a:pt x="12014" y="3430"/>
                    <a:pt x="12026" y="3442"/>
                  </a:cubicBezTo>
                  <a:cubicBezTo>
                    <a:pt x="12038" y="3430"/>
                    <a:pt x="12026" y="3406"/>
                    <a:pt x="12038" y="3406"/>
                  </a:cubicBezTo>
                  <a:lnTo>
                    <a:pt x="12014" y="3394"/>
                  </a:lnTo>
                  <a:lnTo>
                    <a:pt x="12026" y="3406"/>
                  </a:lnTo>
                  <a:cubicBezTo>
                    <a:pt x="12014" y="3406"/>
                    <a:pt x="11990" y="3406"/>
                    <a:pt x="11978" y="3382"/>
                  </a:cubicBezTo>
                  <a:cubicBezTo>
                    <a:pt x="11975" y="3376"/>
                    <a:pt x="11977" y="3374"/>
                    <a:pt x="11981" y="3374"/>
                  </a:cubicBezTo>
                  <a:cubicBezTo>
                    <a:pt x="11993" y="3374"/>
                    <a:pt x="12032" y="3397"/>
                    <a:pt x="12050" y="3406"/>
                  </a:cubicBezTo>
                  <a:cubicBezTo>
                    <a:pt x="12097" y="3442"/>
                    <a:pt x="12038" y="3418"/>
                    <a:pt x="12050" y="3442"/>
                  </a:cubicBezTo>
                  <a:cubicBezTo>
                    <a:pt x="12060" y="3446"/>
                    <a:pt x="12066" y="3448"/>
                    <a:pt x="12070" y="3448"/>
                  </a:cubicBezTo>
                  <a:cubicBezTo>
                    <a:pt x="12084" y="3448"/>
                    <a:pt x="12075" y="3428"/>
                    <a:pt x="12096" y="3428"/>
                  </a:cubicBezTo>
                  <a:cubicBezTo>
                    <a:pt x="12100" y="3428"/>
                    <a:pt x="12104" y="3428"/>
                    <a:pt x="12109" y="3430"/>
                  </a:cubicBezTo>
                  <a:cubicBezTo>
                    <a:pt x="12145" y="3465"/>
                    <a:pt x="12086" y="3442"/>
                    <a:pt x="12133" y="3477"/>
                  </a:cubicBezTo>
                  <a:cubicBezTo>
                    <a:pt x="12145" y="3465"/>
                    <a:pt x="12121" y="3442"/>
                    <a:pt x="12133" y="3442"/>
                  </a:cubicBezTo>
                  <a:lnTo>
                    <a:pt x="12133" y="3442"/>
                  </a:lnTo>
                  <a:cubicBezTo>
                    <a:pt x="12157" y="3453"/>
                    <a:pt x="12157" y="3465"/>
                    <a:pt x="12181" y="3489"/>
                  </a:cubicBezTo>
                  <a:lnTo>
                    <a:pt x="12205" y="3489"/>
                  </a:lnTo>
                  <a:cubicBezTo>
                    <a:pt x="12193" y="3513"/>
                    <a:pt x="12264" y="3525"/>
                    <a:pt x="12264" y="3549"/>
                  </a:cubicBezTo>
                  <a:cubicBezTo>
                    <a:pt x="12267" y="3550"/>
                    <a:pt x="12268" y="3551"/>
                    <a:pt x="12269" y="3551"/>
                  </a:cubicBezTo>
                  <a:cubicBezTo>
                    <a:pt x="12275" y="3551"/>
                    <a:pt x="12243" y="3523"/>
                    <a:pt x="12255" y="3523"/>
                  </a:cubicBezTo>
                  <a:cubicBezTo>
                    <a:pt x="12257" y="3523"/>
                    <a:pt x="12260" y="3524"/>
                    <a:pt x="12264" y="3525"/>
                  </a:cubicBezTo>
                  <a:cubicBezTo>
                    <a:pt x="12240" y="3513"/>
                    <a:pt x="12205" y="3489"/>
                    <a:pt x="12193" y="3477"/>
                  </a:cubicBezTo>
                  <a:lnTo>
                    <a:pt x="12216" y="3465"/>
                  </a:lnTo>
                  <a:cubicBezTo>
                    <a:pt x="12222" y="3468"/>
                    <a:pt x="12227" y="3472"/>
                    <a:pt x="12231" y="3477"/>
                  </a:cubicBezTo>
                  <a:lnTo>
                    <a:pt x="12231" y="3477"/>
                  </a:lnTo>
                  <a:cubicBezTo>
                    <a:pt x="12245" y="3472"/>
                    <a:pt x="12180" y="3428"/>
                    <a:pt x="12169" y="3406"/>
                  </a:cubicBezTo>
                  <a:cubicBezTo>
                    <a:pt x="12169" y="3400"/>
                    <a:pt x="12172" y="3397"/>
                    <a:pt x="12176" y="3397"/>
                  </a:cubicBezTo>
                  <a:cubicBezTo>
                    <a:pt x="12181" y="3397"/>
                    <a:pt x="12187" y="3400"/>
                    <a:pt x="12193" y="3406"/>
                  </a:cubicBezTo>
                  <a:cubicBezTo>
                    <a:pt x="12169" y="3358"/>
                    <a:pt x="12181" y="3334"/>
                    <a:pt x="12157" y="3287"/>
                  </a:cubicBezTo>
                  <a:lnTo>
                    <a:pt x="12157" y="3287"/>
                  </a:lnTo>
                  <a:cubicBezTo>
                    <a:pt x="12181" y="3322"/>
                    <a:pt x="12205" y="3322"/>
                    <a:pt x="12228" y="3334"/>
                  </a:cubicBezTo>
                  <a:cubicBezTo>
                    <a:pt x="12228" y="3346"/>
                    <a:pt x="12276" y="3382"/>
                    <a:pt x="12300" y="3394"/>
                  </a:cubicBezTo>
                  <a:cubicBezTo>
                    <a:pt x="12300" y="3382"/>
                    <a:pt x="12264" y="3346"/>
                    <a:pt x="12240" y="3346"/>
                  </a:cubicBezTo>
                  <a:cubicBezTo>
                    <a:pt x="12261" y="3346"/>
                    <a:pt x="12229" y="3320"/>
                    <a:pt x="12242" y="3320"/>
                  </a:cubicBezTo>
                  <a:cubicBezTo>
                    <a:pt x="12244" y="3320"/>
                    <a:pt x="12247" y="3321"/>
                    <a:pt x="12252" y="3322"/>
                  </a:cubicBezTo>
                  <a:cubicBezTo>
                    <a:pt x="12276" y="3322"/>
                    <a:pt x="12300" y="3358"/>
                    <a:pt x="12312" y="3370"/>
                  </a:cubicBezTo>
                  <a:cubicBezTo>
                    <a:pt x="12324" y="3358"/>
                    <a:pt x="12264" y="3322"/>
                    <a:pt x="12288" y="3322"/>
                  </a:cubicBezTo>
                  <a:cubicBezTo>
                    <a:pt x="12288" y="3322"/>
                    <a:pt x="12288" y="3322"/>
                    <a:pt x="12300" y="3334"/>
                  </a:cubicBezTo>
                  <a:cubicBezTo>
                    <a:pt x="12312" y="3334"/>
                    <a:pt x="12300" y="3311"/>
                    <a:pt x="12276" y="3287"/>
                  </a:cubicBezTo>
                  <a:lnTo>
                    <a:pt x="12276" y="3287"/>
                  </a:lnTo>
                  <a:cubicBezTo>
                    <a:pt x="12291" y="3296"/>
                    <a:pt x="12299" y="3299"/>
                    <a:pt x="12304" y="3299"/>
                  </a:cubicBezTo>
                  <a:cubicBezTo>
                    <a:pt x="12314" y="3299"/>
                    <a:pt x="12310" y="3287"/>
                    <a:pt x="12320" y="3287"/>
                  </a:cubicBezTo>
                  <a:cubicBezTo>
                    <a:pt x="12324" y="3287"/>
                    <a:pt x="12333" y="3290"/>
                    <a:pt x="12347" y="3299"/>
                  </a:cubicBezTo>
                  <a:cubicBezTo>
                    <a:pt x="12336" y="3275"/>
                    <a:pt x="12312" y="3287"/>
                    <a:pt x="12288" y="3263"/>
                  </a:cubicBezTo>
                  <a:cubicBezTo>
                    <a:pt x="12276" y="3239"/>
                    <a:pt x="12300" y="3239"/>
                    <a:pt x="12312" y="3239"/>
                  </a:cubicBezTo>
                  <a:cubicBezTo>
                    <a:pt x="12312" y="3251"/>
                    <a:pt x="12324" y="3263"/>
                    <a:pt x="12312" y="3263"/>
                  </a:cubicBezTo>
                  <a:lnTo>
                    <a:pt x="12359" y="3287"/>
                  </a:lnTo>
                  <a:cubicBezTo>
                    <a:pt x="12395" y="3275"/>
                    <a:pt x="12276" y="3203"/>
                    <a:pt x="12324" y="3203"/>
                  </a:cubicBezTo>
                  <a:cubicBezTo>
                    <a:pt x="12335" y="3238"/>
                    <a:pt x="12358" y="3228"/>
                    <a:pt x="12380" y="3259"/>
                  </a:cubicBezTo>
                  <a:lnTo>
                    <a:pt x="12380" y="3259"/>
                  </a:lnTo>
                  <a:cubicBezTo>
                    <a:pt x="12376" y="3248"/>
                    <a:pt x="12391" y="3238"/>
                    <a:pt x="12359" y="3227"/>
                  </a:cubicBezTo>
                  <a:cubicBezTo>
                    <a:pt x="12371" y="3215"/>
                    <a:pt x="12383" y="3215"/>
                    <a:pt x="12383" y="3215"/>
                  </a:cubicBezTo>
                  <a:cubicBezTo>
                    <a:pt x="12383" y="3203"/>
                    <a:pt x="12371" y="3180"/>
                    <a:pt x="12347" y="3168"/>
                  </a:cubicBezTo>
                  <a:cubicBezTo>
                    <a:pt x="12351" y="3164"/>
                    <a:pt x="12358" y="3162"/>
                    <a:pt x="12366" y="3162"/>
                  </a:cubicBezTo>
                  <a:cubicBezTo>
                    <a:pt x="12382" y="3162"/>
                    <a:pt x="12403" y="3168"/>
                    <a:pt x="12419" y="3168"/>
                  </a:cubicBezTo>
                  <a:cubicBezTo>
                    <a:pt x="12407" y="3120"/>
                    <a:pt x="12467" y="3132"/>
                    <a:pt x="12467" y="3084"/>
                  </a:cubicBezTo>
                  <a:lnTo>
                    <a:pt x="12455" y="3084"/>
                  </a:lnTo>
                  <a:cubicBezTo>
                    <a:pt x="12478" y="3072"/>
                    <a:pt x="12395" y="3061"/>
                    <a:pt x="12419" y="3037"/>
                  </a:cubicBezTo>
                  <a:lnTo>
                    <a:pt x="12419" y="3037"/>
                  </a:lnTo>
                  <a:cubicBezTo>
                    <a:pt x="12443" y="3055"/>
                    <a:pt x="12452" y="3058"/>
                    <a:pt x="12459" y="3058"/>
                  </a:cubicBezTo>
                  <a:cubicBezTo>
                    <a:pt x="12463" y="3058"/>
                    <a:pt x="12466" y="3057"/>
                    <a:pt x="12471" y="3057"/>
                  </a:cubicBezTo>
                  <a:cubicBezTo>
                    <a:pt x="12475" y="3057"/>
                    <a:pt x="12481" y="3058"/>
                    <a:pt x="12490" y="3061"/>
                  </a:cubicBezTo>
                  <a:cubicBezTo>
                    <a:pt x="12526" y="3049"/>
                    <a:pt x="12490" y="2989"/>
                    <a:pt x="12538" y="2989"/>
                  </a:cubicBezTo>
                  <a:cubicBezTo>
                    <a:pt x="12538" y="2989"/>
                    <a:pt x="12550" y="3001"/>
                    <a:pt x="12550" y="3013"/>
                  </a:cubicBezTo>
                  <a:cubicBezTo>
                    <a:pt x="12574" y="3001"/>
                    <a:pt x="12586" y="2977"/>
                    <a:pt x="12597" y="2965"/>
                  </a:cubicBezTo>
                  <a:cubicBezTo>
                    <a:pt x="12657" y="2965"/>
                    <a:pt x="12633" y="2918"/>
                    <a:pt x="12633" y="2882"/>
                  </a:cubicBezTo>
                  <a:cubicBezTo>
                    <a:pt x="12645" y="2882"/>
                    <a:pt x="12657" y="2894"/>
                    <a:pt x="12657" y="2906"/>
                  </a:cubicBezTo>
                  <a:cubicBezTo>
                    <a:pt x="12681" y="2894"/>
                    <a:pt x="12705" y="2882"/>
                    <a:pt x="12669" y="2834"/>
                  </a:cubicBezTo>
                  <a:lnTo>
                    <a:pt x="12669" y="2834"/>
                  </a:lnTo>
                  <a:cubicBezTo>
                    <a:pt x="12684" y="2840"/>
                    <a:pt x="12690" y="2842"/>
                    <a:pt x="12693" y="2842"/>
                  </a:cubicBezTo>
                  <a:cubicBezTo>
                    <a:pt x="12701" y="2842"/>
                    <a:pt x="12672" y="2822"/>
                    <a:pt x="12717" y="2822"/>
                  </a:cubicBezTo>
                  <a:cubicBezTo>
                    <a:pt x="12728" y="2834"/>
                    <a:pt x="12728" y="2834"/>
                    <a:pt x="12728" y="2834"/>
                  </a:cubicBezTo>
                  <a:cubicBezTo>
                    <a:pt x="12752" y="2834"/>
                    <a:pt x="12752" y="2822"/>
                    <a:pt x="12764" y="2822"/>
                  </a:cubicBezTo>
                  <a:cubicBezTo>
                    <a:pt x="12752" y="2775"/>
                    <a:pt x="12693" y="2727"/>
                    <a:pt x="12728" y="2715"/>
                  </a:cubicBezTo>
                  <a:lnTo>
                    <a:pt x="12728" y="2715"/>
                  </a:lnTo>
                  <a:cubicBezTo>
                    <a:pt x="12800" y="2751"/>
                    <a:pt x="12740" y="2739"/>
                    <a:pt x="12788" y="2775"/>
                  </a:cubicBezTo>
                  <a:cubicBezTo>
                    <a:pt x="12776" y="2763"/>
                    <a:pt x="12764" y="2751"/>
                    <a:pt x="12788" y="2751"/>
                  </a:cubicBezTo>
                  <a:cubicBezTo>
                    <a:pt x="12812" y="2775"/>
                    <a:pt x="12800" y="2763"/>
                    <a:pt x="12824" y="2787"/>
                  </a:cubicBezTo>
                  <a:cubicBezTo>
                    <a:pt x="12848" y="2787"/>
                    <a:pt x="12776" y="2715"/>
                    <a:pt x="12788" y="2715"/>
                  </a:cubicBezTo>
                  <a:cubicBezTo>
                    <a:pt x="12772" y="2715"/>
                    <a:pt x="12767" y="2710"/>
                    <a:pt x="12765" y="2710"/>
                  </a:cubicBezTo>
                  <a:cubicBezTo>
                    <a:pt x="12764" y="2710"/>
                    <a:pt x="12764" y="2711"/>
                    <a:pt x="12764" y="2715"/>
                  </a:cubicBezTo>
                  <a:cubicBezTo>
                    <a:pt x="12728" y="2680"/>
                    <a:pt x="12776" y="2680"/>
                    <a:pt x="12764" y="2656"/>
                  </a:cubicBezTo>
                  <a:lnTo>
                    <a:pt x="12764" y="2656"/>
                  </a:lnTo>
                  <a:cubicBezTo>
                    <a:pt x="12764" y="2661"/>
                    <a:pt x="12760" y="2664"/>
                    <a:pt x="12754" y="2664"/>
                  </a:cubicBezTo>
                  <a:cubicBezTo>
                    <a:pt x="12744" y="2664"/>
                    <a:pt x="12730" y="2658"/>
                    <a:pt x="12717" y="2644"/>
                  </a:cubicBezTo>
                  <a:cubicBezTo>
                    <a:pt x="12740" y="2632"/>
                    <a:pt x="12681" y="2584"/>
                    <a:pt x="12669" y="2560"/>
                  </a:cubicBezTo>
                  <a:cubicBezTo>
                    <a:pt x="12705" y="2560"/>
                    <a:pt x="12717" y="2608"/>
                    <a:pt x="12764" y="2632"/>
                  </a:cubicBezTo>
                  <a:cubicBezTo>
                    <a:pt x="12776" y="2644"/>
                    <a:pt x="12824" y="2656"/>
                    <a:pt x="12836" y="2680"/>
                  </a:cubicBezTo>
                  <a:cubicBezTo>
                    <a:pt x="12848" y="2668"/>
                    <a:pt x="12824" y="2632"/>
                    <a:pt x="12824" y="2608"/>
                  </a:cubicBezTo>
                  <a:lnTo>
                    <a:pt x="12824" y="2608"/>
                  </a:lnTo>
                  <a:lnTo>
                    <a:pt x="12836" y="2620"/>
                  </a:lnTo>
                  <a:cubicBezTo>
                    <a:pt x="12836" y="2596"/>
                    <a:pt x="12800" y="2549"/>
                    <a:pt x="12836" y="2549"/>
                  </a:cubicBezTo>
                  <a:lnTo>
                    <a:pt x="12812" y="2549"/>
                  </a:lnTo>
                  <a:cubicBezTo>
                    <a:pt x="12812" y="2539"/>
                    <a:pt x="12820" y="2529"/>
                    <a:pt x="12810" y="2513"/>
                  </a:cubicBezTo>
                  <a:lnTo>
                    <a:pt x="12810" y="2513"/>
                  </a:lnTo>
                  <a:cubicBezTo>
                    <a:pt x="12824" y="2524"/>
                    <a:pt x="12845" y="2527"/>
                    <a:pt x="12856" y="2534"/>
                  </a:cubicBezTo>
                  <a:lnTo>
                    <a:pt x="12856" y="2534"/>
                  </a:lnTo>
                  <a:cubicBezTo>
                    <a:pt x="12801" y="2488"/>
                    <a:pt x="12846" y="2464"/>
                    <a:pt x="12788" y="2418"/>
                  </a:cubicBezTo>
                  <a:cubicBezTo>
                    <a:pt x="12812" y="2418"/>
                    <a:pt x="12836" y="2441"/>
                    <a:pt x="12848" y="2453"/>
                  </a:cubicBezTo>
                  <a:cubicBezTo>
                    <a:pt x="12836" y="2465"/>
                    <a:pt x="12824" y="2453"/>
                    <a:pt x="12836" y="2489"/>
                  </a:cubicBezTo>
                  <a:cubicBezTo>
                    <a:pt x="12842" y="2483"/>
                    <a:pt x="12850" y="2480"/>
                    <a:pt x="12859" y="2480"/>
                  </a:cubicBezTo>
                  <a:cubicBezTo>
                    <a:pt x="12868" y="2480"/>
                    <a:pt x="12877" y="2483"/>
                    <a:pt x="12883" y="2489"/>
                  </a:cubicBezTo>
                  <a:cubicBezTo>
                    <a:pt x="12848" y="2453"/>
                    <a:pt x="12848" y="2418"/>
                    <a:pt x="12812" y="2382"/>
                  </a:cubicBezTo>
                  <a:lnTo>
                    <a:pt x="12812" y="2382"/>
                  </a:lnTo>
                  <a:cubicBezTo>
                    <a:pt x="12836" y="2394"/>
                    <a:pt x="12848" y="2394"/>
                    <a:pt x="12883" y="2418"/>
                  </a:cubicBezTo>
                  <a:cubicBezTo>
                    <a:pt x="12883" y="2370"/>
                    <a:pt x="12764" y="2358"/>
                    <a:pt x="12788" y="2322"/>
                  </a:cubicBezTo>
                  <a:lnTo>
                    <a:pt x="12788" y="2322"/>
                  </a:lnTo>
                  <a:cubicBezTo>
                    <a:pt x="12829" y="2333"/>
                    <a:pt x="12826" y="2360"/>
                    <a:pt x="12839" y="2360"/>
                  </a:cubicBezTo>
                  <a:cubicBezTo>
                    <a:pt x="12842" y="2360"/>
                    <a:pt x="12844" y="2360"/>
                    <a:pt x="12848" y="2358"/>
                  </a:cubicBezTo>
                  <a:lnTo>
                    <a:pt x="12859" y="2370"/>
                  </a:lnTo>
                  <a:cubicBezTo>
                    <a:pt x="12877" y="2379"/>
                    <a:pt x="12886" y="2382"/>
                    <a:pt x="12889" y="2382"/>
                  </a:cubicBezTo>
                  <a:cubicBezTo>
                    <a:pt x="12904" y="2382"/>
                    <a:pt x="12802" y="2308"/>
                    <a:pt x="12812" y="2299"/>
                  </a:cubicBezTo>
                  <a:lnTo>
                    <a:pt x="12812" y="2299"/>
                  </a:lnTo>
                  <a:cubicBezTo>
                    <a:pt x="12859" y="2334"/>
                    <a:pt x="12836" y="2334"/>
                    <a:pt x="12883" y="2346"/>
                  </a:cubicBezTo>
                  <a:cubicBezTo>
                    <a:pt x="12883" y="2322"/>
                    <a:pt x="12812" y="2263"/>
                    <a:pt x="12836" y="2263"/>
                  </a:cubicBezTo>
                  <a:lnTo>
                    <a:pt x="12836" y="2263"/>
                  </a:lnTo>
                  <a:lnTo>
                    <a:pt x="12859" y="2275"/>
                  </a:lnTo>
                  <a:cubicBezTo>
                    <a:pt x="12859" y="2263"/>
                    <a:pt x="12871" y="2263"/>
                    <a:pt x="12883" y="2251"/>
                  </a:cubicBezTo>
                  <a:cubicBezTo>
                    <a:pt x="12883" y="2251"/>
                    <a:pt x="12895" y="2251"/>
                    <a:pt x="12895" y="2239"/>
                  </a:cubicBezTo>
                  <a:cubicBezTo>
                    <a:pt x="12895" y="2251"/>
                    <a:pt x="12895" y="2251"/>
                    <a:pt x="12895" y="2251"/>
                  </a:cubicBezTo>
                  <a:lnTo>
                    <a:pt x="12907" y="2251"/>
                  </a:lnTo>
                  <a:cubicBezTo>
                    <a:pt x="12907" y="2251"/>
                    <a:pt x="12907" y="2251"/>
                    <a:pt x="12907" y="2263"/>
                  </a:cubicBezTo>
                  <a:lnTo>
                    <a:pt x="12871" y="2287"/>
                  </a:lnTo>
                  <a:cubicBezTo>
                    <a:pt x="12883" y="2287"/>
                    <a:pt x="12907" y="2287"/>
                    <a:pt x="12895" y="2299"/>
                  </a:cubicBezTo>
                  <a:cubicBezTo>
                    <a:pt x="12907" y="2287"/>
                    <a:pt x="12895" y="2287"/>
                    <a:pt x="12895" y="2287"/>
                  </a:cubicBezTo>
                  <a:cubicBezTo>
                    <a:pt x="12943" y="2239"/>
                    <a:pt x="12955" y="2275"/>
                    <a:pt x="13002" y="2215"/>
                  </a:cubicBezTo>
                  <a:lnTo>
                    <a:pt x="12990" y="2203"/>
                  </a:lnTo>
                  <a:cubicBezTo>
                    <a:pt x="13006" y="2203"/>
                    <a:pt x="13027" y="2187"/>
                    <a:pt x="13040" y="2187"/>
                  </a:cubicBezTo>
                  <a:cubicBezTo>
                    <a:pt x="13046" y="2187"/>
                    <a:pt x="13050" y="2191"/>
                    <a:pt x="13050" y="2203"/>
                  </a:cubicBezTo>
                  <a:cubicBezTo>
                    <a:pt x="13050" y="2204"/>
                    <a:pt x="13050" y="2204"/>
                    <a:pt x="13049" y="2204"/>
                  </a:cubicBezTo>
                  <a:lnTo>
                    <a:pt x="13049" y="2204"/>
                  </a:lnTo>
                  <a:cubicBezTo>
                    <a:pt x="13053" y="2203"/>
                    <a:pt x="13055" y="2202"/>
                    <a:pt x="13058" y="2202"/>
                  </a:cubicBezTo>
                  <a:cubicBezTo>
                    <a:pt x="13059" y="2202"/>
                    <a:pt x="13061" y="2202"/>
                    <a:pt x="13062" y="2203"/>
                  </a:cubicBezTo>
                  <a:cubicBezTo>
                    <a:pt x="13062" y="2191"/>
                    <a:pt x="13086" y="2168"/>
                    <a:pt x="13098" y="2156"/>
                  </a:cubicBezTo>
                  <a:cubicBezTo>
                    <a:pt x="13098" y="2156"/>
                    <a:pt x="13092" y="2140"/>
                    <a:pt x="13085" y="2140"/>
                  </a:cubicBezTo>
                  <a:cubicBezTo>
                    <a:pt x="13082" y="2140"/>
                    <a:pt x="13078" y="2144"/>
                    <a:pt x="13074" y="2156"/>
                  </a:cubicBezTo>
                  <a:cubicBezTo>
                    <a:pt x="13050" y="2179"/>
                    <a:pt x="13050" y="2179"/>
                    <a:pt x="13038" y="2179"/>
                  </a:cubicBezTo>
                  <a:cubicBezTo>
                    <a:pt x="13026" y="2168"/>
                    <a:pt x="13050" y="2156"/>
                    <a:pt x="13062" y="2144"/>
                  </a:cubicBezTo>
                  <a:cubicBezTo>
                    <a:pt x="13060" y="2140"/>
                    <a:pt x="13058" y="2139"/>
                    <a:pt x="13055" y="2139"/>
                  </a:cubicBezTo>
                  <a:cubicBezTo>
                    <a:pt x="13041" y="2139"/>
                    <a:pt x="13017" y="2181"/>
                    <a:pt x="13005" y="2181"/>
                  </a:cubicBezTo>
                  <a:cubicBezTo>
                    <a:pt x="13004" y="2181"/>
                    <a:pt x="13003" y="2180"/>
                    <a:pt x="13002" y="2179"/>
                  </a:cubicBezTo>
                  <a:lnTo>
                    <a:pt x="13002" y="2168"/>
                  </a:lnTo>
                  <a:cubicBezTo>
                    <a:pt x="12990" y="2179"/>
                    <a:pt x="12967" y="2168"/>
                    <a:pt x="12943" y="2203"/>
                  </a:cubicBezTo>
                  <a:cubicBezTo>
                    <a:pt x="12952" y="2184"/>
                    <a:pt x="12948" y="2180"/>
                    <a:pt x="12941" y="2180"/>
                  </a:cubicBezTo>
                  <a:cubicBezTo>
                    <a:pt x="12936" y="2180"/>
                    <a:pt x="12930" y="2182"/>
                    <a:pt x="12925" y="2182"/>
                  </a:cubicBezTo>
                  <a:cubicBezTo>
                    <a:pt x="12919" y="2182"/>
                    <a:pt x="12915" y="2179"/>
                    <a:pt x="12919" y="2168"/>
                  </a:cubicBezTo>
                  <a:lnTo>
                    <a:pt x="12919" y="2168"/>
                  </a:lnTo>
                  <a:lnTo>
                    <a:pt x="12895" y="2215"/>
                  </a:lnTo>
                  <a:cubicBezTo>
                    <a:pt x="12889" y="2212"/>
                    <a:pt x="12882" y="2210"/>
                    <a:pt x="12877" y="2210"/>
                  </a:cubicBezTo>
                  <a:cubicBezTo>
                    <a:pt x="12862" y="2210"/>
                    <a:pt x="12854" y="2222"/>
                    <a:pt x="12871" y="2239"/>
                  </a:cubicBezTo>
                  <a:cubicBezTo>
                    <a:pt x="12859" y="2227"/>
                    <a:pt x="12848" y="2215"/>
                    <a:pt x="12836" y="2215"/>
                  </a:cubicBezTo>
                  <a:cubicBezTo>
                    <a:pt x="12836" y="2203"/>
                    <a:pt x="12836" y="2203"/>
                    <a:pt x="12824" y="2203"/>
                  </a:cubicBezTo>
                  <a:cubicBezTo>
                    <a:pt x="12800" y="2203"/>
                    <a:pt x="12788" y="2191"/>
                    <a:pt x="12776" y="2179"/>
                  </a:cubicBezTo>
                  <a:lnTo>
                    <a:pt x="12764" y="2179"/>
                  </a:lnTo>
                  <a:lnTo>
                    <a:pt x="12776" y="2191"/>
                  </a:lnTo>
                  <a:cubicBezTo>
                    <a:pt x="12764" y="2179"/>
                    <a:pt x="12752" y="2179"/>
                    <a:pt x="12740" y="2179"/>
                  </a:cubicBezTo>
                  <a:cubicBezTo>
                    <a:pt x="12764" y="2156"/>
                    <a:pt x="12752" y="2168"/>
                    <a:pt x="12752" y="2156"/>
                  </a:cubicBezTo>
                  <a:cubicBezTo>
                    <a:pt x="12767" y="2137"/>
                    <a:pt x="12775" y="2131"/>
                    <a:pt x="12781" y="2131"/>
                  </a:cubicBezTo>
                  <a:cubicBezTo>
                    <a:pt x="12790" y="2131"/>
                    <a:pt x="12793" y="2144"/>
                    <a:pt x="12800" y="2144"/>
                  </a:cubicBezTo>
                  <a:cubicBezTo>
                    <a:pt x="12824" y="2108"/>
                    <a:pt x="12871" y="2084"/>
                    <a:pt x="12895" y="2048"/>
                  </a:cubicBezTo>
                  <a:lnTo>
                    <a:pt x="12919" y="2060"/>
                  </a:lnTo>
                  <a:cubicBezTo>
                    <a:pt x="12934" y="2036"/>
                    <a:pt x="12924" y="2034"/>
                    <a:pt x="12911" y="2034"/>
                  </a:cubicBezTo>
                  <a:cubicBezTo>
                    <a:pt x="12908" y="2034"/>
                    <a:pt x="12905" y="2034"/>
                    <a:pt x="12903" y="2034"/>
                  </a:cubicBezTo>
                  <a:cubicBezTo>
                    <a:pt x="12886" y="2034"/>
                    <a:pt x="12871" y="2031"/>
                    <a:pt x="12895" y="1989"/>
                  </a:cubicBezTo>
                  <a:cubicBezTo>
                    <a:pt x="12883" y="1989"/>
                    <a:pt x="12883" y="1989"/>
                    <a:pt x="12883" y="1953"/>
                  </a:cubicBezTo>
                  <a:lnTo>
                    <a:pt x="12848" y="2001"/>
                  </a:lnTo>
                  <a:cubicBezTo>
                    <a:pt x="12848" y="1989"/>
                    <a:pt x="12871" y="1953"/>
                    <a:pt x="12871" y="1953"/>
                  </a:cubicBezTo>
                  <a:cubicBezTo>
                    <a:pt x="12871" y="1941"/>
                    <a:pt x="12859" y="1941"/>
                    <a:pt x="12859" y="1941"/>
                  </a:cubicBezTo>
                  <a:cubicBezTo>
                    <a:pt x="12871" y="1929"/>
                    <a:pt x="12871" y="1918"/>
                    <a:pt x="12883" y="1918"/>
                  </a:cubicBezTo>
                  <a:cubicBezTo>
                    <a:pt x="12889" y="1906"/>
                    <a:pt x="12889" y="1900"/>
                    <a:pt x="12886" y="1900"/>
                  </a:cubicBezTo>
                  <a:lnTo>
                    <a:pt x="12886" y="1900"/>
                  </a:lnTo>
                  <a:cubicBezTo>
                    <a:pt x="12883" y="1900"/>
                    <a:pt x="12877" y="1906"/>
                    <a:pt x="12871" y="1918"/>
                  </a:cubicBezTo>
                  <a:cubicBezTo>
                    <a:pt x="12859" y="1918"/>
                    <a:pt x="12859" y="1918"/>
                    <a:pt x="12848" y="1906"/>
                  </a:cubicBezTo>
                  <a:lnTo>
                    <a:pt x="12836" y="1906"/>
                  </a:lnTo>
                  <a:cubicBezTo>
                    <a:pt x="12836" y="1918"/>
                    <a:pt x="12812" y="1953"/>
                    <a:pt x="12812" y="1977"/>
                  </a:cubicBezTo>
                  <a:cubicBezTo>
                    <a:pt x="12800" y="1929"/>
                    <a:pt x="12776" y="1929"/>
                    <a:pt x="12800" y="1882"/>
                  </a:cubicBezTo>
                  <a:cubicBezTo>
                    <a:pt x="12812" y="1858"/>
                    <a:pt x="12824" y="1846"/>
                    <a:pt x="12824" y="1846"/>
                  </a:cubicBezTo>
                  <a:cubicBezTo>
                    <a:pt x="12824" y="1843"/>
                    <a:pt x="12822" y="1841"/>
                    <a:pt x="12819" y="1841"/>
                  </a:cubicBezTo>
                  <a:cubicBezTo>
                    <a:pt x="12811" y="1841"/>
                    <a:pt x="12794" y="1852"/>
                    <a:pt x="12776" y="1870"/>
                  </a:cubicBezTo>
                  <a:cubicBezTo>
                    <a:pt x="12776" y="1858"/>
                    <a:pt x="12788" y="1846"/>
                    <a:pt x="12788" y="1834"/>
                  </a:cubicBezTo>
                  <a:cubicBezTo>
                    <a:pt x="12788" y="1834"/>
                    <a:pt x="12788" y="1822"/>
                    <a:pt x="12788" y="1822"/>
                  </a:cubicBezTo>
                  <a:cubicBezTo>
                    <a:pt x="12774" y="1836"/>
                    <a:pt x="12766" y="1839"/>
                    <a:pt x="12760" y="1839"/>
                  </a:cubicBezTo>
                  <a:cubicBezTo>
                    <a:pt x="12755" y="1839"/>
                    <a:pt x="12752" y="1837"/>
                    <a:pt x="12749" y="1837"/>
                  </a:cubicBezTo>
                  <a:cubicBezTo>
                    <a:pt x="12746" y="1837"/>
                    <a:pt x="12744" y="1839"/>
                    <a:pt x="12740" y="1846"/>
                  </a:cubicBezTo>
                  <a:cubicBezTo>
                    <a:pt x="12740" y="1846"/>
                    <a:pt x="12740" y="1858"/>
                    <a:pt x="12752" y="1858"/>
                  </a:cubicBezTo>
                  <a:cubicBezTo>
                    <a:pt x="12727" y="1875"/>
                    <a:pt x="12708" y="1892"/>
                    <a:pt x="12703" y="1892"/>
                  </a:cubicBezTo>
                  <a:cubicBezTo>
                    <a:pt x="12701" y="1892"/>
                    <a:pt x="12701" y="1889"/>
                    <a:pt x="12705" y="1882"/>
                  </a:cubicBezTo>
                  <a:cubicBezTo>
                    <a:pt x="12725" y="1861"/>
                    <a:pt x="12719" y="1832"/>
                    <a:pt x="12740" y="1832"/>
                  </a:cubicBezTo>
                  <a:cubicBezTo>
                    <a:pt x="12743" y="1832"/>
                    <a:pt x="12747" y="1833"/>
                    <a:pt x="12752" y="1834"/>
                  </a:cubicBezTo>
                  <a:cubicBezTo>
                    <a:pt x="12759" y="1814"/>
                    <a:pt x="12759" y="1807"/>
                    <a:pt x="12756" y="1807"/>
                  </a:cubicBezTo>
                  <a:lnTo>
                    <a:pt x="12756" y="1807"/>
                  </a:lnTo>
                  <a:cubicBezTo>
                    <a:pt x="12749" y="1807"/>
                    <a:pt x="12726" y="1838"/>
                    <a:pt x="12719" y="1838"/>
                  </a:cubicBezTo>
                  <a:cubicBezTo>
                    <a:pt x="12717" y="1838"/>
                    <a:pt x="12717" y="1837"/>
                    <a:pt x="12717" y="1834"/>
                  </a:cubicBezTo>
                  <a:lnTo>
                    <a:pt x="12717" y="1798"/>
                  </a:lnTo>
                  <a:cubicBezTo>
                    <a:pt x="12725" y="1790"/>
                    <a:pt x="12731" y="1787"/>
                    <a:pt x="12735" y="1787"/>
                  </a:cubicBezTo>
                  <a:cubicBezTo>
                    <a:pt x="12739" y="1787"/>
                    <a:pt x="12742" y="1790"/>
                    <a:pt x="12746" y="1790"/>
                  </a:cubicBezTo>
                  <a:cubicBezTo>
                    <a:pt x="12747" y="1790"/>
                    <a:pt x="12750" y="1789"/>
                    <a:pt x="12752" y="1787"/>
                  </a:cubicBezTo>
                  <a:lnTo>
                    <a:pt x="12740" y="1787"/>
                  </a:lnTo>
                  <a:cubicBezTo>
                    <a:pt x="12747" y="1780"/>
                    <a:pt x="12753" y="1778"/>
                    <a:pt x="12758" y="1778"/>
                  </a:cubicBezTo>
                  <a:cubicBezTo>
                    <a:pt x="12768" y="1778"/>
                    <a:pt x="12777" y="1783"/>
                    <a:pt x="12791" y="1783"/>
                  </a:cubicBezTo>
                  <a:cubicBezTo>
                    <a:pt x="12800" y="1783"/>
                    <a:pt x="12811" y="1781"/>
                    <a:pt x="12824" y="1775"/>
                  </a:cubicBezTo>
                  <a:lnTo>
                    <a:pt x="12800" y="1739"/>
                  </a:lnTo>
                  <a:cubicBezTo>
                    <a:pt x="12796" y="1740"/>
                    <a:pt x="12792" y="1740"/>
                    <a:pt x="12788" y="1740"/>
                  </a:cubicBezTo>
                  <a:cubicBezTo>
                    <a:pt x="12747" y="1740"/>
                    <a:pt x="12722" y="1694"/>
                    <a:pt x="12673" y="1694"/>
                  </a:cubicBezTo>
                  <a:cubicBezTo>
                    <a:pt x="12661" y="1694"/>
                    <a:pt x="12648" y="1697"/>
                    <a:pt x="12633" y="1703"/>
                  </a:cubicBezTo>
                  <a:cubicBezTo>
                    <a:pt x="12633" y="1715"/>
                    <a:pt x="12633" y="1715"/>
                    <a:pt x="12621" y="1727"/>
                  </a:cubicBezTo>
                  <a:lnTo>
                    <a:pt x="12621" y="1715"/>
                  </a:lnTo>
                  <a:lnTo>
                    <a:pt x="12597" y="1739"/>
                  </a:lnTo>
                  <a:cubicBezTo>
                    <a:pt x="12621" y="1703"/>
                    <a:pt x="12609" y="1691"/>
                    <a:pt x="12609" y="1656"/>
                  </a:cubicBezTo>
                  <a:lnTo>
                    <a:pt x="12609" y="1656"/>
                  </a:lnTo>
                  <a:cubicBezTo>
                    <a:pt x="12609" y="1679"/>
                    <a:pt x="12609" y="1679"/>
                    <a:pt x="12586" y="1703"/>
                  </a:cubicBezTo>
                  <a:cubicBezTo>
                    <a:pt x="12570" y="1726"/>
                    <a:pt x="12560" y="1739"/>
                    <a:pt x="12554" y="1739"/>
                  </a:cubicBezTo>
                  <a:cubicBezTo>
                    <a:pt x="12551" y="1739"/>
                    <a:pt x="12550" y="1735"/>
                    <a:pt x="12550" y="1727"/>
                  </a:cubicBezTo>
                  <a:cubicBezTo>
                    <a:pt x="12562" y="1703"/>
                    <a:pt x="12574" y="1715"/>
                    <a:pt x="12574" y="1691"/>
                  </a:cubicBezTo>
                  <a:lnTo>
                    <a:pt x="12574" y="1691"/>
                  </a:lnTo>
                  <a:cubicBezTo>
                    <a:pt x="12574" y="1703"/>
                    <a:pt x="12562" y="1715"/>
                    <a:pt x="12550" y="1715"/>
                  </a:cubicBezTo>
                  <a:cubicBezTo>
                    <a:pt x="12562" y="1691"/>
                    <a:pt x="12550" y="1679"/>
                    <a:pt x="12562" y="1656"/>
                  </a:cubicBezTo>
                  <a:cubicBezTo>
                    <a:pt x="12568" y="1656"/>
                    <a:pt x="12571" y="1658"/>
                    <a:pt x="12571" y="1661"/>
                  </a:cubicBezTo>
                  <a:lnTo>
                    <a:pt x="12571" y="1661"/>
                  </a:lnTo>
                  <a:cubicBezTo>
                    <a:pt x="12576" y="1653"/>
                    <a:pt x="12581" y="1640"/>
                    <a:pt x="12597" y="1632"/>
                  </a:cubicBezTo>
                  <a:lnTo>
                    <a:pt x="12574" y="1632"/>
                  </a:lnTo>
                  <a:cubicBezTo>
                    <a:pt x="12586" y="1608"/>
                    <a:pt x="12597" y="1608"/>
                    <a:pt x="12609" y="1584"/>
                  </a:cubicBezTo>
                  <a:cubicBezTo>
                    <a:pt x="12574" y="1584"/>
                    <a:pt x="12526" y="1632"/>
                    <a:pt x="12502" y="1632"/>
                  </a:cubicBezTo>
                  <a:cubicBezTo>
                    <a:pt x="12513" y="1621"/>
                    <a:pt x="12542" y="1582"/>
                    <a:pt x="12540" y="1582"/>
                  </a:cubicBezTo>
                  <a:lnTo>
                    <a:pt x="12540" y="1582"/>
                  </a:lnTo>
                  <a:cubicBezTo>
                    <a:pt x="12540" y="1582"/>
                    <a:pt x="12539" y="1583"/>
                    <a:pt x="12538" y="1584"/>
                  </a:cubicBezTo>
                  <a:cubicBezTo>
                    <a:pt x="12538" y="1580"/>
                    <a:pt x="12536" y="1579"/>
                    <a:pt x="12533" y="1579"/>
                  </a:cubicBezTo>
                  <a:cubicBezTo>
                    <a:pt x="12522" y="1579"/>
                    <a:pt x="12497" y="1595"/>
                    <a:pt x="12478" y="1608"/>
                  </a:cubicBezTo>
                  <a:lnTo>
                    <a:pt x="12478" y="1608"/>
                  </a:lnTo>
                  <a:cubicBezTo>
                    <a:pt x="12442" y="1560"/>
                    <a:pt x="12407" y="1524"/>
                    <a:pt x="12395" y="1453"/>
                  </a:cubicBezTo>
                  <a:lnTo>
                    <a:pt x="12347" y="1489"/>
                  </a:lnTo>
                  <a:lnTo>
                    <a:pt x="12359" y="1453"/>
                  </a:lnTo>
                  <a:cubicBezTo>
                    <a:pt x="12336" y="1382"/>
                    <a:pt x="12276" y="1394"/>
                    <a:pt x="12228" y="1382"/>
                  </a:cubicBezTo>
                  <a:cubicBezTo>
                    <a:pt x="12205" y="1370"/>
                    <a:pt x="12240" y="1334"/>
                    <a:pt x="12240" y="1322"/>
                  </a:cubicBezTo>
                  <a:cubicBezTo>
                    <a:pt x="12235" y="1314"/>
                    <a:pt x="12228" y="1311"/>
                    <a:pt x="12220" y="1311"/>
                  </a:cubicBezTo>
                  <a:cubicBezTo>
                    <a:pt x="12198" y="1311"/>
                    <a:pt x="12169" y="1336"/>
                    <a:pt x="12143" y="1336"/>
                  </a:cubicBezTo>
                  <a:cubicBezTo>
                    <a:pt x="12140" y="1336"/>
                    <a:pt x="12136" y="1335"/>
                    <a:pt x="12133" y="1334"/>
                  </a:cubicBezTo>
                  <a:cubicBezTo>
                    <a:pt x="12145" y="1322"/>
                    <a:pt x="12181" y="1286"/>
                    <a:pt x="12181" y="1275"/>
                  </a:cubicBezTo>
                  <a:lnTo>
                    <a:pt x="12181" y="1275"/>
                  </a:lnTo>
                  <a:cubicBezTo>
                    <a:pt x="12161" y="1284"/>
                    <a:pt x="12150" y="1302"/>
                    <a:pt x="12146" y="1302"/>
                  </a:cubicBezTo>
                  <a:cubicBezTo>
                    <a:pt x="12145" y="1302"/>
                    <a:pt x="12145" y="1301"/>
                    <a:pt x="12145" y="1298"/>
                  </a:cubicBezTo>
                  <a:lnTo>
                    <a:pt x="12157" y="1286"/>
                  </a:lnTo>
                  <a:cubicBezTo>
                    <a:pt x="12169" y="1251"/>
                    <a:pt x="12145" y="1275"/>
                    <a:pt x="12133" y="1251"/>
                  </a:cubicBezTo>
                  <a:cubicBezTo>
                    <a:pt x="12128" y="1248"/>
                    <a:pt x="12121" y="1246"/>
                    <a:pt x="12112" y="1246"/>
                  </a:cubicBezTo>
                  <a:cubicBezTo>
                    <a:pt x="12086" y="1246"/>
                    <a:pt x="12048" y="1262"/>
                    <a:pt x="12002" y="1298"/>
                  </a:cubicBezTo>
                  <a:cubicBezTo>
                    <a:pt x="11978" y="1275"/>
                    <a:pt x="12038" y="1239"/>
                    <a:pt x="12038" y="1227"/>
                  </a:cubicBezTo>
                  <a:cubicBezTo>
                    <a:pt x="12042" y="1238"/>
                    <a:pt x="12045" y="1242"/>
                    <a:pt x="12049" y="1242"/>
                  </a:cubicBezTo>
                  <a:cubicBezTo>
                    <a:pt x="12057" y="1242"/>
                    <a:pt x="12065" y="1223"/>
                    <a:pt x="12074" y="1215"/>
                  </a:cubicBezTo>
                  <a:lnTo>
                    <a:pt x="12074" y="1215"/>
                  </a:lnTo>
                  <a:cubicBezTo>
                    <a:pt x="12070" y="1219"/>
                    <a:pt x="12064" y="1222"/>
                    <a:pt x="12060" y="1222"/>
                  </a:cubicBezTo>
                  <a:cubicBezTo>
                    <a:pt x="12051" y="1222"/>
                    <a:pt x="12046" y="1211"/>
                    <a:pt x="12062" y="1179"/>
                  </a:cubicBezTo>
                  <a:cubicBezTo>
                    <a:pt x="12056" y="1179"/>
                    <a:pt x="12050" y="1176"/>
                    <a:pt x="12042" y="1176"/>
                  </a:cubicBezTo>
                  <a:cubicBezTo>
                    <a:pt x="12035" y="1176"/>
                    <a:pt x="12026" y="1179"/>
                    <a:pt x="12014" y="1191"/>
                  </a:cubicBezTo>
                  <a:lnTo>
                    <a:pt x="12014" y="1191"/>
                  </a:lnTo>
                  <a:cubicBezTo>
                    <a:pt x="12016" y="1189"/>
                    <a:pt x="12018" y="1188"/>
                    <a:pt x="12020" y="1188"/>
                  </a:cubicBezTo>
                  <a:lnTo>
                    <a:pt x="12020" y="1188"/>
                  </a:lnTo>
                  <a:cubicBezTo>
                    <a:pt x="12025" y="1188"/>
                    <a:pt x="12021" y="1205"/>
                    <a:pt x="12002" y="1215"/>
                  </a:cubicBezTo>
                  <a:cubicBezTo>
                    <a:pt x="12002" y="1203"/>
                    <a:pt x="11966" y="1191"/>
                    <a:pt x="12002" y="1156"/>
                  </a:cubicBezTo>
                  <a:cubicBezTo>
                    <a:pt x="11931" y="1120"/>
                    <a:pt x="11871" y="1072"/>
                    <a:pt x="11812" y="1036"/>
                  </a:cubicBezTo>
                  <a:cubicBezTo>
                    <a:pt x="11788" y="1048"/>
                    <a:pt x="11812" y="1048"/>
                    <a:pt x="11800" y="1060"/>
                  </a:cubicBezTo>
                  <a:cubicBezTo>
                    <a:pt x="11792" y="1065"/>
                    <a:pt x="11788" y="1067"/>
                    <a:pt x="11785" y="1067"/>
                  </a:cubicBezTo>
                  <a:cubicBezTo>
                    <a:pt x="11778" y="1067"/>
                    <a:pt x="11785" y="1053"/>
                    <a:pt x="11778" y="1053"/>
                  </a:cubicBezTo>
                  <a:cubicBezTo>
                    <a:pt x="11776" y="1053"/>
                    <a:pt x="11772" y="1055"/>
                    <a:pt x="11764" y="1060"/>
                  </a:cubicBezTo>
                  <a:lnTo>
                    <a:pt x="11788" y="1036"/>
                  </a:lnTo>
                  <a:cubicBezTo>
                    <a:pt x="11785" y="1031"/>
                    <a:pt x="11780" y="1028"/>
                    <a:pt x="11774" y="1028"/>
                  </a:cubicBezTo>
                  <a:cubicBezTo>
                    <a:pt x="11754" y="1028"/>
                    <a:pt x="11720" y="1051"/>
                    <a:pt x="11693" y="1060"/>
                  </a:cubicBezTo>
                  <a:cubicBezTo>
                    <a:pt x="11716" y="1036"/>
                    <a:pt x="11693" y="1036"/>
                    <a:pt x="11716" y="1025"/>
                  </a:cubicBezTo>
                  <a:cubicBezTo>
                    <a:pt x="11705" y="1025"/>
                    <a:pt x="11765" y="903"/>
                    <a:pt x="11756" y="903"/>
                  </a:cubicBezTo>
                  <a:lnTo>
                    <a:pt x="11756" y="903"/>
                  </a:lnTo>
                  <a:cubicBezTo>
                    <a:pt x="11755" y="903"/>
                    <a:pt x="11754" y="904"/>
                    <a:pt x="11752" y="905"/>
                  </a:cubicBezTo>
                  <a:lnTo>
                    <a:pt x="11681" y="1036"/>
                  </a:lnTo>
                  <a:cubicBezTo>
                    <a:pt x="11681" y="1042"/>
                    <a:pt x="11678" y="1042"/>
                    <a:pt x="11675" y="1042"/>
                  </a:cubicBezTo>
                  <a:cubicBezTo>
                    <a:pt x="11672" y="1042"/>
                    <a:pt x="11669" y="1042"/>
                    <a:pt x="11669" y="1048"/>
                  </a:cubicBezTo>
                  <a:cubicBezTo>
                    <a:pt x="11669" y="1013"/>
                    <a:pt x="11681" y="977"/>
                    <a:pt x="11681" y="977"/>
                  </a:cubicBezTo>
                  <a:cubicBezTo>
                    <a:pt x="11687" y="959"/>
                    <a:pt x="11693" y="953"/>
                    <a:pt x="11697" y="953"/>
                  </a:cubicBezTo>
                  <a:cubicBezTo>
                    <a:pt x="11702" y="953"/>
                    <a:pt x="11705" y="959"/>
                    <a:pt x="11705" y="965"/>
                  </a:cubicBezTo>
                  <a:cubicBezTo>
                    <a:pt x="11740" y="917"/>
                    <a:pt x="11705" y="917"/>
                    <a:pt x="11740" y="870"/>
                  </a:cubicBezTo>
                  <a:lnTo>
                    <a:pt x="11740" y="870"/>
                  </a:lnTo>
                  <a:cubicBezTo>
                    <a:pt x="11728" y="870"/>
                    <a:pt x="11728" y="905"/>
                    <a:pt x="11705" y="917"/>
                  </a:cubicBezTo>
                  <a:cubicBezTo>
                    <a:pt x="11688" y="926"/>
                    <a:pt x="11672" y="945"/>
                    <a:pt x="11663" y="945"/>
                  </a:cubicBezTo>
                  <a:cubicBezTo>
                    <a:pt x="11659" y="945"/>
                    <a:pt x="11657" y="941"/>
                    <a:pt x="11657" y="929"/>
                  </a:cubicBezTo>
                  <a:lnTo>
                    <a:pt x="11609" y="965"/>
                  </a:lnTo>
                  <a:cubicBezTo>
                    <a:pt x="11621" y="947"/>
                    <a:pt x="11618" y="944"/>
                    <a:pt x="11612" y="944"/>
                  </a:cubicBezTo>
                  <a:cubicBezTo>
                    <a:pt x="11609" y="944"/>
                    <a:pt x="11606" y="945"/>
                    <a:pt x="11603" y="945"/>
                  </a:cubicBezTo>
                  <a:cubicBezTo>
                    <a:pt x="11600" y="945"/>
                    <a:pt x="11597" y="944"/>
                    <a:pt x="11597" y="941"/>
                  </a:cubicBezTo>
                  <a:lnTo>
                    <a:pt x="11621" y="917"/>
                  </a:lnTo>
                  <a:cubicBezTo>
                    <a:pt x="11609" y="917"/>
                    <a:pt x="11609" y="905"/>
                    <a:pt x="11609" y="882"/>
                  </a:cubicBezTo>
                  <a:cubicBezTo>
                    <a:pt x="11616" y="871"/>
                    <a:pt x="11620" y="868"/>
                    <a:pt x="11623" y="868"/>
                  </a:cubicBezTo>
                  <a:cubicBezTo>
                    <a:pt x="11626" y="868"/>
                    <a:pt x="11626" y="877"/>
                    <a:pt x="11628" y="877"/>
                  </a:cubicBezTo>
                  <a:cubicBezTo>
                    <a:pt x="11629" y="877"/>
                    <a:pt x="11630" y="875"/>
                    <a:pt x="11633" y="870"/>
                  </a:cubicBezTo>
                  <a:lnTo>
                    <a:pt x="11633" y="846"/>
                  </a:lnTo>
                  <a:cubicBezTo>
                    <a:pt x="11621" y="870"/>
                    <a:pt x="11597" y="882"/>
                    <a:pt x="11597" y="905"/>
                  </a:cubicBezTo>
                  <a:cubicBezTo>
                    <a:pt x="11570" y="933"/>
                    <a:pt x="11549" y="961"/>
                    <a:pt x="11530" y="961"/>
                  </a:cubicBezTo>
                  <a:cubicBezTo>
                    <a:pt x="11525" y="961"/>
                    <a:pt x="11519" y="958"/>
                    <a:pt x="11514" y="953"/>
                  </a:cubicBezTo>
                  <a:cubicBezTo>
                    <a:pt x="11526" y="905"/>
                    <a:pt x="11550" y="929"/>
                    <a:pt x="11562" y="882"/>
                  </a:cubicBezTo>
                  <a:cubicBezTo>
                    <a:pt x="11560" y="877"/>
                    <a:pt x="11557" y="875"/>
                    <a:pt x="11554" y="875"/>
                  </a:cubicBezTo>
                  <a:cubicBezTo>
                    <a:pt x="11530" y="875"/>
                    <a:pt x="11472" y="954"/>
                    <a:pt x="11457" y="954"/>
                  </a:cubicBezTo>
                  <a:cubicBezTo>
                    <a:pt x="11456" y="954"/>
                    <a:pt x="11455" y="954"/>
                    <a:pt x="11454" y="953"/>
                  </a:cubicBezTo>
                  <a:cubicBezTo>
                    <a:pt x="11451" y="943"/>
                    <a:pt x="11447" y="940"/>
                    <a:pt x="11442" y="940"/>
                  </a:cubicBezTo>
                  <a:cubicBezTo>
                    <a:pt x="11431" y="940"/>
                    <a:pt x="11417" y="955"/>
                    <a:pt x="11403" y="955"/>
                  </a:cubicBezTo>
                  <a:cubicBezTo>
                    <a:pt x="11400" y="955"/>
                    <a:pt x="11398" y="954"/>
                    <a:pt x="11395" y="953"/>
                  </a:cubicBezTo>
                  <a:cubicBezTo>
                    <a:pt x="11419" y="929"/>
                    <a:pt x="11395" y="917"/>
                    <a:pt x="11407" y="882"/>
                  </a:cubicBezTo>
                  <a:lnTo>
                    <a:pt x="11431" y="858"/>
                  </a:lnTo>
                  <a:lnTo>
                    <a:pt x="11431" y="858"/>
                  </a:lnTo>
                  <a:cubicBezTo>
                    <a:pt x="11428" y="860"/>
                    <a:pt x="11427" y="861"/>
                    <a:pt x="11425" y="861"/>
                  </a:cubicBezTo>
                  <a:cubicBezTo>
                    <a:pt x="11422" y="861"/>
                    <a:pt x="11422" y="857"/>
                    <a:pt x="11425" y="851"/>
                  </a:cubicBezTo>
                  <a:lnTo>
                    <a:pt x="11425" y="851"/>
                  </a:lnTo>
                  <a:cubicBezTo>
                    <a:pt x="11418" y="854"/>
                    <a:pt x="11412" y="855"/>
                    <a:pt x="11405" y="855"/>
                  </a:cubicBezTo>
                  <a:cubicBezTo>
                    <a:pt x="11399" y="855"/>
                    <a:pt x="11392" y="854"/>
                    <a:pt x="11384" y="854"/>
                  </a:cubicBezTo>
                  <a:cubicBezTo>
                    <a:pt x="11376" y="854"/>
                    <a:pt x="11368" y="855"/>
                    <a:pt x="11359" y="858"/>
                  </a:cubicBezTo>
                  <a:lnTo>
                    <a:pt x="11347" y="894"/>
                  </a:lnTo>
                  <a:cubicBezTo>
                    <a:pt x="11339" y="894"/>
                    <a:pt x="11321" y="899"/>
                    <a:pt x="11309" y="899"/>
                  </a:cubicBezTo>
                  <a:cubicBezTo>
                    <a:pt x="11304" y="899"/>
                    <a:pt x="11300" y="898"/>
                    <a:pt x="11300" y="894"/>
                  </a:cubicBezTo>
                  <a:cubicBezTo>
                    <a:pt x="11276" y="894"/>
                    <a:pt x="11264" y="917"/>
                    <a:pt x="11228" y="953"/>
                  </a:cubicBezTo>
                  <a:cubicBezTo>
                    <a:pt x="11228" y="917"/>
                    <a:pt x="11252" y="882"/>
                    <a:pt x="11276" y="846"/>
                  </a:cubicBezTo>
                  <a:cubicBezTo>
                    <a:pt x="11276" y="870"/>
                    <a:pt x="11288" y="858"/>
                    <a:pt x="11288" y="882"/>
                  </a:cubicBezTo>
                  <a:cubicBezTo>
                    <a:pt x="11317" y="862"/>
                    <a:pt x="11361" y="828"/>
                    <a:pt x="11383" y="828"/>
                  </a:cubicBezTo>
                  <a:cubicBezTo>
                    <a:pt x="11389" y="828"/>
                    <a:pt x="11393" y="829"/>
                    <a:pt x="11395" y="834"/>
                  </a:cubicBezTo>
                  <a:cubicBezTo>
                    <a:pt x="11417" y="808"/>
                    <a:pt x="11421" y="801"/>
                    <a:pt x="11418" y="801"/>
                  </a:cubicBezTo>
                  <a:lnTo>
                    <a:pt x="11418" y="801"/>
                  </a:lnTo>
                  <a:cubicBezTo>
                    <a:pt x="11414" y="801"/>
                    <a:pt x="11401" y="809"/>
                    <a:pt x="11392" y="809"/>
                  </a:cubicBezTo>
                  <a:cubicBezTo>
                    <a:pt x="11387" y="809"/>
                    <a:pt x="11383" y="806"/>
                    <a:pt x="11383" y="798"/>
                  </a:cubicBezTo>
                  <a:cubicBezTo>
                    <a:pt x="11387" y="795"/>
                    <a:pt x="11392" y="792"/>
                    <a:pt x="11398" y="789"/>
                  </a:cubicBezTo>
                  <a:lnTo>
                    <a:pt x="11398" y="789"/>
                  </a:lnTo>
                  <a:cubicBezTo>
                    <a:pt x="11398" y="790"/>
                    <a:pt x="11399" y="791"/>
                    <a:pt x="11401" y="791"/>
                  </a:cubicBezTo>
                  <a:cubicBezTo>
                    <a:pt x="11405" y="791"/>
                    <a:pt x="11410" y="786"/>
                    <a:pt x="11416" y="779"/>
                  </a:cubicBezTo>
                  <a:lnTo>
                    <a:pt x="11416" y="779"/>
                  </a:lnTo>
                  <a:cubicBezTo>
                    <a:pt x="11409" y="783"/>
                    <a:pt x="11403" y="786"/>
                    <a:pt x="11398" y="789"/>
                  </a:cubicBezTo>
                  <a:lnTo>
                    <a:pt x="11398" y="789"/>
                  </a:lnTo>
                  <a:cubicBezTo>
                    <a:pt x="11396" y="787"/>
                    <a:pt x="11395" y="782"/>
                    <a:pt x="11395" y="775"/>
                  </a:cubicBezTo>
                  <a:cubicBezTo>
                    <a:pt x="11393" y="775"/>
                    <a:pt x="11392" y="776"/>
                    <a:pt x="11390" y="776"/>
                  </a:cubicBezTo>
                  <a:cubicBezTo>
                    <a:pt x="11375" y="776"/>
                    <a:pt x="11394" y="715"/>
                    <a:pt x="11383" y="715"/>
                  </a:cubicBezTo>
                  <a:lnTo>
                    <a:pt x="11383" y="715"/>
                  </a:lnTo>
                  <a:cubicBezTo>
                    <a:pt x="11363" y="735"/>
                    <a:pt x="11335" y="780"/>
                    <a:pt x="11319" y="780"/>
                  </a:cubicBezTo>
                  <a:cubicBezTo>
                    <a:pt x="11316" y="780"/>
                    <a:pt x="11314" y="778"/>
                    <a:pt x="11312" y="775"/>
                  </a:cubicBezTo>
                  <a:lnTo>
                    <a:pt x="11347" y="739"/>
                  </a:lnTo>
                  <a:cubicBezTo>
                    <a:pt x="11344" y="735"/>
                    <a:pt x="11340" y="734"/>
                    <a:pt x="11337" y="734"/>
                  </a:cubicBezTo>
                  <a:cubicBezTo>
                    <a:pt x="11318" y="734"/>
                    <a:pt x="11300" y="776"/>
                    <a:pt x="11281" y="776"/>
                  </a:cubicBezTo>
                  <a:cubicBezTo>
                    <a:pt x="11280" y="776"/>
                    <a:pt x="11278" y="775"/>
                    <a:pt x="11276" y="775"/>
                  </a:cubicBezTo>
                  <a:cubicBezTo>
                    <a:pt x="11276" y="786"/>
                    <a:pt x="11240" y="822"/>
                    <a:pt x="11264" y="822"/>
                  </a:cubicBezTo>
                  <a:cubicBezTo>
                    <a:pt x="11252" y="834"/>
                    <a:pt x="11240" y="840"/>
                    <a:pt x="11231" y="840"/>
                  </a:cubicBezTo>
                  <a:cubicBezTo>
                    <a:pt x="11222" y="840"/>
                    <a:pt x="11216" y="834"/>
                    <a:pt x="11216" y="822"/>
                  </a:cubicBezTo>
                  <a:cubicBezTo>
                    <a:pt x="11204" y="822"/>
                    <a:pt x="11204" y="834"/>
                    <a:pt x="11193" y="846"/>
                  </a:cubicBezTo>
                  <a:cubicBezTo>
                    <a:pt x="11193" y="862"/>
                    <a:pt x="11198" y="866"/>
                    <a:pt x="11204" y="866"/>
                  </a:cubicBezTo>
                  <a:cubicBezTo>
                    <a:pt x="11210" y="866"/>
                    <a:pt x="11217" y="862"/>
                    <a:pt x="11221" y="862"/>
                  </a:cubicBezTo>
                  <a:cubicBezTo>
                    <a:pt x="11224" y="862"/>
                    <a:pt x="11224" y="866"/>
                    <a:pt x="11216" y="882"/>
                  </a:cubicBezTo>
                  <a:lnTo>
                    <a:pt x="11252" y="846"/>
                  </a:lnTo>
                  <a:lnTo>
                    <a:pt x="11252" y="846"/>
                  </a:lnTo>
                  <a:cubicBezTo>
                    <a:pt x="11264" y="870"/>
                    <a:pt x="11240" y="905"/>
                    <a:pt x="11228" y="917"/>
                  </a:cubicBezTo>
                  <a:cubicBezTo>
                    <a:pt x="11218" y="938"/>
                    <a:pt x="11213" y="945"/>
                    <a:pt x="11212" y="945"/>
                  </a:cubicBezTo>
                  <a:cubicBezTo>
                    <a:pt x="11209" y="945"/>
                    <a:pt x="11213" y="927"/>
                    <a:pt x="11207" y="927"/>
                  </a:cubicBezTo>
                  <a:cubicBezTo>
                    <a:pt x="11205" y="927"/>
                    <a:pt x="11200" y="931"/>
                    <a:pt x="11193" y="941"/>
                  </a:cubicBezTo>
                  <a:lnTo>
                    <a:pt x="11204" y="941"/>
                  </a:lnTo>
                  <a:cubicBezTo>
                    <a:pt x="11191" y="968"/>
                    <a:pt x="11178" y="976"/>
                    <a:pt x="11169" y="976"/>
                  </a:cubicBezTo>
                  <a:cubicBezTo>
                    <a:pt x="11162" y="976"/>
                    <a:pt x="11157" y="970"/>
                    <a:pt x="11157" y="965"/>
                  </a:cubicBezTo>
                  <a:cubicBezTo>
                    <a:pt x="11157" y="941"/>
                    <a:pt x="11145" y="917"/>
                    <a:pt x="11157" y="894"/>
                  </a:cubicBezTo>
                  <a:lnTo>
                    <a:pt x="11193" y="882"/>
                  </a:lnTo>
                  <a:cubicBezTo>
                    <a:pt x="11193" y="875"/>
                    <a:pt x="11190" y="873"/>
                    <a:pt x="11186" y="873"/>
                  </a:cubicBezTo>
                  <a:cubicBezTo>
                    <a:pt x="11178" y="873"/>
                    <a:pt x="11162" y="884"/>
                    <a:pt x="11152" y="884"/>
                  </a:cubicBezTo>
                  <a:cubicBezTo>
                    <a:pt x="11149" y="884"/>
                    <a:pt x="11147" y="883"/>
                    <a:pt x="11145" y="882"/>
                  </a:cubicBezTo>
                  <a:cubicBezTo>
                    <a:pt x="11145" y="882"/>
                    <a:pt x="11145" y="870"/>
                    <a:pt x="11145" y="858"/>
                  </a:cubicBezTo>
                  <a:cubicBezTo>
                    <a:pt x="11145" y="858"/>
                    <a:pt x="11134" y="863"/>
                    <a:pt x="11124" y="863"/>
                  </a:cubicBezTo>
                  <a:cubicBezTo>
                    <a:pt x="11118" y="863"/>
                    <a:pt x="11113" y="862"/>
                    <a:pt x="11109" y="858"/>
                  </a:cubicBezTo>
                  <a:lnTo>
                    <a:pt x="11097" y="882"/>
                  </a:lnTo>
                  <a:lnTo>
                    <a:pt x="11109" y="870"/>
                  </a:lnTo>
                  <a:lnTo>
                    <a:pt x="11109" y="870"/>
                  </a:lnTo>
                  <a:cubicBezTo>
                    <a:pt x="11121" y="870"/>
                    <a:pt x="11121" y="894"/>
                    <a:pt x="11097" y="917"/>
                  </a:cubicBezTo>
                  <a:cubicBezTo>
                    <a:pt x="11095" y="918"/>
                    <a:pt x="11093" y="919"/>
                    <a:pt x="11092" y="919"/>
                  </a:cubicBezTo>
                  <a:cubicBezTo>
                    <a:pt x="11078" y="919"/>
                    <a:pt x="11098" y="867"/>
                    <a:pt x="11109" y="834"/>
                  </a:cubicBezTo>
                  <a:cubicBezTo>
                    <a:pt x="11116" y="824"/>
                    <a:pt x="11120" y="821"/>
                    <a:pt x="11122" y="821"/>
                  </a:cubicBezTo>
                  <a:cubicBezTo>
                    <a:pt x="11128" y="821"/>
                    <a:pt x="11128" y="836"/>
                    <a:pt x="11138" y="836"/>
                  </a:cubicBezTo>
                  <a:cubicBezTo>
                    <a:pt x="11140" y="836"/>
                    <a:pt x="11142" y="835"/>
                    <a:pt x="11145" y="834"/>
                  </a:cubicBezTo>
                  <a:cubicBezTo>
                    <a:pt x="11157" y="786"/>
                    <a:pt x="11121" y="822"/>
                    <a:pt x="11121" y="786"/>
                  </a:cubicBezTo>
                  <a:cubicBezTo>
                    <a:pt x="11133" y="771"/>
                    <a:pt x="11140" y="767"/>
                    <a:pt x="11144" y="767"/>
                  </a:cubicBezTo>
                  <a:cubicBezTo>
                    <a:pt x="11148" y="767"/>
                    <a:pt x="11151" y="771"/>
                    <a:pt x="11154" y="771"/>
                  </a:cubicBezTo>
                  <a:cubicBezTo>
                    <a:pt x="11157" y="771"/>
                    <a:pt x="11161" y="767"/>
                    <a:pt x="11169" y="751"/>
                  </a:cubicBezTo>
                  <a:cubicBezTo>
                    <a:pt x="11167" y="749"/>
                    <a:pt x="11165" y="748"/>
                    <a:pt x="11163" y="748"/>
                  </a:cubicBezTo>
                  <a:cubicBezTo>
                    <a:pt x="11156" y="748"/>
                    <a:pt x="11149" y="759"/>
                    <a:pt x="11142" y="759"/>
                  </a:cubicBezTo>
                  <a:cubicBezTo>
                    <a:pt x="11139" y="759"/>
                    <a:pt x="11136" y="757"/>
                    <a:pt x="11133" y="751"/>
                  </a:cubicBezTo>
                  <a:cubicBezTo>
                    <a:pt x="11145" y="727"/>
                    <a:pt x="11157" y="727"/>
                    <a:pt x="11181" y="703"/>
                  </a:cubicBezTo>
                  <a:lnTo>
                    <a:pt x="11169" y="681"/>
                  </a:lnTo>
                  <a:lnTo>
                    <a:pt x="11169" y="681"/>
                  </a:lnTo>
                  <a:cubicBezTo>
                    <a:pt x="11166" y="685"/>
                    <a:pt x="11161" y="689"/>
                    <a:pt x="11157" y="691"/>
                  </a:cubicBezTo>
                  <a:lnTo>
                    <a:pt x="11145" y="667"/>
                  </a:lnTo>
                  <a:cubicBezTo>
                    <a:pt x="11157" y="644"/>
                    <a:pt x="11193" y="632"/>
                    <a:pt x="11193" y="596"/>
                  </a:cubicBezTo>
                  <a:lnTo>
                    <a:pt x="11193" y="596"/>
                  </a:lnTo>
                  <a:lnTo>
                    <a:pt x="11169" y="608"/>
                  </a:lnTo>
                  <a:cubicBezTo>
                    <a:pt x="11157" y="620"/>
                    <a:pt x="11169" y="632"/>
                    <a:pt x="11145" y="655"/>
                  </a:cubicBezTo>
                  <a:cubicBezTo>
                    <a:pt x="11145" y="652"/>
                    <a:pt x="11144" y="651"/>
                    <a:pt x="11143" y="651"/>
                  </a:cubicBezTo>
                  <a:cubicBezTo>
                    <a:pt x="11135" y="651"/>
                    <a:pt x="11106" y="705"/>
                    <a:pt x="11085" y="715"/>
                  </a:cubicBezTo>
                  <a:cubicBezTo>
                    <a:pt x="11073" y="715"/>
                    <a:pt x="11073" y="703"/>
                    <a:pt x="11073" y="691"/>
                  </a:cubicBezTo>
                  <a:cubicBezTo>
                    <a:pt x="11038" y="727"/>
                    <a:pt x="11014" y="703"/>
                    <a:pt x="10966" y="739"/>
                  </a:cubicBezTo>
                  <a:cubicBezTo>
                    <a:pt x="10990" y="715"/>
                    <a:pt x="10990" y="691"/>
                    <a:pt x="11002" y="655"/>
                  </a:cubicBezTo>
                  <a:cubicBezTo>
                    <a:pt x="11003" y="657"/>
                    <a:pt x="11005" y="657"/>
                    <a:pt x="11006" y="657"/>
                  </a:cubicBezTo>
                  <a:cubicBezTo>
                    <a:pt x="11019" y="657"/>
                    <a:pt x="11039" y="616"/>
                    <a:pt x="11050" y="584"/>
                  </a:cubicBezTo>
                  <a:lnTo>
                    <a:pt x="11050" y="584"/>
                  </a:lnTo>
                  <a:cubicBezTo>
                    <a:pt x="11038" y="584"/>
                    <a:pt x="11014" y="632"/>
                    <a:pt x="11014" y="644"/>
                  </a:cubicBezTo>
                  <a:cubicBezTo>
                    <a:pt x="11012" y="639"/>
                    <a:pt x="11009" y="638"/>
                    <a:pt x="11007" y="638"/>
                  </a:cubicBezTo>
                  <a:cubicBezTo>
                    <a:pt x="10999" y="638"/>
                    <a:pt x="10990" y="651"/>
                    <a:pt x="10984" y="651"/>
                  </a:cubicBezTo>
                  <a:cubicBezTo>
                    <a:pt x="10980" y="651"/>
                    <a:pt x="10978" y="646"/>
                    <a:pt x="10978" y="632"/>
                  </a:cubicBezTo>
                  <a:cubicBezTo>
                    <a:pt x="10978" y="620"/>
                    <a:pt x="11014" y="596"/>
                    <a:pt x="11014" y="572"/>
                  </a:cubicBezTo>
                  <a:cubicBezTo>
                    <a:pt x="11013" y="571"/>
                    <a:pt x="11012" y="571"/>
                    <a:pt x="11011" y="571"/>
                  </a:cubicBezTo>
                  <a:cubicBezTo>
                    <a:pt x="11002" y="571"/>
                    <a:pt x="10992" y="613"/>
                    <a:pt x="10976" y="613"/>
                  </a:cubicBezTo>
                  <a:cubicBezTo>
                    <a:pt x="10973" y="613"/>
                    <a:pt x="10970" y="611"/>
                    <a:pt x="10966" y="608"/>
                  </a:cubicBezTo>
                  <a:cubicBezTo>
                    <a:pt x="10978" y="608"/>
                    <a:pt x="10978" y="596"/>
                    <a:pt x="10978" y="596"/>
                  </a:cubicBezTo>
                  <a:cubicBezTo>
                    <a:pt x="10978" y="589"/>
                    <a:pt x="10976" y="586"/>
                    <a:pt x="10973" y="586"/>
                  </a:cubicBezTo>
                  <a:cubicBezTo>
                    <a:pt x="10965" y="586"/>
                    <a:pt x="10951" y="603"/>
                    <a:pt x="10943" y="620"/>
                  </a:cubicBezTo>
                  <a:cubicBezTo>
                    <a:pt x="10966" y="548"/>
                    <a:pt x="10907" y="608"/>
                    <a:pt x="10943" y="548"/>
                  </a:cubicBezTo>
                  <a:cubicBezTo>
                    <a:pt x="10907" y="548"/>
                    <a:pt x="10931" y="584"/>
                    <a:pt x="10919" y="608"/>
                  </a:cubicBezTo>
                  <a:cubicBezTo>
                    <a:pt x="10914" y="610"/>
                    <a:pt x="10910" y="611"/>
                    <a:pt x="10906" y="611"/>
                  </a:cubicBezTo>
                  <a:cubicBezTo>
                    <a:pt x="10891" y="611"/>
                    <a:pt x="10883" y="594"/>
                    <a:pt x="10883" y="584"/>
                  </a:cubicBezTo>
                  <a:cubicBezTo>
                    <a:pt x="10891" y="584"/>
                    <a:pt x="10899" y="579"/>
                    <a:pt x="10903" y="579"/>
                  </a:cubicBezTo>
                  <a:cubicBezTo>
                    <a:pt x="10905" y="579"/>
                    <a:pt x="10907" y="580"/>
                    <a:pt x="10907" y="584"/>
                  </a:cubicBezTo>
                  <a:lnTo>
                    <a:pt x="10919" y="536"/>
                  </a:lnTo>
                  <a:cubicBezTo>
                    <a:pt x="10917" y="529"/>
                    <a:pt x="10914" y="526"/>
                    <a:pt x="10911" y="526"/>
                  </a:cubicBezTo>
                  <a:cubicBezTo>
                    <a:pt x="10896" y="526"/>
                    <a:pt x="10870" y="583"/>
                    <a:pt x="10855" y="583"/>
                  </a:cubicBezTo>
                  <a:cubicBezTo>
                    <a:pt x="10852" y="583"/>
                    <a:pt x="10849" y="580"/>
                    <a:pt x="10847" y="572"/>
                  </a:cubicBezTo>
                  <a:cubicBezTo>
                    <a:pt x="10871" y="560"/>
                    <a:pt x="10859" y="536"/>
                    <a:pt x="10883" y="513"/>
                  </a:cubicBezTo>
                  <a:lnTo>
                    <a:pt x="10883" y="513"/>
                  </a:lnTo>
                  <a:cubicBezTo>
                    <a:pt x="10880" y="516"/>
                    <a:pt x="10877" y="516"/>
                    <a:pt x="10874" y="516"/>
                  </a:cubicBezTo>
                  <a:cubicBezTo>
                    <a:pt x="10871" y="516"/>
                    <a:pt x="10869" y="516"/>
                    <a:pt x="10867" y="516"/>
                  </a:cubicBezTo>
                  <a:cubicBezTo>
                    <a:pt x="10862" y="516"/>
                    <a:pt x="10859" y="519"/>
                    <a:pt x="10859" y="536"/>
                  </a:cubicBezTo>
                  <a:cubicBezTo>
                    <a:pt x="10847" y="536"/>
                    <a:pt x="10847" y="524"/>
                    <a:pt x="10847" y="513"/>
                  </a:cubicBezTo>
                  <a:cubicBezTo>
                    <a:pt x="10823" y="524"/>
                    <a:pt x="10812" y="524"/>
                    <a:pt x="10788" y="548"/>
                  </a:cubicBezTo>
                  <a:cubicBezTo>
                    <a:pt x="10776" y="536"/>
                    <a:pt x="10776" y="501"/>
                    <a:pt x="10776" y="489"/>
                  </a:cubicBezTo>
                  <a:cubicBezTo>
                    <a:pt x="10773" y="490"/>
                    <a:pt x="10770" y="490"/>
                    <a:pt x="10768" y="490"/>
                  </a:cubicBezTo>
                  <a:cubicBezTo>
                    <a:pt x="10743" y="490"/>
                    <a:pt x="10729" y="448"/>
                    <a:pt x="10699" y="448"/>
                  </a:cubicBezTo>
                  <a:cubicBezTo>
                    <a:pt x="10694" y="448"/>
                    <a:pt x="10687" y="450"/>
                    <a:pt x="10681" y="453"/>
                  </a:cubicBezTo>
                  <a:cubicBezTo>
                    <a:pt x="10678" y="450"/>
                    <a:pt x="10675" y="449"/>
                    <a:pt x="10673" y="449"/>
                  </a:cubicBezTo>
                  <a:cubicBezTo>
                    <a:pt x="10660" y="449"/>
                    <a:pt x="10665" y="502"/>
                    <a:pt x="10649" y="502"/>
                  </a:cubicBezTo>
                  <a:cubicBezTo>
                    <a:pt x="10648" y="502"/>
                    <a:pt x="10646" y="501"/>
                    <a:pt x="10645" y="501"/>
                  </a:cubicBezTo>
                  <a:cubicBezTo>
                    <a:pt x="10669" y="453"/>
                    <a:pt x="10645" y="453"/>
                    <a:pt x="10645" y="429"/>
                  </a:cubicBezTo>
                  <a:cubicBezTo>
                    <a:pt x="10636" y="412"/>
                    <a:pt x="10625" y="409"/>
                    <a:pt x="10613" y="409"/>
                  </a:cubicBezTo>
                  <a:cubicBezTo>
                    <a:pt x="10605" y="409"/>
                    <a:pt x="10597" y="410"/>
                    <a:pt x="10590" y="410"/>
                  </a:cubicBezTo>
                  <a:cubicBezTo>
                    <a:pt x="10577" y="410"/>
                    <a:pt x="10566" y="406"/>
                    <a:pt x="10562" y="382"/>
                  </a:cubicBezTo>
                  <a:cubicBezTo>
                    <a:pt x="10562" y="382"/>
                    <a:pt x="10573" y="370"/>
                    <a:pt x="10573" y="370"/>
                  </a:cubicBezTo>
                  <a:cubicBezTo>
                    <a:pt x="10562" y="334"/>
                    <a:pt x="10538" y="346"/>
                    <a:pt x="10514" y="322"/>
                  </a:cubicBezTo>
                  <a:lnTo>
                    <a:pt x="10526" y="322"/>
                  </a:lnTo>
                  <a:cubicBezTo>
                    <a:pt x="10515" y="295"/>
                    <a:pt x="10499" y="288"/>
                    <a:pt x="10482" y="288"/>
                  </a:cubicBezTo>
                  <a:cubicBezTo>
                    <a:pt x="10461" y="288"/>
                    <a:pt x="10438" y="298"/>
                    <a:pt x="10419" y="298"/>
                  </a:cubicBezTo>
                  <a:cubicBezTo>
                    <a:pt x="10419" y="286"/>
                    <a:pt x="10431" y="274"/>
                    <a:pt x="10431" y="263"/>
                  </a:cubicBezTo>
                  <a:cubicBezTo>
                    <a:pt x="10424" y="256"/>
                    <a:pt x="10414" y="246"/>
                    <a:pt x="10400" y="246"/>
                  </a:cubicBezTo>
                  <a:cubicBezTo>
                    <a:pt x="10389" y="246"/>
                    <a:pt x="10375" y="253"/>
                    <a:pt x="10359" y="274"/>
                  </a:cubicBezTo>
                  <a:cubicBezTo>
                    <a:pt x="10359" y="245"/>
                    <a:pt x="10357" y="240"/>
                    <a:pt x="10354" y="240"/>
                  </a:cubicBezTo>
                  <a:cubicBezTo>
                    <a:pt x="10352" y="240"/>
                    <a:pt x="10350" y="241"/>
                    <a:pt x="10348" y="241"/>
                  </a:cubicBezTo>
                  <a:cubicBezTo>
                    <a:pt x="10344" y="241"/>
                    <a:pt x="10340" y="237"/>
                    <a:pt x="10335" y="215"/>
                  </a:cubicBezTo>
                  <a:cubicBezTo>
                    <a:pt x="10335" y="209"/>
                    <a:pt x="10338" y="209"/>
                    <a:pt x="10341" y="209"/>
                  </a:cubicBezTo>
                  <a:cubicBezTo>
                    <a:pt x="10344" y="209"/>
                    <a:pt x="10347" y="209"/>
                    <a:pt x="10347" y="203"/>
                  </a:cubicBezTo>
                  <a:cubicBezTo>
                    <a:pt x="10335" y="179"/>
                    <a:pt x="10323" y="191"/>
                    <a:pt x="10311" y="179"/>
                  </a:cubicBezTo>
                  <a:cubicBezTo>
                    <a:pt x="10283" y="189"/>
                    <a:pt x="10254" y="237"/>
                    <a:pt x="10232" y="237"/>
                  </a:cubicBezTo>
                  <a:cubicBezTo>
                    <a:pt x="10226" y="237"/>
                    <a:pt x="10221" y="234"/>
                    <a:pt x="10216" y="227"/>
                  </a:cubicBezTo>
                  <a:cubicBezTo>
                    <a:pt x="10240" y="155"/>
                    <a:pt x="10240" y="215"/>
                    <a:pt x="10264" y="155"/>
                  </a:cubicBezTo>
                  <a:lnTo>
                    <a:pt x="10264" y="155"/>
                  </a:lnTo>
                  <a:cubicBezTo>
                    <a:pt x="10257" y="162"/>
                    <a:pt x="10250" y="169"/>
                    <a:pt x="10246" y="169"/>
                  </a:cubicBezTo>
                  <a:cubicBezTo>
                    <a:pt x="10242" y="169"/>
                    <a:pt x="10240" y="165"/>
                    <a:pt x="10240" y="155"/>
                  </a:cubicBezTo>
                  <a:cubicBezTo>
                    <a:pt x="10252" y="132"/>
                    <a:pt x="10252" y="143"/>
                    <a:pt x="10264" y="120"/>
                  </a:cubicBezTo>
                  <a:cubicBezTo>
                    <a:pt x="10264" y="117"/>
                    <a:pt x="10263" y="115"/>
                    <a:pt x="10261" y="115"/>
                  </a:cubicBezTo>
                  <a:cubicBezTo>
                    <a:pt x="10251" y="115"/>
                    <a:pt x="10211" y="168"/>
                    <a:pt x="10205" y="168"/>
                  </a:cubicBezTo>
                  <a:cubicBezTo>
                    <a:pt x="10205" y="168"/>
                    <a:pt x="10204" y="168"/>
                    <a:pt x="10204" y="167"/>
                  </a:cubicBezTo>
                  <a:cubicBezTo>
                    <a:pt x="10192" y="191"/>
                    <a:pt x="10192" y="191"/>
                    <a:pt x="10204" y="191"/>
                  </a:cubicBezTo>
                  <a:cubicBezTo>
                    <a:pt x="10197" y="205"/>
                    <a:pt x="10191" y="210"/>
                    <a:pt x="10186" y="210"/>
                  </a:cubicBezTo>
                  <a:cubicBezTo>
                    <a:pt x="10174" y="210"/>
                    <a:pt x="10165" y="189"/>
                    <a:pt x="10151" y="189"/>
                  </a:cubicBezTo>
                  <a:cubicBezTo>
                    <a:pt x="10149" y="189"/>
                    <a:pt x="10147" y="190"/>
                    <a:pt x="10145" y="191"/>
                  </a:cubicBezTo>
                  <a:cubicBezTo>
                    <a:pt x="10145" y="203"/>
                    <a:pt x="10157" y="215"/>
                    <a:pt x="10145" y="251"/>
                  </a:cubicBezTo>
                  <a:cubicBezTo>
                    <a:pt x="10141" y="247"/>
                    <a:pt x="10137" y="245"/>
                    <a:pt x="10132" y="245"/>
                  </a:cubicBezTo>
                  <a:cubicBezTo>
                    <a:pt x="10110" y="245"/>
                    <a:pt x="10081" y="290"/>
                    <a:pt x="10061" y="310"/>
                  </a:cubicBezTo>
                  <a:cubicBezTo>
                    <a:pt x="10050" y="274"/>
                    <a:pt x="10097" y="263"/>
                    <a:pt x="10121" y="203"/>
                  </a:cubicBezTo>
                  <a:cubicBezTo>
                    <a:pt x="10121" y="191"/>
                    <a:pt x="10133" y="143"/>
                    <a:pt x="10145" y="132"/>
                  </a:cubicBezTo>
                  <a:cubicBezTo>
                    <a:pt x="10142" y="126"/>
                    <a:pt x="10138" y="124"/>
                    <a:pt x="10133" y="124"/>
                  </a:cubicBezTo>
                  <a:cubicBezTo>
                    <a:pt x="10116" y="124"/>
                    <a:pt x="10091" y="146"/>
                    <a:pt x="10073" y="155"/>
                  </a:cubicBezTo>
                  <a:lnTo>
                    <a:pt x="10085" y="143"/>
                  </a:lnTo>
                  <a:cubicBezTo>
                    <a:pt x="10083" y="142"/>
                    <a:pt x="10081" y="142"/>
                    <a:pt x="10078" y="142"/>
                  </a:cubicBezTo>
                  <a:cubicBezTo>
                    <a:pt x="10059" y="142"/>
                    <a:pt x="10033" y="167"/>
                    <a:pt x="10016" y="167"/>
                  </a:cubicBezTo>
                  <a:cubicBezTo>
                    <a:pt x="10010" y="167"/>
                    <a:pt x="10005" y="164"/>
                    <a:pt x="10002" y="155"/>
                  </a:cubicBezTo>
                  <a:lnTo>
                    <a:pt x="10002" y="167"/>
                  </a:lnTo>
                  <a:cubicBezTo>
                    <a:pt x="10002" y="179"/>
                    <a:pt x="9990" y="167"/>
                    <a:pt x="9966" y="191"/>
                  </a:cubicBezTo>
                  <a:cubicBezTo>
                    <a:pt x="9976" y="172"/>
                    <a:pt x="9978" y="153"/>
                    <a:pt x="9984" y="140"/>
                  </a:cubicBezTo>
                  <a:lnTo>
                    <a:pt x="9984" y="140"/>
                  </a:lnTo>
                  <a:cubicBezTo>
                    <a:pt x="9940" y="199"/>
                    <a:pt x="9917" y="158"/>
                    <a:pt x="9871" y="215"/>
                  </a:cubicBezTo>
                  <a:cubicBezTo>
                    <a:pt x="9871" y="203"/>
                    <a:pt x="9895" y="167"/>
                    <a:pt x="9907" y="155"/>
                  </a:cubicBezTo>
                  <a:cubicBezTo>
                    <a:pt x="9914" y="162"/>
                    <a:pt x="9916" y="169"/>
                    <a:pt x="9920" y="169"/>
                  </a:cubicBezTo>
                  <a:cubicBezTo>
                    <a:pt x="9923" y="169"/>
                    <a:pt x="9925" y="165"/>
                    <a:pt x="9930" y="155"/>
                  </a:cubicBezTo>
                  <a:cubicBezTo>
                    <a:pt x="9919" y="155"/>
                    <a:pt x="9919" y="132"/>
                    <a:pt x="9930" y="108"/>
                  </a:cubicBezTo>
                  <a:lnTo>
                    <a:pt x="9930" y="108"/>
                  </a:lnTo>
                  <a:cubicBezTo>
                    <a:pt x="9907" y="143"/>
                    <a:pt x="9883" y="155"/>
                    <a:pt x="9859" y="167"/>
                  </a:cubicBezTo>
                  <a:cubicBezTo>
                    <a:pt x="9847" y="167"/>
                    <a:pt x="9823" y="167"/>
                    <a:pt x="9859" y="155"/>
                  </a:cubicBezTo>
                  <a:lnTo>
                    <a:pt x="9847" y="155"/>
                  </a:lnTo>
                  <a:cubicBezTo>
                    <a:pt x="9847" y="143"/>
                    <a:pt x="9847" y="143"/>
                    <a:pt x="9847" y="143"/>
                  </a:cubicBezTo>
                  <a:lnTo>
                    <a:pt x="9907" y="132"/>
                  </a:lnTo>
                  <a:lnTo>
                    <a:pt x="9871" y="132"/>
                  </a:lnTo>
                  <a:cubicBezTo>
                    <a:pt x="9877" y="126"/>
                    <a:pt x="9877" y="123"/>
                    <a:pt x="9872" y="123"/>
                  </a:cubicBezTo>
                  <a:cubicBezTo>
                    <a:pt x="9868" y="123"/>
                    <a:pt x="9859" y="126"/>
                    <a:pt x="9847" y="132"/>
                  </a:cubicBezTo>
                  <a:lnTo>
                    <a:pt x="9835" y="132"/>
                  </a:lnTo>
                  <a:cubicBezTo>
                    <a:pt x="9835" y="132"/>
                    <a:pt x="9835" y="132"/>
                    <a:pt x="9835" y="143"/>
                  </a:cubicBezTo>
                  <a:cubicBezTo>
                    <a:pt x="9835" y="143"/>
                    <a:pt x="9823" y="143"/>
                    <a:pt x="9823" y="155"/>
                  </a:cubicBezTo>
                  <a:cubicBezTo>
                    <a:pt x="9811" y="167"/>
                    <a:pt x="9811" y="167"/>
                    <a:pt x="9800" y="167"/>
                  </a:cubicBezTo>
                  <a:cubicBezTo>
                    <a:pt x="9811" y="155"/>
                    <a:pt x="9811" y="155"/>
                    <a:pt x="9811" y="155"/>
                  </a:cubicBezTo>
                  <a:cubicBezTo>
                    <a:pt x="9811" y="143"/>
                    <a:pt x="9811" y="143"/>
                    <a:pt x="9811" y="143"/>
                  </a:cubicBezTo>
                  <a:cubicBezTo>
                    <a:pt x="9823" y="132"/>
                    <a:pt x="9823" y="132"/>
                    <a:pt x="9835" y="132"/>
                  </a:cubicBezTo>
                  <a:lnTo>
                    <a:pt x="9811" y="132"/>
                  </a:lnTo>
                  <a:cubicBezTo>
                    <a:pt x="9811" y="128"/>
                    <a:pt x="9810" y="126"/>
                    <a:pt x="9808" y="126"/>
                  </a:cubicBezTo>
                  <a:cubicBezTo>
                    <a:pt x="9805" y="126"/>
                    <a:pt x="9800" y="132"/>
                    <a:pt x="9800" y="132"/>
                  </a:cubicBezTo>
                  <a:cubicBezTo>
                    <a:pt x="9788" y="143"/>
                    <a:pt x="9788" y="143"/>
                    <a:pt x="9776" y="143"/>
                  </a:cubicBezTo>
                  <a:lnTo>
                    <a:pt x="9728" y="143"/>
                  </a:lnTo>
                  <a:lnTo>
                    <a:pt x="9776" y="132"/>
                  </a:lnTo>
                  <a:lnTo>
                    <a:pt x="9685" y="132"/>
                  </a:lnTo>
                  <a:cubicBezTo>
                    <a:pt x="9704" y="129"/>
                    <a:pt x="9728" y="126"/>
                    <a:pt x="9752" y="120"/>
                  </a:cubicBezTo>
                  <a:lnTo>
                    <a:pt x="9740" y="120"/>
                  </a:lnTo>
                  <a:lnTo>
                    <a:pt x="9776" y="108"/>
                  </a:lnTo>
                  <a:lnTo>
                    <a:pt x="9740" y="108"/>
                  </a:lnTo>
                  <a:cubicBezTo>
                    <a:pt x="9771" y="108"/>
                    <a:pt x="9775" y="90"/>
                    <a:pt x="9807" y="85"/>
                  </a:cubicBezTo>
                  <a:lnTo>
                    <a:pt x="9807" y="85"/>
                  </a:lnTo>
                  <a:cubicBezTo>
                    <a:pt x="9808" y="85"/>
                    <a:pt x="9810" y="84"/>
                    <a:pt x="9811" y="84"/>
                  </a:cubicBezTo>
                  <a:cubicBezTo>
                    <a:pt x="9776" y="84"/>
                    <a:pt x="9788" y="84"/>
                    <a:pt x="9776" y="96"/>
                  </a:cubicBezTo>
                  <a:cubicBezTo>
                    <a:pt x="9728" y="96"/>
                    <a:pt x="9752" y="84"/>
                    <a:pt x="9740" y="84"/>
                  </a:cubicBezTo>
                  <a:cubicBezTo>
                    <a:pt x="9764" y="84"/>
                    <a:pt x="9776" y="84"/>
                    <a:pt x="9788" y="72"/>
                  </a:cubicBezTo>
                  <a:lnTo>
                    <a:pt x="9788" y="72"/>
                  </a:lnTo>
                  <a:cubicBezTo>
                    <a:pt x="9780" y="76"/>
                    <a:pt x="9773" y="77"/>
                    <a:pt x="9769" y="77"/>
                  </a:cubicBezTo>
                  <a:cubicBezTo>
                    <a:pt x="9760" y="77"/>
                    <a:pt x="9760" y="72"/>
                    <a:pt x="9776" y="72"/>
                  </a:cubicBezTo>
                  <a:cubicBezTo>
                    <a:pt x="9740" y="72"/>
                    <a:pt x="9763" y="72"/>
                    <a:pt x="9764" y="60"/>
                  </a:cubicBezTo>
                  <a:lnTo>
                    <a:pt x="9764" y="60"/>
                  </a:lnTo>
                  <a:cubicBezTo>
                    <a:pt x="9763" y="72"/>
                    <a:pt x="9740" y="72"/>
                    <a:pt x="9704" y="72"/>
                  </a:cubicBezTo>
                  <a:lnTo>
                    <a:pt x="9669" y="72"/>
                  </a:lnTo>
                  <a:cubicBezTo>
                    <a:pt x="9621" y="72"/>
                    <a:pt x="9704" y="60"/>
                    <a:pt x="9692" y="60"/>
                  </a:cubicBezTo>
                  <a:lnTo>
                    <a:pt x="9740" y="60"/>
                  </a:lnTo>
                  <a:cubicBezTo>
                    <a:pt x="9728" y="60"/>
                    <a:pt x="9692" y="48"/>
                    <a:pt x="9680" y="48"/>
                  </a:cubicBezTo>
                  <a:cubicBezTo>
                    <a:pt x="9659" y="51"/>
                    <a:pt x="9646" y="52"/>
                    <a:pt x="9639" y="52"/>
                  </a:cubicBezTo>
                  <a:cubicBezTo>
                    <a:pt x="9610" y="52"/>
                    <a:pt x="9671" y="36"/>
                    <a:pt x="9633" y="3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3"/>
            <p:cNvSpPr/>
            <p:nvPr/>
          </p:nvSpPr>
          <p:spPr>
            <a:xfrm>
              <a:off x="5575100" y="2174200"/>
              <a:ext cx="600" cy="1225"/>
            </a:xfrm>
            <a:custGeom>
              <a:rect b="b" l="l" r="r" t="t"/>
              <a:pathLst>
                <a:path extrusionOk="0" h="49" w="24">
                  <a:moveTo>
                    <a:pt x="24" y="1"/>
                  </a:moveTo>
                  <a:lnTo>
                    <a:pt x="0" y="48"/>
                  </a:lnTo>
                  <a:lnTo>
                    <a:pt x="12" y="2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3"/>
            <p:cNvSpPr/>
            <p:nvPr/>
          </p:nvSpPr>
          <p:spPr>
            <a:xfrm>
              <a:off x="5574800" y="2173025"/>
              <a:ext cx="25" cy="325"/>
            </a:xfrm>
            <a:custGeom>
              <a:rect b="b" l="l" r="r" t="t"/>
              <a:pathLst>
                <a:path extrusionOk="0" h="13" w="1">
                  <a:moveTo>
                    <a:pt x="0" y="0"/>
                  </a:moveTo>
                  <a:cubicBezTo>
                    <a:pt x="0" y="0"/>
                    <a:pt x="0" y="0"/>
                    <a:pt x="0" y="12"/>
                  </a:cubicBezTo>
                  <a:cubicBezTo>
                    <a:pt x="0" y="12"/>
                    <a:pt x="0" y="12"/>
                    <a:pt x="0"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3"/>
            <p:cNvSpPr/>
            <p:nvPr/>
          </p:nvSpPr>
          <p:spPr>
            <a:xfrm>
              <a:off x="5573600" y="2172725"/>
              <a:ext cx="925" cy="1500"/>
            </a:xfrm>
            <a:custGeom>
              <a:rect b="b" l="l" r="r" t="t"/>
              <a:pathLst>
                <a:path extrusionOk="0" h="60" w="37">
                  <a:moveTo>
                    <a:pt x="36" y="0"/>
                  </a:moveTo>
                  <a:lnTo>
                    <a:pt x="12" y="12"/>
                  </a:lnTo>
                  <a:lnTo>
                    <a:pt x="1" y="60"/>
                  </a:lnTo>
                  <a:cubicBezTo>
                    <a:pt x="24" y="48"/>
                    <a:pt x="1" y="36"/>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3"/>
            <p:cNvSpPr/>
            <p:nvPr/>
          </p:nvSpPr>
          <p:spPr>
            <a:xfrm>
              <a:off x="5570025" y="2172425"/>
              <a:ext cx="3000" cy="2375"/>
            </a:xfrm>
            <a:custGeom>
              <a:rect b="b" l="l" r="r" t="t"/>
              <a:pathLst>
                <a:path extrusionOk="0" h="95" w="120">
                  <a:moveTo>
                    <a:pt x="84" y="0"/>
                  </a:moveTo>
                  <a:lnTo>
                    <a:pt x="84" y="0"/>
                  </a:lnTo>
                  <a:cubicBezTo>
                    <a:pt x="36" y="12"/>
                    <a:pt x="48" y="84"/>
                    <a:pt x="1" y="84"/>
                  </a:cubicBezTo>
                  <a:cubicBezTo>
                    <a:pt x="3" y="91"/>
                    <a:pt x="6" y="94"/>
                    <a:pt x="10" y="94"/>
                  </a:cubicBezTo>
                  <a:cubicBezTo>
                    <a:pt x="26" y="94"/>
                    <a:pt x="58" y="37"/>
                    <a:pt x="75" y="37"/>
                  </a:cubicBezTo>
                  <a:cubicBezTo>
                    <a:pt x="79" y="37"/>
                    <a:pt x="82" y="40"/>
                    <a:pt x="84" y="48"/>
                  </a:cubicBezTo>
                  <a:cubicBezTo>
                    <a:pt x="84" y="16"/>
                    <a:pt x="95" y="16"/>
                    <a:pt x="105" y="16"/>
                  </a:cubicBezTo>
                  <a:lnTo>
                    <a:pt x="105" y="16"/>
                  </a:lnTo>
                  <a:cubicBezTo>
                    <a:pt x="110" y="16"/>
                    <a:pt x="116" y="16"/>
                    <a:pt x="120" y="12"/>
                  </a:cubicBezTo>
                  <a:cubicBezTo>
                    <a:pt x="118" y="11"/>
                    <a:pt x="116" y="10"/>
                    <a:pt x="114" y="10"/>
                  </a:cubicBezTo>
                  <a:cubicBezTo>
                    <a:pt x="104" y="10"/>
                    <a:pt x="88" y="22"/>
                    <a:pt x="81" y="22"/>
                  </a:cubicBezTo>
                  <a:cubicBezTo>
                    <a:pt x="76" y="22"/>
                    <a:pt x="76" y="17"/>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3"/>
            <p:cNvSpPr/>
            <p:nvPr/>
          </p:nvSpPr>
          <p:spPr>
            <a:xfrm>
              <a:off x="5571450" y="2174300"/>
              <a:ext cx="575" cy="725"/>
            </a:xfrm>
            <a:custGeom>
              <a:rect b="b" l="l" r="r" t="t"/>
              <a:pathLst>
                <a:path extrusionOk="0" h="29" w="23">
                  <a:moveTo>
                    <a:pt x="16" y="1"/>
                  </a:moveTo>
                  <a:cubicBezTo>
                    <a:pt x="13" y="1"/>
                    <a:pt x="8" y="4"/>
                    <a:pt x="3" y="9"/>
                  </a:cubicBezTo>
                  <a:cubicBezTo>
                    <a:pt x="12" y="9"/>
                    <a:pt x="1" y="29"/>
                    <a:pt x="5" y="29"/>
                  </a:cubicBezTo>
                  <a:cubicBezTo>
                    <a:pt x="6" y="29"/>
                    <a:pt x="9" y="27"/>
                    <a:pt x="15" y="21"/>
                  </a:cubicBezTo>
                  <a:cubicBezTo>
                    <a:pt x="22" y="7"/>
                    <a:pt x="21"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3"/>
            <p:cNvSpPr/>
            <p:nvPr/>
          </p:nvSpPr>
          <p:spPr>
            <a:xfrm>
              <a:off x="5570925" y="2171825"/>
              <a:ext cx="325" cy="625"/>
            </a:xfrm>
            <a:custGeom>
              <a:rect b="b" l="l" r="r" t="t"/>
              <a:pathLst>
                <a:path extrusionOk="0" h="25" w="13">
                  <a:moveTo>
                    <a:pt x="12" y="1"/>
                  </a:moveTo>
                  <a:lnTo>
                    <a:pt x="0" y="24"/>
                  </a:lnTo>
                  <a:lnTo>
                    <a:pt x="12" y="24"/>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3"/>
            <p:cNvSpPr/>
            <p:nvPr/>
          </p:nvSpPr>
          <p:spPr>
            <a:xfrm>
              <a:off x="5570325" y="2171225"/>
              <a:ext cx="925" cy="625"/>
            </a:xfrm>
            <a:custGeom>
              <a:rect b="b" l="l" r="r" t="t"/>
              <a:pathLst>
                <a:path extrusionOk="0" h="25" w="37">
                  <a:moveTo>
                    <a:pt x="36" y="1"/>
                  </a:moveTo>
                  <a:lnTo>
                    <a:pt x="29" y="5"/>
                  </a:lnTo>
                  <a:lnTo>
                    <a:pt x="29" y="5"/>
                  </a:lnTo>
                  <a:cubicBezTo>
                    <a:pt x="32" y="5"/>
                    <a:pt x="34" y="3"/>
                    <a:pt x="36" y="1"/>
                  </a:cubicBezTo>
                  <a:close/>
                  <a:moveTo>
                    <a:pt x="29" y="5"/>
                  </a:moveTo>
                  <a:lnTo>
                    <a:pt x="29" y="5"/>
                  </a:lnTo>
                  <a:cubicBezTo>
                    <a:pt x="20" y="9"/>
                    <a:pt x="10" y="5"/>
                    <a:pt x="1" y="25"/>
                  </a:cubicBezTo>
                  <a:lnTo>
                    <a:pt x="29" y="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3"/>
            <p:cNvSpPr/>
            <p:nvPr/>
          </p:nvSpPr>
          <p:spPr>
            <a:xfrm>
              <a:off x="5568775" y="2170225"/>
              <a:ext cx="975" cy="1075"/>
            </a:xfrm>
            <a:custGeom>
              <a:rect b="b" l="l" r="r" t="t"/>
              <a:pathLst>
                <a:path extrusionOk="0" h="43" w="39">
                  <a:moveTo>
                    <a:pt x="36" y="0"/>
                  </a:moveTo>
                  <a:cubicBezTo>
                    <a:pt x="27" y="0"/>
                    <a:pt x="0" y="42"/>
                    <a:pt x="11" y="42"/>
                  </a:cubicBezTo>
                  <a:cubicBezTo>
                    <a:pt x="12" y="42"/>
                    <a:pt x="13" y="42"/>
                    <a:pt x="15" y="41"/>
                  </a:cubicBezTo>
                  <a:cubicBezTo>
                    <a:pt x="27" y="29"/>
                    <a:pt x="27" y="5"/>
                    <a:pt x="39" y="5"/>
                  </a:cubicBezTo>
                  <a:cubicBezTo>
                    <a:pt x="39" y="2"/>
                    <a:pt x="38"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3"/>
            <p:cNvSpPr/>
            <p:nvPr/>
          </p:nvSpPr>
          <p:spPr>
            <a:xfrm>
              <a:off x="5565575" y="2170925"/>
              <a:ext cx="600" cy="450"/>
            </a:xfrm>
            <a:custGeom>
              <a:rect b="b" l="l" r="r" t="t"/>
              <a:pathLst>
                <a:path extrusionOk="0" h="18" w="24">
                  <a:moveTo>
                    <a:pt x="0" y="1"/>
                  </a:moveTo>
                  <a:lnTo>
                    <a:pt x="0" y="13"/>
                  </a:lnTo>
                  <a:cubicBezTo>
                    <a:pt x="0" y="16"/>
                    <a:pt x="1" y="18"/>
                    <a:pt x="3" y="18"/>
                  </a:cubicBezTo>
                  <a:cubicBezTo>
                    <a:pt x="7" y="18"/>
                    <a:pt x="15" y="9"/>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3"/>
            <p:cNvSpPr/>
            <p:nvPr/>
          </p:nvSpPr>
          <p:spPr>
            <a:xfrm>
              <a:off x="5563250" y="2175400"/>
              <a:ext cx="550" cy="625"/>
            </a:xfrm>
            <a:custGeom>
              <a:rect b="b" l="l" r="r" t="t"/>
              <a:pathLst>
                <a:path extrusionOk="0" h="25" w="22">
                  <a:moveTo>
                    <a:pt x="10" y="0"/>
                  </a:moveTo>
                  <a:cubicBezTo>
                    <a:pt x="1" y="18"/>
                    <a:pt x="0" y="23"/>
                    <a:pt x="3" y="23"/>
                  </a:cubicBezTo>
                  <a:cubicBezTo>
                    <a:pt x="6" y="23"/>
                    <a:pt x="13" y="17"/>
                    <a:pt x="17" y="17"/>
                  </a:cubicBezTo>
                  <a:cubicBezTo>
                    <a:pt x="20" y="17"/>
                    <a:pt x="22" y="19"/>
                    <a:pt x="22" y="24"/>
                  </a:cubicBezTo>
                  <a:cubicBezTo>
                    <a:pt x="22" y="12"/>
                    <a:pt x="22" y="0"/>
                    <a:pt x="1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3"/>
            <p:cNvSpPr/>
            <p:nvPr/>
          </p:nvSpPr>
          <p:spPr>
            <a:xfrm>
              <a:off x="5565875" y="2169300"/>
              <a:ext cx="600" cy="475"/>
            </a:xfrm>
            <a:custGeom>
              <a:rect b="b" l="l" r="r" t="t"/>
              <a:pathLst>
                <a:path extrusionOk="0" h="19" w="24">
                  <a:moveTo>
                    <a:pt x="16" y="0"/>
                  </a:moveTo>
                  <a:cubicBezTo>
                    <a:pt x="12" y="0"/>
                    <a:pt x="6" y="6"/>
                    <a:pt x="0" y="18"/>
                  </a:cubicBezTo>
                  <a:lnTo>
                    <a:pt x="0" y="18"/>
                  </a:lnTo>
                  <a:cubicBezTo>
                    <a:pt x="4" y="10"/>
                    <a:pt x="7" y="8"/>
                    <a:pt x="9" y="8"/>
                  </a:cubicBezTo>
                  <a:cubicBezTo>
                    <a:pt x="13" y="8"/>
                    <a:pt x="16" y="18"/>
                    <a:pt x="24" y="18"/>
                  </a:cubicBezTo>
                  <a:cubicBezTo>
                    <a:pt x="24" y="6"/>
                    <a:pt x="21" y="0"/>
                    <a:pt x="1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3"/>
            <p:cNvSpPr/>
            <p:nvPr/>
          </p:nvSpPr>
          <p:spPr>
            <a:xfrm>
              <a:off x="5563475" y="2168225"/>
              <a:ext cx="2700" cy="2425"/>
            </a:xfrm>
            <a:custGeom>
              <a:rect b="b" l="l" r="r" t="t"/>
              <a:pathLst>
                <a:path extrusionOk="0" h="97" w="108">
                  <a:moveTo>
                    <a:pt x="70" y="1"/>
                  </a:moveTo>
                  <a:cubicBezTo>
                    <a:pt x="65" y="1"/>
                    <a:pt x="57" y="4"/>
                    <a:pt x="48" y="14"/>
                  </a:cubicBezTo>
                  <a:cubicBezTo>
                    <a:pt x="36" y="25"/>
                    <a:pt x="25" y="85"/>
                    <a:pt x="1" y="97"/>
                  </a:cubicBezTo>
                  <a:cubicBezTo>
                    <a:pt x="18" y="97"/>
                    <a:pt x="52" y="61"/>
                    <a:pt x="63" y="61"/>
                  </a:cubicBezTo>
                  <a:cubicBezTo>
                    <a:pt x="67" y="61"/>
                    <a:pt x="67" y="67"/>
                    <a:pt x="60" y="85"/>
                  </a:cubicBezTo>
                  <a:lnTo>
                    <a:pt x="108" y="25"/>
                  </a:lnTo>
                  <a:cubicBezTo>
                    <a:pt x="108" y="21"/>
                    <a:pt x="107" y="20"/>
                    <a:pt x="105" y="20"/>
                  </a:cubicBezTo>
                  <a:cubicBezTo>
                    <a:pt x="97" y="20"/>
                    <a:pt x="70" y="61"/>
                    <a:pt x="60" y="61"/>
                  </a:cubicBezTo>
                  <a:cubicBezTo>
                    <a:pt x="72" y="37"/>
                    <a:pt x="84" y="37"/>
                    <a:pt x="84" y="25"/>
                  </a:cubicBezTo>
                  <a:cubicBezTo>
                    <a:pt x="84" y="11"/>
                    <a:pt x="80" y="1"/>
                    <a:pt x="7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3"/>
            <p:cNvSpPr/>
            <p:nvPr/>
          </p:nvSpPr>
          <p:spPr>
            <a:xfrm>
              <a:off x="5563275" y="2172725"/>
              <a:ext cx="825" cy="1450"/>
            </a:xfrm>
            <a:custGeom>
              <a:rect b="b" l="l" r="r" t="t"/>
              <a:pathLst>
                <a:path extrusionOk="0" h="58" w="33">
                  <a:moveTo>
                    <a:pt x="33" y="0"/>
                  </a:moveTo>
                  <a:cubicBezTo>
                    <a:pt x="33" y="24"/>
                    <a:pt x="21" y="24"/>
                    <a:pt x="9" y="36"/>
                  </a:cubicBezTo>
                  <a:cubicBezTo>
                    <a:pt x="1" y="52"/>
                    <a:pt x="1" y="57"/>
                    <a:pt x="4" y="57"/>
                  </a:cubicBezTo>
                  <a:cubicBezTo>
                    <a:pt x="11" y="57"/>
                    <a:pt x="33" y="36"/>
                    <a:pt x="33" y="36"/>
                  </a:cubicBezTo>
                  <a:lnTo>
                    <a:pt x="3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3"/>
            <p:cNvSpPr/>
            <p:nvPr/>
          </p:nvSpPr>
          <p:spPr>
            <a:xfrm>
              <a:off x="5561700" y="2169150"/>
              <a:ext cx="625" cy="25"/>
            </a:xfrm>
            <a:custGeom>
              <a:rect b="b" l="l" r="r" t="t"/>
              <a:pathLst>
                <a:path extrusionOk="0" h="1" w="25">
                  <a:moveTo>
                    <a:pt x="0" y="0"/>
                  </a:moveTo>
                  <a:lnTo>
                    <a:pt x="24"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3"/>
            <p:cNvSpPr/>
            <p:nvPr/>
          </p:nvSpPr>
          <p:spPr>
            <a:xfrm>
              <a:off x="5561700" y="2168250"/>
              <a:ext cx="625" cy="325"/>
            </a:xfrm>
            <a:custGeom>
              <a:rect b="b" l="l" r="r" t="t"/>
              <a:pathLst>
                <a:path extrusionOk="0" h="13" w="25">
                  <a:moveTo>
                    <a:pt x="24" y="1"/>
                  </a:moveTo>
                  <a:lnTo>
                    <a:pt x="0" y="13"/>
                  </a:ln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3"/>
            <p:cNvSpPr/>
            <p:nvPr/>
          </p:nvSpPr>
          <p:spPr>
            <a:xfrm>
              <a:off x="5561700" y="2167650"/>
              <a:ext cx="625" cy="325"/>
            </a:xfrm>
            <a:custGeom>
              <a:rect b="b" l="l" r="r" t="t"/>
              <a:pathLst>
                <a:path extrusionOk="0" h="13" w="25">
                  <a:moveTo>
                    <a:pt x="0" y="1"/>
                  </a:move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3"/>
            <p:cNvSpPr/>
            <p:nvPr/>
          </p:nvSpPr>
          <p:spPr>
            <a:xfrm>
              <a:off x="5560800" y="2167075"/>
              <a:ext cx="325" cy="725"/>
            </a:xfrm>
            <a:custGeom>
              <a:rect b="b" l="l" r="r" t="t"/>
              <a:pathLst>
                <a:path extrusionOk="0" h="29" w="13">
                  <a:moveTo>
                    <a:pt x="12" y="12"/>
                  </a:moveTo>
                  <a:cubicBezTo>
                    <a:pt x="12" y="14"/>
                    <a:pt x="11" y="15"/>
                    <a:pt x="11" y="17"/>
                  </a:cubicBezTo>
                  <a:lnTo>
                    <a:pt x="11" y="17"/>
                  </a:lnTo>
                  <a:cubicBezTo>
                    <a:pt x="12" y="16"/>
                    <a:pt x="12" y="15"/>
                    <a:pt x="12" y="12"/>
                  </a:cubicBezTo>
                  <a:close/>
                  <a:moveTo>
                    <a:pt x="1" y="0"/>
                  </a:moveTo>
                  <a:lnTo>
                    <a:pt x="1" y="24"/>
                  </a:lnTo>
                  <a:cubicBezTo>
                    <a:pt x="1" y="22"/>
                    <a:pt x="1" y="21"/>
                    <a:pt x="1" y="21"/>
                  </a:cubicBezTo>
                  <a:cubicBezTo>
                    <a:pt x="1" y="21"/>
                    <a:pt x="1" y="28"/>
                    <a:pt x="4" y="28"/>
                  </a:cubicBezTo>
                  <a:cubicBezTo>
                    <a:pt x="5" y="28"/>
                    <a:pt x="8" y="26"/>
                    <a:pt x="11" y="17"/>
                  </a:cubicBezTo>
                  <a:lnTo>
                    <a:pt x="11" y="17"/>
                  </a:lnTo>
                  <a:cubicBezTo>
                    <a:pt x="11" y="17"/>
                    <a:pt x="10" y="17"/>
                    <a:pt x="10" y="17"/>
                  </a:cubicBezTo>
                  <a:cubicBezTo>
                    <a:pt x="7" y="17"/>
                    <a:pt x="1" y="8"/>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3"/>
            <p:cNvSpPr/>
            <p:nvPr/>
          </p:nvSpPr>
          <p:spPr>
            <a:xfrm>
              <a:off x="5550075" y="2178075"/>
              <a:ext cx="625" cy="1225"/>
            </a:xfrm>
            <a:custGeom>
              <a:rect b="b" l="l" r="r" t="t"/>
              <a:pathLst>
                <a:path extrusionOk="0" h="49" w="25">
                  <a:moveTo>
                    <a:pt x="25" y="1"/>
                  </a:moveTo>
                  <a:lnTo>
                    <a:pt x="1" y="36"/>
                  </a:lnTo>
                  <a:cubicBezTo>
                    <a:pt x="13" y="36"/>
                    <a:pt x="13" y="36"/>
                    <a:pt x="13" y="48"/>
                  </a:cubicBezTo>
                  <a:cubicBezTo>
                    <a:pt x="25" y="36"/>
                    <a:pt x="25" y="24"/>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3"/>
            <p:cNvSpPr/>
            <p:nvPr/>
          </p:nvSpPr>
          <p:spPr>
            <a:xfrm>
              <a:off x="5549500" y="2177700"/>
              <a:ext cx="1500" cy="750"/>
            </a:xfrm>
            <a:custGeom>
              <a:rect b="b" l="l" r="r" t="t"/>
              <a:pathLst>
                <a:path extrusionOk="0" h="30" w="60">
                  <a:moveTo>
                    <a:pt x="57" y="0"/>
                  </a:moveTo>
                  <a:cubicBezTo>
                    <a:pt x="52" y="0"/>
                    <a:pt x="42" y="7"/>
                    <a:pt x="33" y="7"/>
                  </a:cubicBezTo>
                  <a:cubicBezTo>
                    <a:pt x="30" y="7"/>
                    <a:pt x="26" y="6"/>
                    <a:pt x="24" y="4"/>
                  </a:cubicBezTo>
                  <a:lnTo>
                    <a:pt x="24" y="4"/>
                  </a:lnTo>
                  <a:lnTo>
                    <a:pt x="0" y="27"/>
                  </a:lnTo>
                  <a:cubicBezTo>
                    <a:pt x="2" y="29"/>
                    <a:pt x="4" y="30"/>
                    <a:pt x="6" y="30"/>
                  </a:cubicBezTo>
                  <a:cubicBezTo>
                    <a:pt x="19" y="30"/>
                    <a:pt x="39" y="4"/>
                    <a:pt x="60" y="4"/>
                  </a:cubicBezTo>
                  <a:cubicBezTo>
                    <a:pt x="60" y="1"/>
                    <a:pt x="59" y="0"/>
                    <a:pt x="5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3"/>
            <p:cNvSpPr/>
            <p:nvPr/>
          </p:nvSpPr>
          <p:spPr>
            <a:xfrm>
              <a:off x="5542350" y="2172125"/>
              <a:ext cx="2100" cy="1350"/>
            </a:xfrm>
            <a:custGeom>
              <a:rect b="b" l="l" r="r" t="t"/>
              <a:pathLst>
                <a:path extrusionOk="0" h="54" w="84">
                  <a:moveTo>
                    <a:pt x="24" y="0"/>
                  </a:moveTo>
                  <a:cubicBezTo>
                    <a:pt x="24" y="12"/>
                    <a:pt x="0" y="36"/>
                    <a:pt x="0" y="36"/>
                  </a:cubicBezTo>
                  <a:lnTo>
                    <a:pt x="36" y="24"/>
                  </a:lnTo>
                  <a:lnTo>
                    <a:pt x="24" y="48"/>
                  </a:lnTo>
                  <a:cubicBezTo>
                    <a:pt x="24" y="52"/>
                    <a:pt x="25" y="54"/>
                    <a:pt x="26" y="54"/>
                  </a:cubicBezTo>
                  <a:cubicBezTo>
                    <a:pt x="31" y="54"/>
                    <a:pt x="42" y="30"/>
                    <a:pt x="46" y="30"/>
                  </a:cubicBezTo>
                  <a:cubicBezTo>
                    <a:pt x="47" y="30"/>
                    <a:pt x="48" y="32"/>
                    <a:pt x="48" y="36"/>
                  </a:cubicBezTo>
                  <a:cubicBezTo>
                    <a:pt x="72" y="12"/>
                    <a:pt x="60" y="12"/>
                    <a:pt x="84" y="0"/>
                  </a:cubicBezTo>
                  <a:lnTo>
                    <a:pt x="84" y="0"/>
                  </a:lnTo>
                  <a:cubicBezTo>
                    <a:pt x="76" y="4"/>
                    <a:pt x="69" y="6"/>
                    <a:pt x="63" y="6"/>
                  </a:cubicBezTo>
                  <a:cubicBezTo>
                    <a:pt x="51" y="6"/>
                    <a:pt x="40"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3"/>
            <p:cNvSpPr/>
            <p:nvPr/>
          </p:nvSpPr>
          <p:spPr>
            <a:xfrm>
              <a:off x="5553350" y="2282250"/>
              <a:ext cx="1500" cy="1300"/>
            </a:xfrm>
            <a:custGeom>
              <a:rect b="b" l="l" r="r" t="t"/>
              <a:pathLst>
                <a:path extrusionOk="0" h="52" w="60">
                  <a:moveTo>
                    <a:pt x="25" y="1"/>
                  </a:moveTo>
                  <a:cubicBezTo>
                    <a:pt x="37" y="25"/>
                    <a:pt x="1" y="13"/>
                    <a:pt x="37" y="48"/>
                  </a:cubicBezTo>
                  <a:cubicBezTo>
                    <a:pt x="41" y="50"/>
                    <a:pt x="44" y="51"/>
                    <a:pt x="47" y="51"/>
                  </a:cubicBezTo>
                  <a:cubicBezTo>
                    <a:pt x="59" y="51"/>
                    <a:pt x="54" y="30"/>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3"/>
            <p:cNvSpPr/>
            <p:nvPr/>
          </p:nvSpPr>
          <p:spPr>
            <a:xfrm>
              <a:off x="5560350" y="2261200"/>
              <a:ext cx="175" cy="250"/>
            </a:xfrm>
            <a:custGeom>
              <a:rect b="b" l="l" r="r" t="t"/>
              <a:pathLst>
                <a:path extrusionOk="0" h="10" w="7">
                  <a:moveTo>
                    <a:pt x="2" y="0"/>
                  </a:moveTo>
                  <a:cubicBezTo>
                    <a:pt x="1" y="0"/>
                    <a:pt x="1" y="3"/>
                    <a:pt x="7" y="9"/>
                  </a:cubicBezTo>
                  <a:cubicBezTo>
                    <a:pt x="7" y="3"/>
                    <a:pt x="4" y="0"/>
                    <a:pt x="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3"/>
            <p:cNvSpPr/>
            <p:nvPr/>
          </p:nvSpPr>
          <p:spPr>
            <a:xfrm>
              <a:off x="5562600" y="2256050"/>
              <a:ext cx="600" cy="325"/>
            </a:xfrm>
            <a:custGeom>
              <a:rect b="b" l="l" r="r" t="t"/>
              <a:pathLst>
                <a:path extrusionOk="0" h="13" w="24">
                  <a:moveTo>
                    <a:pt x="0" y="1"/>
                  </a:moveTo>
                  <a:lnTo>
                    <a:pt x="0" y="13"/>
                  </a:lnTo>
                  <a:lnTo>
                    <a:pt x="24" y="13"/>
                  </a:lnTo>
                  <a:cubicBezTo>
                    <a:pt x="12" y="13"/>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3"/>
            <p:cNvSpPr/>
            <p:nvPr/>
          </p:nvSpPr>
          <p:spPr>
            <a:xfrm>
              <a:off x="5558725" y="2278100"/>
              <a:ext cx="325" cy="300"/>
            </a:xfrm>
            <a:custGeom>
              <a:rect b="b" l="l" r="r" t="t"/>
              <a:pathLst>
                <a:path extrusionOk="0" h="12" w="13">
                  <a:moveTo>
                    <a:pt x="12" y="0"/>
                  </a:moveTo>
                  <a:cubicBezTo>
                    <a:pt x="0" y="0"/>
                    <a:pt x="0" y="0"/>
                    <a:pt x="12" y="12"/>
                  </a:cubicBezTo>
                  <a:cubicBezTo>
                    <a:pt x="12" y="12"/>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3"/>
            <p:cNvSpPr/>
            <p:nvPr/>
          </p:nvSpPr>
          <p:spPr>
            <a:xfrm>
              <a:off x="5559900" y="2276600"/>
              <a:ext cx="300" cy="150"/>
            </a:xfrm>
            <a:custGeom>
              <a:rect b="b" l="l" r="r" t="t"/>
              <a:pathLst>
                <a:path extrusionOk="0" h="6" w="12">
                  <a:moveTo>
                    <a:pt x="1" y="1"/>
                  </a:moveTo>
                  <a:cubicBezTo>
                    <a:pt x="5" y="4"/>
                    <a:pt x="7" y="6"/>
                    <a:pt x="9" y="6"/>
                  </a:cubicBezTo>
                  <a:cubicBezTo>
                    <a:pt x="11" y="6"/>
                    <a:pt x="9"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3"/>
            <p:cNvSpPr/>
            <p:nvPr/>
          </p:nvSpPr>
          <p:spPr>
            <a:xfrm>
              <a:off x="5560800" y="2275700"/>
              <a:ext cx="325" cy="25"/>
            </a:xfrm>
            <a:custGeom>
              <a:rect b="b" l="l" r="r" t="t"/>
              <a:pathLst>
                <a:path extrusionOk="0" h="1" w="13">
                  <a:moveTo>
                    <a:pt x="1" y="1"/>
                  </a:moveTo>
                  <a:cubicBezTo>
                    <a:pt x="1" y="1"/>
                    <a:pt x="1" y="1"/>
                    <a:pt x="1" y="1"/>
                  </a:cubicBezTo>
                  <a:cubicBezTo>
                    <a:pt x="1" y="1"/>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3"/>
            <p:cNvSpPr/>
            <p:nvPr/>
          </p:nvSpPr>
          <p:spPr>
            <a:xfrm>
              <a:off x="5558125" y="2276900"/>
              <a:ext cx="2250" cy="1750"/>
            </a:xfrm>
            <a:custGeom>
              <a:rect b="b" l="l" r="r" t="t"/>
              <a:pathLst>
                <a:path extrusionOk="0" h="70" w="90">
                  <a:moveTo>
                    <a:pt x="36" y="0"/>
                  </a:moveTo>
                  <a:cubicBezTo>
                    <a:pt x="24" y="12"/>
                    <a:pt x="24" y="12"/>
                    <a:pt x="24" y="12"/>
                  </a:cubicBezTo>
                  <a:cubicBezTo>
                    <a:pt x="0" y="12"/>
                    <a:pt x="24" y="36"/>
                    <a:pt x="36" y="48"/>
                  </a:cubicBezTo>
                  <a:cubicBezTo>
                    <a:pt x="50" y="55"/>
                    <a:pt x="75" y="70"/>
                    <a:pt x="83" y="70"/>
                  </a:cubicBezTo>
                  <a:cubicBezTo>
                    <a:pt x="89" y="70"/>
                    <a:pt x="85" y="61"/>
                    <a:pt x="60" y="36"/>
                  </a:cubicBezTo>
                  <a:lnTo>
                    <a:pt x="58" y="36"/>
                  </a:lnTo>
                  <a:cubicBezTo>
                    <a:pt x="56" y="31"/>
                    <a:pt x="48" y="19"/>
                    <a:pt x="48" y="12"/>
                  </a:cubicBezTo>
                  <a:cubicBezTo>
                    <a:pt x="48" y="12"/>
                    <a:pt x="36" y="12"/>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3"/>
            <p:cNvSpPr/>
            <p:nvPr/>
          </p:nvSpPr>
          <p:spPr>
            <a:xfrm>
              <a:off x="5556625" y="2268575"/>
              <a:ext cx="325" cy="25"/>
            </a:xfrm>
            <a:custGeom>
              <a:rect b="b" l="l" r="r" t="t"/>
              <a:pathLst>
                <a:path extrusionOk="0" h="1" w="13">
                  <a:moveTo>
                    <a:pt x="13" y="0"/>
                  </a:moveTo>
                  <a:cubicBezTo>
                    <a:pt x="13" y="0"/>
                    <a:pt x="13" y="0"/>
                    <a:pt x="13" y="0"/>
                  </a:cubicBezTo>
                  <a:cubicBezTo>
                    <a:pt x="1" y="0"/>
                    <a:pt x="1"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3"/>
            <p:cNvSpPr/>
            <p:nvPr/>
          </p:nvSpPr>
          <p:spPr>
            <a:xfrm>
              <a:off x="5556925" y="2281950"/>
              <a:ext cx="925" cy="325"/>
            </a:xfrm>
            <a:custGeom>
              <a:rect b="b" l="l" r="r" t="t"/>
              <a:pathLst>
                <a:path extrusionOk="0" h="13" w="37">
                  <a:moveTo>
                    <a:pt x="1" y="1"/>
                  </a:moveTo>
                  <a:cubicBezTo>
                    <a:pt x="1" y="1"/>
                    <a:pt x="25" y="13"/>
                    <a:pt x="37"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3"/>
            <p:cNvSpPr/>
            <p:nvPr/>
          </p:nvSpPr>
          <p:spPr>
            <a:xfrm>
              <a:off x="5561100" y="2279275"/>
              <a:ext cx="925" cy="475"/>
            </a:xfrm>
            <a:custGeom>
              <a:rect b="b" l="l" r="r" t="t"/>
              <a:pathLst>
                <a:path extrusionOk="0" h="19" w="37">
                  <a:moveTo>
                    <a:pt x="0" y="1"/>
                  </a:moveTo>
                  <a:cubicBezTo>
                    <a:pt x="6" y="13"/>
                    <a:pt x="18" y="19"/>
                    <a:pt x="26" y="19"/>
                  </a:cubicBezTo>
                  <a:cubicBezTo>
                    <a:pt x="33" y="19"/>
                    <a:pt x="36"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3"/>
            <p:cNvSpPr/>
            <p:nvPr/>
          </p:nvSpPr>
          <p:spPr>
            <a:xfrm>
              <a:off x="5561700" y="2277800"/>
              <a:ext cx="1500" cy="900"/>
            </a:xfrm>
            <a:custGeom>
              <a:rect b="b" l="l" r="r" t="t"/>
              <a:pathLst>
                <a:path extrusionOk="0" h="36" w="60">
                  <a:moveTo>
                    <a:pt x="24" y="0"/>
                  </a:moveTo>
                  <a:cubicBezTo>
                    <a:pt x="36" y="12"/>
                    <a:pt x="0" y="0"/>
                    <a:pt x="36" y="36"/>
                  </a:cubicBezTo>
                  <a:cubicBezTo>
                    <a:pt x="0" y="0"/>
                    <a:pt x="60" y="24"/>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3"/>
            <p:cNvSpPr/>
            <p:nvPr/>
          </p:nvSpPr>
          <p:spPr>
            <a:xfrm>
              <a:off x="5560800" y="2275100"/>
              <a:ext cx="2400" cy="1525"/>
            </a:xfrm>
            <a:custGeom>
              <a:rect b="b" l="l" r="r" t="t"/>
              <a:pathLst>
                <a:path extrusionOk="0" h="61" w="96">
                  <a:moveTo>
                    <a:pt x="1" y="1"/>
                  </a:moveTo>
                  <a:cubicBezTo>
                    <a:pt x="1" y="6"/>
                    <a:pt x="3" y="9"/>
                    <a:pt x="6" y="11"/>
                  </a:cubicBezTo>
                  <a:lnTo>
                    <a:pt x="6" y="11"/>
                  </a:lnTo>
                  <a:cubicBezTo>
                    <a:pt x="4" y="8"/>
                    <a:pt x="3" y="5"/>
                    <a:pt x="1" y="1"/>
                  </a:cubicBezTo>
                  <a:close/>
                  <a:moveTo>
                    <a:pt x="12" y="1"/>
                  </a:moveTo>
                  <a:cubicBezTo>
                    <a:pt x="36" y="13"/>
                    <a:pt x="36" y="25"/>
                    <a:pt x="24" y="25"/>
                  </a:cubicBezTo>
                  <a:cubicBezTo>
                    <a:pt x="17" y="18"/>
                    <a:pt x="10" y="15"/>
                    <a:pt x="6" y="11"/>
                  </a:cubicBezTo>
                  <a:lnTo>
                    <a:pt x="6" y="11"/>
                  </a:lnTo>
                  <a:cubicBezTo>
                    <a:pt x="12" y="25"/>
                    <a:pt x="12" y="27"/>
                    <a:pt x="12" y="37"/>
                  </a:cubicBezTo>
                  <a:cubicBezTo>
                    <a:pt x="36" y="49"/>
                    <a:pt x="60" y="37"/>
                    <a:pt x="96" y="61"/>
                  </a:cubicBezTo>
                  <a:cubicBezTo>
                    <a:pt x="72" y="37"/>
                    <a:pt x="48" y="13"/>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3"/>
            <p:cNvSpPr/>
            <p:nvPr/>
          </p:nvSpPr>
          <p:spPr>
            <a:xfrm>
              <a:off x="5562875" y="2275100"/>
              <a:ext cx="1225" cy="1525"/>
            </a:xfrm>
            <a:custGeom>
              <a:rect b="b" l="l" r="r" t="t"/>
              <a:pathLst>
                <a:path extrusionOk="0" h="61" w="49">
                  <a:moveTo>
                    <a:pt x="13" y="1"/>
                  </a:moveTo>
                  <a:cubicBezTo>
                    <a:pt x="25" y="25"/>
                    <a:pt x="1" y="37"/>
                    <a:pt x="37" y="61"/>
                  </a:cubicBezTo>
                  <a:cubicBezTo>
                    <a:pt x="49" y="49"/>
                    <a:pt x="37" y="25"/>
                    <a:pt x="25"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3"/>
            <p:cNvSpPr/>
            <p:nvPr/>
          </p:nvSpPr>
          <p:spPr>
            <a:xfrm>
              <a:off x="5554975" y="2271850"/>
              <a:ext cx="1175" cy="825"/>
            </a:xfrm>
            <a:custGeom>
              <a:rect b="b" l="l" r="r" t="t"/>
              <a:pathLst>
                <a:path extrusionOk="0" h="33" w="47">
                  <a:moveTo>
                    <a:pt x="7" y="0"/>
                  </a:moveTo>
                  <a:cubicBezTo>
                    <a:pt x="1" y="0"/>
                    <a:pt x="5" y="0"/>
                    <a:pt x="10" y="2"/>
                  </a:cubicBezTo>
                  <a:lnTo>
                    <a:pt x="10" y="2"/>
                  </a:lnTo>
                  <a:lnTo>
                    <a:pt x="7" y="0"/>
                  </a:lnTo>
                  <a:close/>
                  <a:moveTo>
                    <a:pt x="10" y="2"/>
                  </a:moveTo>
                  <a:lnTo>
                    <a:pt x="17" y="7"/>
                  </a:lnTo>
                  <a:lnTo>
                    <a:pt x="17" y="7"/>
                  </a:lnTo>
                  <a:cubicBezTo>
                    <a:pt x="16" y="5"/>
                    <a:pt x="13" y="3"/>
                    <a:pt x="10" y="2"/>
                  </a:cubicBezTo>
                  <a:close/>
                  <a:moveTo>
                    <a:pt x="17" y="7"/>
                  </a:moveTo>
                  <a:cubicBezTo>
                    <a:pt x="19" y="8"/>
                    <a:pt x="19" y="10"/>
                    <a:pt x="19" y="12"/>
                  </a:cubicBezTo>
                  <a:cubicBezTo>
                    <a:pt x="19" y="12"/>
                    <a:pt x="7" y="12"/>
                    <a:pt x="19" y="24"/>
                  </a:cubicBezTo>
                  <a:cubicBezTo>
                    <a:pt x="19" y="22"/>
                    <a:pt x="20" y="21"/>
                    <a:pt x="21" y="21"/>
                  </a:cubicBezTo>
                  <a:cubicBezTo>
                    <a:pt x="27" y="21"/>
                    <a:pt x="40" y="32"/>
                    <a:pt x="44" y="32"/>
                  </a:cubicBezTo>
                  <a:cubicBezTo>
                    <a:pt x="46" y="32"/>
                    <a:pt x="46" y="30"/>
                    <a:pt x="43" y="24"/>
                  </a:cubicBezTo>
                  <a:lnTo>
                    <a:pt x="17" y="7"/>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3"/>
            <p:cNvSpPr/>
            <p:nvPr/>
          </p:nvSpPr>
          <p:spPr>
            <a:xfrm>
              <a:off x="5555450" y="2269750"/>
              <a:ext cx="1200" cy="1525"/>
            </a:xfrm>
            <a:custGeom>
              <a:rect b="b" l="l" r="r" t="t"/>
              <a:pathLst>
                <a:path extrusionOk="0" h="61" w="48">
                  <a:moveTo>
                    <a:pt x="0" y="1"/>
                  </a:moveTo>
                  <a:lnTo>
                    <a:pt x="0" y="1"/>
                  </a:lnTo>
                  <a:cubicBezTo>
                    <a:pt x="12" y="24"/>
                    <a:pt x="12" y="24"/>
                    <a:pt x="36" y="48"/>
                  </a:cubicBezTo>
                  <a:lnTo>
                    <a:pt x="48" y="60"/>
                  </a:ln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3"/>
            <p:cNvSpPr/>
            <p:nvPr/>
          </p:nvSpPr>
          <p:spPr>
            <a:xfrm>
              <a:off x="5566150" y="2269825"/>
              <a:ext cx="1225" cy="475"/>
            </a:xfrm>
            <a:custGeom>
              <a:rect b="b" l="l" r="r" t="t"/>
              <a:pathLst>
                <a:path extrusionOk="0" h="19" w="49">
                  <a:moveTo>
                    <a:pt x="7" y="1"/>
                  </a:moveTo>
                  <a:cubicBezTo>
                    <a:pt x="1" y="1"/>
                    <a:pt x="1" y="4"/>
                    <a:pt x="13" y="10"/>
                  </a:cubicBezTo>
                  <a:cubicBezTo>
                    <a:pt x="19" y="16"/>
                    <a:pt x="31" y="18"/>
                    <a:pt x="38" y="18"/>
                  </a:cubicBezTo>
                  <a:cubicBezTo>
                    <a:pt x="46" y="18"/>
                    <a:pt x="49" y="16"/>
                    <a:pt x="37" y="10"/>
                  </a:cubicBezTo>
                  <a:cubicBezTo>
                    <a:pt x="25" y="4"/>
                    <a:pt x="13" y="1"/>
                    <a:pt x="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3"/>
            <p:cNvSpPr/>
            <p:nvPr/>
          </p:nvSpPr>
          <p:spPr>
            <a:xfrm>
              <a:off x="5557225" y="2264400"/>
              <a:ext cx="1225" cy="1200"/>
            </a:xfrm>
            <a:custGeom>
              <a:rect b="b" l="l" r="r" t="t"/>
              <a:pathLst>
                <a:path extrusionOk="0" h="48" w="49">
                  <a:moveTo>
                    <a:pt x="25" y="0"/>
                  </a:moveTo>
                  <a:cubicBezTo>
                    <a:pt x="25" y="12"/>
                    <a:pt x="1" y="36"/>
                    <a:pt x="25" y="48"/>
                  </a:cubicBezTo>
                  <a:cubicBezTo>
                    <a:pt x="48" y="48"/>
                    <a:pt x="36" y="12"/>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3"/>
            <p:cNvSpPr/>
            <p:nvPr/>
          </p:nvSpPr>
          <p:spPr>
            <a:xfrm>
              <a:off x="5560575" y="2254875"/>
              <a:ext cx="850" cy="1200"/>
            </a:xfrm>
            <a:custGeom>
              <a:rect b="b" l="l" r="r" t="t"/>
              <a:pathLst>
                <a:path extrusionOk="0" h="48" w="34">
                  <a:moveTo>
                    <a:pt x="10" y="0"/>
                  </a:moveTo>
                  <a:lnTo>
                    <a:pt x="10" y="0"/>
                  </a:lnTo>
                  <a:cubicBezTo>
                    <a:pt x="10" y="0"/>
                    <a:pt x="1" y="0"/>
                    <a:pt x="13" y="8"/>
                  </a:cubicBezTo>
                  <a:lnTo>
                    <a:pt x="13" y="8"/>
                  </a:lnTo>
                  <a:cubicBezTo>
                    <a:pt x="12" y="5"/>
                    <a:pt x="11" y="3"/>
                    <a:pt x="10" y="0"/>
                  </a:cubicBezTo>
                  <a:close/>
                  <a:moveTo>
                    <a:pt x="13" y="8"/>
                  </a:moveTo>
                  <a:cubicBezTo>
                    <a:pt x="14" y="10"/>
                    <a:pt x="15" y="12"/>
                    <a:pt x="16" y="15"/>
                  </a:cubicBezTo>
                  <a:lnTo>
                    <a:pt x="16" y="15"/>
                  </a:lnTo>
                  <a:cubicBezTo>
                    <a:pt x="17" y="13"/>
                    <a:pt x="19" y="12"/>
                    <a:pt x="21" y="12"/>
                  </a:cubicBezTo>
                  <a:cubicBezTo>
                    <a:pt x="18" y="10"/>
                    <a:pt x="15" y="9"/>
                    <a:pt x="13" y="8"/>
                  </a:cubicBezTo>
                  <a:close/>
                  <a:moveTo>
                    <a:pt x="16" y="15"/>
                  </a:moveTo>
                  <a:lnTo>
                    <a:pt x="16" y="15"/>
                  </a:lnTo>
                  <a:cubicBezTo>
                    <a:pt x="10" y="21"/>
                    <a:pt x="14" y="38"/>
                    <a:pt x="33" y="48"/>
                  </a:cubicBezTo>
                  <a:cubicBezTo>
                    <a:pt x="24" y="39"/>
                    <a:pt x="22" y="29"/>
                    <a:pt x="16" y="15"/>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3"/>
            <p:cNvSpPr/>
            <p:nvPr/>
          </p:nvSpPr>
          <p:spPr>
            <a:xfrm>
              <a:off x="5562600" y="2253675"/>
              <a:ext cx="600" cy="625"/>
            </a:xfrm>
            <a:custGeom>
              <a:rect b="b" l="l" r="r" t="t"/>
              <a:pathLst>
                <a:path extrusionOk="0" h="25" w="24">
                  <a:moveTo>
                    <a:pt x="0" y="1"/>
                  </a:moveTo>
                  <a:cubicBezTo>
                    <a:pt x="0" y="13"/>
                    <a:pt x="0" y="13"/>
                    <a:pt x="12" y="25"/>
                  </a:cubicBezTo>
                  <a:cubicBezTo>
                    <a:pt x="24" y="25"/>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3"/>
            <p:cNvSpPr/>
            <p:nvPr/>
          </p:nvSpPr>
          <p:spPr>
            <a:xfrm>
              <a:off x="5549200" y="2259925"/>
              <a:ext cx="25" cy="25"/>
            </a:xfrm>
            <a:custGeom>
              <a:rect b="b" l="l" r="r" t="t"/>
              <a:pathLst>
                <a:path extrusionOk="0" h="1" w="1">
                  <a:moveTo>
                    <a:pt x="0" y="1"/>
                  </a:moveTo>
                  <a:cubicBezTo>
                    <a:pt x="0" y="1"/>
                    <a:pt x="0" y="1"/>
                    <a:pt x="0" y="1"/>
                  </a:cubicBezTo>
                  <a:cubicBezTo>
                    <a:pt x="0" y="1"/>
                    <a:pt x="0"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3"/>
            <p:cNvSpPr/>
            <p:nvPr/>
          </p:nvSpPr>
          <p:spPr>
            <a:xfrm>
              <a:off x="5550075" y="2262325"/>
              <a:ext cx="625" cy="25"/>
            </a:xfrm>
            <a:custGeom>
              <a:rect b="b" l="l" r="r" t="t"/>
              <a:pathLst>
                <a:path extrusionOk="0" h="1" w="25">
                  <a:moveTo>
                    <a:pt x="13" y="0"/>
                  </a:moveTo>
                  <a:cubicBezTo>
                    <a:pt x="13" y="0"/>
                    <a:pt x="13" y="0"/>
                    <a:pt x="1" y="0"/>
                  </a:cubicBezTo>
                  <a:cubicBezTo>
                    <a:pt x="13" y="0"/>
                    <a:pt x="13"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3"/>
            <p:cNvSpPr/>
            <p:nvPr/>
          </p:nvSpPr>
          <p:spPr>
            <a:xfrm>
              <a:off x="5543825" y="2274225"/>
              <a:ext cx="325" cy="325"/>
            </a:xfrm>
            <a:custGeom>
              <a:rect b="b" l="l" r="r" t="t"/>
              <a:pathLst>
                <a:path extrusionOk="0" h="13" w="13">
                  <a:moveTo>
                    <a:pt x="13" y="0"/>
                  </a:moveTo>
                  <a:cubicBezTo>
                    <a:pt x="13" y="12"/>
                    <a:pt x="1" y="12"/>
                    <a:pt x="1" y="12"/>
                  </a:cubicBezTo>
                  <a:lnTo>
                    <a:pt x="13" y="12"/>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3"/>
            <p:cNvSpPr/>
            <p:nvPr/>
          </p:nvSpPr>
          <p:spPr>
            <a:xfrm>
              <a:off x="5547400" y="2256650"/>
              <a:ext cx="25" cy="325"/>
            </a:xfrm>
            <a:custGeom>
              <a:rect b="b" l="l" r="r" t="t"/>
              <a:pathLst>
                <a:path extrusionOk="0" h="13" w="1">
                  <a:moveTo>
                    <a:pt x="1" y="1"/>
                  </a:moveTo>
                  <a:cubicBezTo>
                    <a:pt x="1" y="13"/>
                    <a:pt x="1" y="13"/>
                    <a:pt x="1" y="13"/>
                  </a:cubicBez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3"/>
            <p:cNvSpPr/>
            <p:nvPr/>
          </p:nvSpPr>
          <p:spPr>
            <a:xfrm>
              <a:off x="5547100" y="2259625"/>
              <a:ext cx="325" cy="25"/>
            </a:xfrm>
            <a:custGeom>
              <a:rect b="b" l="l" r="r" t="t"/>
              <a:pathLst>
                <a:path extrusionOk="0" h="1" w="13">
                  <a:moveTo>
                    <a:pt x="13" y="1"/>
                  </a:moveTo>
                  <a:cubicBezTo>
                    <a:pt x="13" y="1"/>
                    <a:pt x="13" y="1"/>
                    <a:pt x="13" y="1"/>
                  </a:cubicBezTo>
                  <a:cubicBezTo>
                    <a:pt x="13" y="1"/>
                    <a:pt x="1"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3"/>
            <p:cNvSpPr/>
            <p:nvPr/>
          </p:nvSpPr>
          <p:spPr>
            <a:xfrm>
              <a:off x="5539375" y="2286125"/>
              <a:ext cx="1500" cy="325"/>
            </a:xfrm>
            <a:custGeom>
              <a:rect b="b" l="l" r="r" t="t"/>
              <a:pathLst>
                <a:path extrusionOk="0" h="13" w="60">
                  <a:moveTo>
                    <a:pt x="48" y="1"/>
                  </a:moveTo>
                  <a:cubicBezTo>
                    <a:pt x="45" y="1"/>
                    <a:pt x="43" y="1"/>
                    <a:pt x="40" y="1"/>
                  </a:cubicBezTo>
                  <a:lnTo>
                    <a:pt x="40" y="1"/>
                  </a:lnTo>
                  <a:cubicBezTo>
                    <a:pt x="42" y="1"/>
                    <a:pt x="45" y="1"/>
                    <a:pt x="48" y="1"/>
                  </a:cubicBezTo>
                  <a:close/>
                  <a:moveTo>
                    <a:pt x="60" y="1"/>
                  </a:moveTo>
                  <a:cubicBezTo>
                    <a:pt x="40" y="1"/>
                    <a:pt x="45" y="1"/>
                    <a:pt x="34" y="7"/>
                  </a:cubicBezTo>
                  <a:lnTo>
                    <a:pt x="34" y="7"/>
                  </a:lnTo>
                  <a:lnTo>
                    <a:pt x="60" y="1"/>
                  </a:lnTo>
                  <a:close/>
                  <a:moveTo>
                    <a:pt x="23" y="10"/>
                  </a:moveTo>
                  <a:lnTo>
                    <a:pt x="14" y="12"/>
                  </a:lnTo>
                  <a:lnTo>
                    <a:pt x="14" y="12"/>
                  </a:lnTo>
                  <a:cubicBezTo>
                    <a:pt x="19" y="11"/>
                    <a:pt x="21" y="11"/>
                    <a:pt x="23" y="10"/>
                  </a:cubicBezTo>
                  <a:close/>
                  <a:moveTo>
                    <a:pt x="14" y="12"/>
                  </a:moveTo>
                  <a:cubicBezTo>
                    <a:pt x="11" y="12"/>
                    <a:pt x="6" y="12"/>
                    <a:pt x="0" y="12"/>
                  </a:cubicBezTo>
                  <a:lnTo>
                    <a:pt x="12" y="12"/>
                  </a:lnTo>
                  <a:lnTo>
                    <a:pt x="14" y="12"/>
                  </a:lnTo>
                  <a:close/>
                  <a:moveTo>
                    <a:pt x="40" y="1"/>
                  </a:moveTo>
                  <a:cubicBezTo>
                    <a:pt x="17" y="2"/>
                    <a:pt x="27" y="7"/>
                    <a:pt x="23" y="10"/>
                  </a:cubicBezTo>
                  <a:lnTo>
                    <a:pt x="23" y="10"/>
                  </a:lnTo>
                  <a:lnTo>
                    <a:pt x="24" y="9"/>
                  </a:lnTo>
                  <a:lnTo>
                    <a:pt x="24" y="9"/>
                  </a:lnTo>
                  <a:cubicBezTo>
                    <a:pt x="24" y="10"/>
                    <a:pt x="24" y="11"/>
                    <a:pt x="24" y="12"/>
                  </a:cubicBezTo>
                  <a:cubicBezTo>
                    <a:pt x="29" y="10"/>
                    <a:pt x="32" y="8"/>
                    <a:pt x="34" y="7"/>
                  </a:cubicBezTo>
                  <a:lnTo>
                    <a:pt x="34" y="7"/>
                  </a:lnTo>
                  <a:lnTo>
                    <a:pt x="24" y="9"/>
                  </a:lnTo>
                  <a:lnTo>
                    <a:pt x="24" y="9"/>
                  </a:lnTo>
                  <a:cubicBezTo>
                    <a:pt x="26" y="3"/>
                    <a:pt x="32" y="1"/>
                    <a:pt x="4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3"/>
            <p:cNvSpPr/>
            <p:nvPr/>
          </p:nvSpPr>
          <p:spPr>
            <a:xfrm>
              <a:off x="5541150" y="2275100"/>
              <a:ext cx="2700" cy="625"/>
            </a:xfrm>
            <a:custGeom>
              <a:rect b="b" l="l" r="r" t="t"/>
              <a:pathLst>
                <a:path extrusionOk="0" h="25" w="108">
                  <a:moveTo>
                    <a:pt x="108" y="1"/>
                  </a:moveTo>
                  <a:cubicBezTo>
                    <a:pt x="85" y="1"/>
                    <a:pt x="56" y="6"/>
                    <a:pt x="33" y="13"/>
                  </a:cubicBezTo>
                  <a:lnTo>
                    <a:pt x="33" y="13"/>
                  </a:lnTo>
                  <a:cubicBezTo>
                    <a:pt x="56" y="13"/>
                    <a:pt x="87" y="12"/>
                    <a:pt x="108" y="1"/>
                  </a:cubicBezTo>
                  <a:close/>
                  <a:moveTo>
                    <a:pt x="33" y="13"/>
                  </a:moveTo>
                  <a:cubicBezTo>
                    <a:pt x="30" y="13"/>
                    <a:pt x="27" y="13"/>
                    <a:pt x="25" y="13"/>
                  </a:cubicBezTo>
                  <a:lnTo>
                    <a:pt x="33" y="13"/>
                  </a:lnTo>
                  <a:cubicBezTo>
                    <a:pt x="33" y="13"/>
                    <a:pt x="33" y="13"/>
                    <a:pt x="33" y="13"/>
                  </a:cubicBezTo>
                  <a:close/>
                  <a:moveTo>
                    <a:pt x="33" y="13"/>
                  </a:moveTo>
                  <a:cubicBezTo>
                    <a:pt x="33" y="13"/>
                    <a:pt x="33" y="13"/>
                    <a:pt x="33" y="13"/>
                  </a:cubicBezTo>
                  <a:lnTo>
                    <a:pt x="33" y="13"/>
                  </a:lnTo>
                  <a:cubicBezTo>
                    <a:pt x="34" y="13"/>
                    <a:pt x="35" y="13"/>
                    <a:pt x="36" y="13"/>
                  </a:cubicBezTo>
                  <a:close/>
                  <a:moveTo>
                    <a:pt x="33" y="13"/>
                  </a:moveTo>
                  <a:cubicBezTo>
                    <a:pt x="11" y="13"/>
                    <a:pt x="1" y="14"/>
                    <a:pt x="1" y="25"/>
                  </a:cubicBezTo>
                  <a:cubicBezTo>
                    <a:pt x="9" y="21"/>
                    <a:pt x="20" y="17"/>
                    <a:pt x="33"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3"/>
            <p:cNvSpPr/>
            <p:nvPr/>
          </p:nvSpPr>
          <p:spPr>
            <a:xfrm>
              <a:off x="5543825" y="2275100"/>
              <a:ext cx="625" cy="25"/>
            </a:xfrm>
            <a:custGeom>
              <a:rect b="b" l="l" r="r" t="t"/>
              <a:pathLst>
                <a:path extrusionOk="0" h="1" w="25">
                  <a:moveTo>
                    <a:pt x="1" y="1"/>
                  </a:moveTo>
                  <a:cubicBezTo>
                    <a:pt x="1" y="1"/>
                    <a:pt x="1" y="1"/>
                    <a:pt x="1" y="1"/>
                  </a:cubicBezTo>
                  <a:cubicBezTo>
                    <a:pt x="13" y="1"/>
                    <a:pt x="13" y="1"/>
                    <a:pt x="13" y="1"/>
                  </a:cubicBezTo>
                  <a:cubicBezTo>
                    <a:pt x="13" y="1"/>
                    <a:pt x="25" y="1"/>
                    <a:pt x="25" y="1"/>
                  </a:cubicBezTo>
                  <a:cubicBezTo>
                    <a:pt x="13" y="1"/>
                    <a:pt x="13"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3"/>
            <p:cNvSpPr/>
            <p:nvPr/>
          </p:nvSpPr>
          <p:spPr>
            <a:xfrm>
              <a:off x="5540275" y="2284350"/>
              <a:ext cx="25" cy="25"/>
            </a:xfrm>
            <a:custGeom>
              <a:rect b="b" l="l" r="r" t="t"/>
              <a:pathLst>
                <a:path extrusionOk="0" h="1" w="1">
                  <a:moveTo>
                    <a:pt x="0" y="0"/>
                  </a:moveTo>
                  <a:cubicBezTo>
                    <a:pt x="0" y="0"/>
                    <a:pt x="0" y="0"/>
                    <a:pt x="0" y="0"/>
                  </a:cubicBez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3"/>
            <p:cNvSpPr/>
            <p:nvPr/>
          </p:nvSpPr>
          <p:spPr>
            <a:xfrm>
              <a:off x="5542650" y="2273925"/>
              <a:ext cx="325" cy="25"/>
            </a:xfrm>
            <a:custGeom>
              <a:rect b="b" l="l" r="r" t="t"/>
              <a:pathLst>
                <a:path extrusionOk="0" h="1" w="13">
                  <a:moveTo>
                    <a:pt x="0" y="0"/>
                  </a:moveTo>
                  <a:cubicBezTo>
                    <a:pt x="12" y="0"/>
                    <a:pt x="12" y="0"/>
                    <a:pt x="12"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3"/>
            <p:cNvSpPr/>
            <p:nvPr/>
          </p:nvSpPr>
          <p:spPr>
            <a:xfrm>
              <a:off x="5539675" y="2286425"/>
              <a:ext cx="25" cy="25"/>
            </a:xfrm>
            <a:custGeom>
              <a:rect b="b" l="l" r="r" t="t"/>
              <a:pathLst>
                <a:path extrusionOk="0" h="1" w="1">
                  <a:moveTo>
                    <a:pt x="0" y="0"/>
                  </a:moveTo>
                  <a:cubicBezTo>
                    <a:pt x="0" y="0"/>
                    <a:pt x="0" y="0"/>
                    <a:pt x="0" y="0"/>
                  </a:cubicBez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3"/>
            <p:cNvSpPr/>
            <p:nvPr/>
          </p:nvSpPr>
          <p:spPr>
            <a:xfrm>
              <a:off x="5543550" y="2274225"/>
              <a:ext cx="1200" cy="325"/>
            </a:xfrm>
            <a:custGeom>
              <a:rect b="b" l="l" r="r" t="t"/>
              <a:pathLst>
                <a:path extrusionOk="0" h="13" w="48">
                  <a:moveTo>
                    <a:pt x="24" y="0"/>
                  </a:moveTo>
                  <a:cubicBezTo>
                    <a:pt x="48" y="0"/>
                    <a:pt x="0" y="12"/>
                    <a:pt x="36" y="12"/>
                  </a:cubicBez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3"/>
            <p:cNvSpPr/>
            <p:nvPr/>
          </p:nvSpPr>
          <p:spPr>
            <a:xfrm>
              <a:off x="5548000" y="2257850"/>
              <a:ext cx="1225" cy="325"/>
            </a:xfrm>
            <a:custGeom>
              <a:rect b="b" l="l" r="r" t="t"/>
              <a:pathLst>
                <a:path extrusionOk="0" h="13" w="49">
                  <a:moveTo>
                    <a:pt x="24" y="0"/>
                  </a:moveTo>
                  <a:cubicBezTo>
                    <a:pt x="1" y="12"/>
                    <a:pt x="36" y="12"/>
                    <a:pt x="48" y="12"/>
                  </a:cubicBezTo>
                  <a:cubicBezTo>
                    <a:pt x="36" y="12"/>
                    <a:pt x="48"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3"/>
            <p:cNvSpPr/>
            <p:nvPr/>
          </p:nvSpPr>
          <p:spPr>
            <a:xfrm>
              <a:off x="5551575" y="2261725"/>
              <a:ext cx="1500" cy="325"/>
            </a:xfrm>
            <a:custGeom>
              <a:rect b="b" l="l" r="r" t="t"/>
              <a:pathLst>
                <a:path extrusionOk="0" h="13" w="60">
                  <a:moveTo>
                    <a:pt x="0" y="0"/>
                  </a:moveTo>
                  <a:cubicBezTo>
                    <a:pt x="12" y="0"/>
                    <a:pt x="24" y="0"/>
                    <a:pt x="48" y="12"/>
                  </a:cubicBezTo>
                  <a:cubicBezTo>
                    <a:pt x="48" y="0"/>
                    <a:pt x="60"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3"/>
            <p:cNvSpPr/>
            <p:nvPr/>
          </p:nvSpPr>
          <p:spPr>
            <a:xfrm>
              <a:off x="5551575" y="2262775"/>
              <a:ext cx="925" cy="150"/>
            </a:xfrm>
            <a:custGeom>
              <a:rect b="b" l="l" r="r" t="t"/>
              <a:pathLst>
                <a:path extrusionOk="0" h="6" w="37">
                  <a:moveTo>
                    <a:pt x="15" y="1"/>
                  </a:moveTo>
                  <a:cubicBezTo>
                    <a:pt x="12" y="1"/>
                    <a:pt x="8" y="2"/>
                    <a:pt x="0" y="6"/>
                  </a:cubicBezTo>
                  <a:lnTo>
                    <a:pt x="36" y="6"/>
                  </a:lnTo>
                  <a:cubicBezTo>
                    <a:pt x="20" y="6"/>
                    <a:pt x="20" y="1"/>
                    <a:pt x="1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3"/>
            <p:cNvSpPr/>
            <p:nvPr/>
          </p:nvSpPr>
          <p:spPr>
            <a:xfrm>
              <a:off x="5537875" y="2271400"/>
              <a:ext cx="625" cy="175"/>
            </a:xfrm>
            <a:custGeom>
              <a:rect b="b" l="l" r="r" t="t"/>
              <a:pathLst>
                <a:path extrusionOk="0" h="7" w="25">
                  <a:moveTo>
                    <a:pt x="18" y="1"/>
                  </a:moveTo>
                  <a:cubicBezTo>
                    <a:pt x="11" y="1"/>
                    <a:pt x="1" y="6"/>
                    <a:pt x="1" y="6"/>
                  </a:cubicBezTo>
                  <a:lnTo>
                    <a:pt x="25" y="6"/>
                  </a:lnTo>
                  <a:cubicBezTo>
                    <a:pt x="25" y="2"/>
                    <a:pt x="22" y="1"/>
                    <a:pt x="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3"/>
            <p:cNvSpPr/>
            <p:nvPr/>
          </p:nvSpPr>
          <p:spPr>
            <a:xfrm>
              <a:off x="5537575" y="2271550"/>
              <a:ext cx="1225" cy="300"/>
            </a:xfrm>
            <a:custGeom>
              <a:rect b="b" l="l" r="r" t="t"/>
              <a:pathLst>
                <a:path extrusionOk="0" h="12" w="49">
                  <a:moveTo>
                    <a:pt x="25" y="0"/>
                  </a:moveTo>
                  <a:lnTo>
                    <a:pt x="1" y="12"/>
                  </a:lnTo>
                  <a:lnTo>
                    <a:pt x="49"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3"/>
            <p:cNvSpPr/>
            <p:nvPr/>
          </p:nvSpPr>
          <p:spPr>
            <a:xfrm>
              <a:off x="5537000" y="2272425"/>
              <a:ext cx="600" cy="25"/>
            </a:xfrm>
            <a:custGeom>
              <a:rect b="b" l="l" r="r" t="t"/>
              <a:pathLst>
                <a:path extrusionOk="0" h="1" w="24">
                  <a:moveTo>
                    <a:pt x="12" y="1"/>
                  </a:moveTo>
                  <a:cubicBezTo>
                    <a:pt x="12" y="1"/>
                    <a:pt x="12" y="1"/>
                    <a:pt x="24" y="1"/>
                  </a:cubicBezTo>
                  <a:lnTo>
                    <a:pt x="0" y="1"/>
                  </a:lnTo>
                  <a:cubicBezTo>
                    <a:pt x="0" y="1"/>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3"/>
            <p:cNvSpPr/>
            <p:nvPr/>
          </p:nvSpPr>
          <p:spPr>
            <a:xfrm>
              <a:off x="5536700" y="2272125"/>
              <a:ext cx="2100" cy="325"/>
            </a:xfrm>
            <a:custGeom>
              <a:rect b="b" l="l" r="r" t="t"/>
              <a:pathLst>
                <a:path extrusionOk="0" h="13" w="84">
                  <a:moveTo>
                    <a:pt x="84" y="1"/>
                  </a:moveTo>
                  <a:cubicBezTo>
                    <a:pt x="60" y="1"/>
                    <a:pt x="60" y="13"/>
                    <a:pt x="0" y="13"/>
                  </a:cubicBezTo>
                  <a:lnTo>
                    <a:pt x="36" y="13"/>
                  </a:lnTo>
                  <a:lnTo>
                    <a:pt x="8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3"/>
            <p:cNvSpPr/>
            <p:nvPr/>
          </p:nvSpPr>
          <p:spPr>
            <a:xfrm>
              <a:off x="5537825" y="2272950"/>
              <a:ext cx="3250" cy="400"/>
            </a:xfrm>
            <a:custGeom>
              <a:rect b="b" l="l" r="r" t="t"/>
              <a:pathLst>
                <a:path extrusionOk="0" h="16" w="130">
                  <a:moveTo>
                    <a:pt x="3" y="4"/>
                  </a:moveTo>
                  <a:cubicBezTo>
                    <a:pt x="0" y="4"/>
                    <a:pt x="2" y="4"/>
                    <a:pt x="5" y="4"/>
                  </a:cubicBezTo>
                  <a:lnTo>
                    <a:pt x="5" y="4"/>
                  </a:lnTo>
                  <a:cubicBezTo>
                    <a:pt x="4" y="4"/>
                    <a:pt x="4" y="4"/>
                    <a:pt x="3" y="4"/>
                  </a:cubicBezTo>
                  <a:close/>
                  <a:moveTo>
                    <a:pt x="124" y="0"/>
                  </a:moveTo>
                  <a:cubicBezTo>
                    <a:pt x="121" y="0"/>
                    <a:pt x="117" y="0"/>
                    <a:pt x="112" y="1"/>
                  </a:cubicBezTo>
                  <a:lnTo>
                    <a:pt x="112" y="1"/>
                  </a:lnTo>
                  <a:cubicBezTo>
                    <a:pt x="110" y="0"/>
                    <a:pt x="107" y="0"/>
                    <a:pt x="104" y="0"/>
                  </a:cubicBezTo>
                  <a:cubicBezTo>
                    <a:pt x="92" y="0"/>
                    <a:pt x="78" y="3"/>
                    <a:pt x="64" y="6"/>
                  </a:cubicBezTo>
                  <a:lnTo>
                    <a:pt x="64" y="6"/>
                  </a:lnTo>
                  <a:cubicBezTo>
                    <a:pt x="79" y="5"/>
                    <a:pt x="99" y="2"/>
                    <a:pt x="112" y="1"/>
                  </a:cubicBezTo>
                  <a:lnTo>
                    <a:pt x="112" y="1"/>
                  </a:lnTo>
                  <a:cubicBezTo>
                    <a:pt x="116" y="1"/>
                    <a:pt x="119" y="2"/>
                    <a:pt x="122" y="4"/>
                  </a:cubicBezTo>
                  <a:cubicBezTo>
                    <a:pt x="129" y="1"/>
                    <a:pt x="129" y="0"/>
                    <a:pt x="124" y="0"/>
                  </a:cubicBezTo>
                  <a:close/>
                  <a:moveTo>
                    <a:pt x="50" y="4"/>
                  </a:moveTo>
                  <a:cubicBezTo>
                    <a:pt x="42" y="6"/>
                    <a:pt x="36" y="8"/>
                    <a:pt x="31" y="8"/>
                  </a:cubicBezTo>
                  <a:lnTo>
                    <a:pt x="31" y="8"/>
                  </a:lnTo>
                  <a:cubicBezTo>
                    <a:pt x="31" y="5"/>
                    <a:pt x="13" y="4"/>
                    <a:pt x="5" y="4"/>
                  </a:cubicBezTo>
                  <a:lnTo>
                    <a:pt x="5" y="4"/>
                  </a:lnTo>
                  <a:cubicBezTo>
                    <a:pt x="11" y="5"/>
                    <a:pt x="14" y="9"/>
                    <a:pt x="25" y="9"/>
                  </a:cubicBezTo>
                  <a:cubicBezTo>
                    <a:pt x="27" y="9"/>
                    <a:pt x="29" y="9"/>
                    <a:pt x="31" y="8"/>
                  </a:cubicBezTo>
                  <a:lnTo>
                    <a:pt x="31" y="8"/>
                  </a:lnTo>
                  <a:cubicBezTo>
                    <a:pt x="31" y="10"/>
                    <a:pt x="27" y="12"/>
                    <a:pt x="15" y="16"/>
                  </a:cubicBezTo>
                  <a:cubicBezTo>
                    <a:pt x="26" y="16"/>
                    <a:pt x="45" y="10"/>
                    <a:pt x="64" y="6"/>
                  </a:cubicBezTo>
                  <a:lnTo>
                    <a:pt x="64" y="6"/>
                  </a:lnTo>
                  <a:cubicBezTo>
                    <a:pt x="58" y="7"/>
                    <a:pt x="52" y="7"/>
                    <a:pt x="48" y="7"/>
                  </a:cubicBezTo>
                  <a:cubicBezTo>
                    <a:pt x="43" y="7"/>
                    <a:pt x="43" y="6"/>
                    <a:pt x="50" y="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3"/>
            <p:cNvSpPr/>
            <p:nvPr/>
          </p:nvSpPr>
          <p:spPr>
            <a:xfrm>
              <a:off x="5539675" y="2272425"/>
              <a:ext cx="1500" cy="325"/>
            </a:xfrm>
            <a:custGeom>
              <a:rect b="b" l="l" r="r" t="t"/>
              <a:pathLst>
                <a:path extrusionOk="0" h="13" w="60">
                  <a:moveTo>
                    <a:pt x="24" y="1"/>
                  </a:moveTo>
                  <a:cubicBezTo>
                    <a:pt x="0" y="13"/>
                    <a:pt x="0" y="13"/>
                    <a:pt x="12" y="13"/>
                  </a:cubicBezTo>
                  <a:cubicBezTo>
                    <a:pt x="12" y="13"/>
                    <a:pt x="60"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3"/>
            <p:cNvSpPr/>
            <p:nvPr/>
          </p:nvSpPr>
          <p:spPr>
            <a:xfrm>
              <a:off x="5538175" y="2273325"/>
              <a:ext cx="625" cy="325"/>
            </a:xfrm>
            <a:custGeom>
              <a:rect b="b" l="l" r="r" t="t"/>
              <a:pathLst>
                <a:path extrusionOk="0" h="13" w="25">
                  <a:moveTo>
                    <a:pt x="25" y="1"/>
                  </a:moveTo>
                  <a:lnTo>
                    <a:pt x="1" y="12"/>
                  </a:lnTo>
                  <a:lnTo>
                    <a:pt x="13" y="12"/>
                  </a:ln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3"/>
            <p:cNvSpPr/>
            <p:nvPr/>
          </p:nvSpPr>
          <p:spPr>
            <a:xfrm>
              <a:off x="5537575" y="2273925"/>
              <a:ext cx="925" cy="25"/>
            </a:xfrm>
            <a:custGeom>
              <a:rect b="b" l="l" r="r" t="t"/>
              <a:pathLst>
                <a:path extrusionOk="0" h="1" w="37">
                  <a:moveTo>
                    <a:pt x="37" y="0"/>
                  </a:moveTo>
                  <a:lnTo>
                    <a:pt x="1" y="0"/>
                  </a:lnTo>
                  <a:cubicBezTo>
                    <a:pt x="13" y="0"/>
                    <a:pt x="13" y="0"/>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3"/>
            <p:cNvSpPr/>
            <p:nvPr/>
          </p:nvSpPr>
          <p:spPr>
            <a:xfrm>
              <a:off x="5537375" y="2274225"/>
              <a:ext cx="1525" cy="325"/>
            </a:xfrm>
            <a:custGeom>
              <a:rect b="b" l="l" r="r" t="t"/>
              <a:pathLst>
                <a:path extrusionOk="0" h="13" w="61">
                  <a:moveTo>
                    <a:pt x="57" y="0"/>
                  </a:moveTo>
                  <a:lnTo>
                    <a:pt x="49" y="8"/>
                  </a:lnTo>
                  <a:lnTo>
                    <a:pt x="49" y="8"/>
                  </a:lnTo>
                  <a:cubicBezTo>
                    <a:pt x="56" y="6"/>
                    <a:pt x="60" y="4"/>
                    <a:pt x="57" y="0"/>
                  </a:cubicBezTo>
                  <a:close/>
                  <a:moveTo>
                    <a:pt x="49" y="8"/>
                  </a:moveTo>
                  <a:cubicBezTo>
                    <a:pt x="32" y="12"/>
                    <a:pt x="1" y="12"/>
                    <a:pt x="9" y="12"/>
                  </a:cubicBezTo>
                  <a:lnTo>
                    <a:pt x="45" y="12"/>
                  </a:lnTo>
                  <a:lnTo>
                    <a:pt x="49" y="8"/>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3"/>
            <p:cNvSpPr/>
            <p:nvPr/>
          </p:nvSpPr>
          <p:spPr>
            <a:xfrm>
              <a:off x="5539975" y="2275100"/>
              <a:ext cx="600" cy="325"/>
            </a:xfrm>
            <a:custGeom>
              <a:rect b="b" l="l" r="r" t="t"/>
              <a:pathLst>
                <a:path extrusionOk="0" h="13" w="24">
                  <a:moveTo>
                    <a:pt x="0" y="1"/>
                  </a:moveTo>
                  <a:lnTo>
                    <a:pt x="24"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3"/>
            <p:cNvSpPr/>
            <p:nvPr/>
          </p:nvSpPr>
          <p:spPr>
            <a:xfrm>
              <a:off x="5545075" y="2274225"/>
              <a:ext cx="1000" cy="325"/>
            </a:xfrm>
            <a:custGeom>
              <a:rect b="b" l="l" r="r" t="t"/>
              <a:pathLst>
                <a:path extrusionOk="0" h="13" w="40">
                  <a:moveTo>
                    <a:pt x="10" y="0"/>
                  </a:moveTo>
                  <a:cubicBezTo>
                    <a:pt x="8" y="0"/>
                    <a:pt x="8" y="0"/>
                    <a:pt x="9" y="0"/>
                  </a:cubicBezTo>
                  <a:lnTo>
                    <a:pt x="9" y="0"/>
                  </a:lnTo>
                  <a:cubicBezTo>
                    <a:pt x="10" y="0"/>
                    <a:pt x="10" y="0"/>
                    <a:pt x="10" y="0"/>
                  </a:cubicBezTo>
                  <a:close/>
                  <a:moveTo>
                    <a:pt x="9" y="0"/>
                  </a:moveTo>
                  <a:cubicBezTo>
                    <a:pt x="7" y="1"/>
                    <a:pt x="1" y="3"/>
                    <a:pt x="10" y="12"/>
                  </a:cubicBezTo>
                  <a:cubicBezTo>
                    <a:pt x="39" y="3"/>
                    <a:pt x="14" y="1"/>
                    <a:pt x="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3"/>
            <p:cNvSpPr/>
            <p:nvPr/>
          </p:nvSpPr>
          <p:spPr>
            <a:xfrm>
              <a:off x="5538175" y="2275400"/>
              <a:ext cx="925" cy="325"/>
            </a:xfrm>
            <a:custGeom>
              <a:rect b="b" l="l" r="r" t="t"/>
              <a:pathLst>
                <a:path extrusionOk="0" h="13" w="37">
                  <a:moveTo>
                    <a:pt x="25" y="1"/>
                  </a:moveTo>
                  <a:lnTo>
                    <a:pt x="25" y="1"/>
                  </a:lnTo>
                  <a:cubicBezTo>
                    <a:pt x="1" y="13"/>
                    <a:pt x="13" y="13"/>
                    <a:pt x="36" y="13"/>
                  </a:cubicBezTo>
                  <a:cubicBezTo>
                    <a:pt x="13" y="13"/>
                    <a:pt x="25" y="13"/>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3"/>
            <p:cNvSpPr/>
            <p:nvPr/>
          </p:nvSpPr>
          <p:spPr>
            <a:xfrm>
              <a:off x="5537875" y="2275700"/>
              <a:ext cx="3300" cy="625"/>
            </a:xfrm>
            <a:custGeom>
              <a:rect b="b" l="l" r="r" t="t"/>
              <a:pathLst>
                <a:path extrusionOk="0" h="25" w="132">
                  <a:moveTo>
                    <a:pt x="50" y="7"/>
                  </a:moveTo>
                  <a:cubicBezTo>
                    <a:pt x="33" y="8"/>
                    <a:pt x="5" y="13"/>
                    <a:pt x="13" y="13"/>
                  </a:cubicBezTo>
                  <a:lnTo>
                    <a:pt x="50" y="7"/>
                  </a:lnTo>
                  <a:close/>
                  <a:moveTo>
                    <a:pt x="96" y="1"/>
                  </a:moveTo>
                  <a:lnTo>
                    <a:pt x="50" y="7"/>
                  </a:lnTo>
                  <a:lnTo>
                    <a:pt x="50" y="7"/>
                  </a:lnTo>
                  <a:cubicBezTo>
                    <a:pt x="50" y="7"/>
                    <a:pt x="50" y="7"/>
                    <a:pt x="51" y="7"/>
                  </a:cubicBezTo>
                  <a:cubicBezTo>
                    <a:pt x="59" y="7"/>
                    <a:pt x="64" y="9"/>
                    <a:pt x="60" y="13"/>
                  </a:cubicBezTo>
                  <a:lnTo>
                    <a:pt x="25" y="13"/>
                  </a:lnTo>
                  <a:cubicBezTo>
                    <a:pt x="1" y="25"/>
                    <a:pt x="13" y="25"/>
                    <a:pt x="37" y="25"/>
                  </a:cubicBezTo>
                  <a:cubicBezTo>
                    <a:pt x="60" y="25"/>
                    <a:pt x="108" y="13"/>
                    <a:pt x="132" y="13"/>
                  </a:cubicBezTo>
                  <a:cubicBezTo>
                    <a:pt x="120" y="7"/>
                    <a:pt x="93" y="7"/>
                    <a:pt x="78" y="7"/>
                  </a:cubicBezTo>
                  <a:cubicBezTo>
                    <a:pt x="63" y="7"/>
                    <a:pt x="60" y="7"/>
                    <a:pt x="9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3"/>
            <p:cNvSpPr/>
            <p:nvPr/>
          </p:nvSpPr>
          <p:spPr>
            <a:xfrm>
              <a:off x="5542650" y="2274825"/>
              <a:ext cx="1650" cy="300"/>
            </a:xfrm>
            <a:custGeom>
              <a:rect b="b" l="l" r="r" t="t"/>
              <a:pathLst>
                <a:path extrusionOk="0" h="12" w="66">
                  <a:moveTo>
                    <a:pt x="24" y="0"/>
                  </a:moveTo>
                  <a:lnTo>
                    <a:pt x="0" y="12"/>
                  </a:lnTo>
                  <a:lnTo>
                    <a:pt x="36" y="12"/>
                  </a:lnTo>
                  <a:cubicBezTo>
                    <a:pt x="66" y="6"/>
                    <a:pt x="63" y="6"/>
                    <a:pt x="52" y="6"/>
                  </a:cubicBezTo>
                  <a:cubicBezTo>
                    <a:pt x="42" y="6"/>
                    <a:pt x="24" y="6"/>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3"/>
            <p:cNvSpPr/>
            <p:nvPr/>
          </p:nvSpPr>
          <p:spPr>
            <a:xfrm>
              <a:off x="5540550" y="2276900"/>
              <a:ext cx="325" cy="25"/>
            </a:xfrm>
            <a:custGeom>
              <a:rect b="b" l="l" r="r" t="t"/>
              <a:pathLst>
                <a:path extrusionOk="0" h="1" w="13">
                  <a:moveTo>
                    <a:pt x="1" y="0"/>
                  </a:moveTo>
                  <a:lnTo>
                    <a:pt x="13" y="0"/>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3"/>
            <p:cNvSpPr/>
            <p:nvPr/>
          </p:nvSpPr>
          <p:spPr>
            <a:xfrm>
              <a:off x="5539675" y="2276900"/>
              <a:ext cx="900" cy="325"/>
            </a:xfrm>
            <a:custGeom>
              <a:rect b="b" l="l" r="r" t="t"/>
              <a:pathLst>
                <a:path extrusionOk="0" h="13" w="36">
                  <a:moveTo>
                    <a:pt x="12" y="0"/>
                  </a:moveTo>
                  <a:lnTo>
                    <a:pt x="0" y="12"/>
                  </a:lnTo>
                  <a:lnTo>
                    <a:pt x="36" y="12"/>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3"/>
            <p:cNvSpPr/>
            <p:nvPr/>
          </p:nvSpPr>
          <p:spPr>
            <a:xfrm>
              <a:off x="5539375" y="2277200"/>
              <a:ext cx="325" cy="25"/>
            </a:xfrm>
            <a:custGeom>
              <a:rect b="b" l="l" r="r" t="t"/>
              <a:pathLst>
                <a:path extrusionOk="0" h="1" w="13">
                  <a:moveTo>
                    <a:pt x="12" y="0"/>
                  </a:moveTo>
                  <a:lnTo>
                    <a:pt x="12"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3"/>
            <p:cNvSpPr/>
            <p:nvPr/>
          </p:nvSpPr>
          <p:spPr>
            <a:xfrm>
              <a:off x="5539375" y="2277500"/>
              <a:ext cx="1200" cy="325"/>
            </a:xfrm>
            <a:custGeom>
              <a:rect b="b" l="l" r="r" t="t"/>
              <a:pathLst>
                <a:path extrusionOk="0" h="13" w="48">
                  <a:moveTo>
                    <a:pt x="12" y="0"/>
                  </a:moveTo>
                  <a:cubicBezTo>
                    <a:pt x="24" y="0"/>
                    <a:pt x="24" y="12"/>
                    <a:pt x="0" y="12"/>
                  </a:cubicBezTo>
                  <a:lnTo>
                    <a:pt x="24" y="12"/>
                  </a:lnTo>
                  <a:cubicBezTo>
                    <a:pt x="24" y="0"/>
                    <a:pt x="48"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3"/>
            <p:cNvSpPr/>
            <p:nvPr/>
          </p:nvSpPr>
          <p:spPr>
            <a:xfrm>
              <a:off x="5545325" y="2290300"/>
              <a:ext cx="925" cy="150"/>
            </a:xfrm>
            <a:custGeom>
              <a:rect b="b" l="l" r="r" t="t"/>
              <a:pathLst>
                <a:path extrusionOk="0" h="6" w="37">
                  <a:moveTo>
                    <a:pt x="0" y="0"/>
                  </a:moveTo>
                  <a:cubicBezTo>
                    <a:pt x="4" y="4"/>
                    <a:pt x="10" y="5"/>
                    <a:pt x="15" y="5"/>
                  </a:cubicBezTo>
                  <a:cubicBezTo>
                    <a:pt x="26" y="5"/>
                    <a:pt x="36"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3"/>
            <p:cNvSpPr/>
            <p:nvPr/>
          </p:nvSpPr>
          <p:spPr>
            <a:xfrm>
              <a:off x="5552775" y="2248025"/>
              <a:ext cx="25" cy="925"/>
            </a:xfrm>
            <a:custGeom>
              <a:rect b="b" l="l" r="r" t="t"/>
              <a:pathLst>
                <a:path extrusionOk="0" h="37" w="1">
                  <a:moveTo>
                    <a:pt x="0" y="36"/>
                  </a:moveTo>
                  <a:lnTo>
                    <a:pt x="0" y="36"/>
                  </a:lnTo>
                  <a:cubicBezTo>
                    <a:pt x="0" y="1"/>
                    <a:pt x="0" y="24"/>
                    <a:pt x="0" y="3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3"/>
            <p:cNvSpPr/>
            <p:nvPr/>
          </p:nvSpPr>
          <p:spPr>
            <a:xfrm>
              <a:off x="5551300" y="2247150"/>
              <a:ext cx="900" cy="1500"/>
            </a:xfrm>
            <a:custGeom>
              <a:rect b="b" l="l" r="r" t="t"/>
              <a:pathLst>
                <a:path extrusionOk="0" h="60" w="36">
                  <a:moveTo>
                    <a:pt x="8" y="0"/>
                  </a:moveTo>
                  <a:cubicBezTo>
                    <a:pt x="1" y="0"/>
                    <a:pt x="3" y="19"/>
                    <a:pt x="11" y="59"/>
                  </a:cubicBezTo>
                  <a:cubicBezTo>
                    <a:pt x="11" y="24"/>
                    <a:pt x="35" y="59"/>
                    <a:pt x="23" y="12"/>
                  </a:cubicBezTo>
                  <a:cubicBezTo>
                    <a:pt x="16" y="4"/>
                    <a:pt x="11" y="0"/>
                    <a:pt x="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3"/>
            <p:cNvSpPr/>
            <p:nvPr/>
          </p:nvSpPr>
          <p:spPr>
            <a:xfrm>
              <a:off x="5551875" y="2248625"/>
              <a:ext cx="325" cy="925"/>
            </a:xfrm>
            <a:custGeom>
              <a:rect b="b" l="l" r="r" t="t"/>
              <a:pathLst>
                <a:path extrusionOk="0" h="37" w="13">
                  <a:moveTo>
                    <a:pt x="0" y="0"/>
                  </a:moveTo>
                  <a:lnTo>
                    <a:pt x="0" y="36"/>
                  </a:lnTo>
                  <a:lnTo>
                    <a:pt x="12" y="24"/>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3"/>
            <p:cNvSpPr/>
            <p:nvPr/>
          </p:nvSpPr>
          <p:spPr>
            <a:xfrm>
              <a:off x="5552175" y="2249525"/>
              <a:ext cx="325" cy="600"/>
            </a:xfrm>
            <a:custGeom>
              <a:rect b="b" l="l" r="r" t="t"/>
              <a:pathLst>
                <a:path extrusionOk="0" h="24" w="13">
                  <a:moveTo>
                    <a:pt x="0" y="0"/>
                  </a:moveTo>
                  <a:lnTo>
                    <a:pt x="0" y="24"/>
                  </a:lnTo>
                  <a:lnTo>
                    <a:pt x="12" y="12"/>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3"/>
            <p:cNvSpPr/>
            <p:nvPr/>
          </p:nvSpPr>
          <p:spPr>
            <a:xfrm>
              <a:off x="5550250" y="2247075"/>
              <a:ext cx="1350" cy="2750"/>
            </a:xfrm>
            <a:custGeom>
              <a:rect b="b" l="l" r="r" t="t"/>
              <a:pathLst>
                <a:path extrusionOk="0" h="110" w="54">
                  <a:moveTo>
                    <a:pt x="3" y="0"/>
                  </a:moveTo>
                  <a:cubicBezTo>
                    <a:pt x="0" y="0"/>
                    <a:pt x="18" y="30"/>
                    <a:pt x="18" y="50"/>
                  </a:cubicBezTo>
                  <a:lnTo>
                    <a:pt x="18" y="39"/>
                  </a:lnTo>
                  <a:cubicBezTo>
                    <a:pt x="42" y="74"/>
                    <a:pt x="30" y="86"/>
                    <a:pt x="42" y="110"/>
                  </a:cubicBezTo>
                  <a:cubicBezTo>
                    <a:pt x="53" y="110"/>
                    <a:pt x="30" y="39"/>
                    <a:pt x="42" y="39"/>
                  </a:cubicBezTo>
                  <a:cubicBezTo>
                    <a:pt x="38" y="31"/>
                    <a:pt x="34" y="29"/>
                    <a:pt x="30" y="29"/>
                  </a:cubicBezTo>
                  <a:cubicBezTo>
                    <a:pt x="28" y="29"/>
                    <a:pt x="26" y="30"/>
                    <a:pt x="24" y="30"/>
                  </a:cubicBezTo>
                  <a:cubicBezTo>
                    <a:pt x="18" y="30"/>
                    <a:pt x="12" y="27"/>
                    <a:pt x="6" y="3"/>
                  </a:cubicBezTo>
                  <a:cubicBezTo>
                    <a:pt x="4" y="1"/>
                    <a:pt x="3"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3"/>
            <p:cNvSpPr/>
            <p:nvPr/>
          </p:nvSpPr>
          <p:spPr>
            <a:xfrm>
              <a:off x="5537000" y="2261725"/>
              <a:ext cx="300" cy="325"/>
            </a:xfrm>
            <a:custGeom>
              <a:rect b="b" l="l" r="r" t="t"/>
              <a:pathLst>
                <a:path extrusionOk="0" h="13" w="12">
                  <a:moveTo>
                    <a:pt x="0" y="0"/>
                  </a:moveTo>
                  <a:cubicBezTo>
                    <a:pt x="0" y="12"/>
                    <a:pt x="0" y="12"/>
                    <a:pt x="12" y="12"/>
                  </a:cubicBez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3"/>
            <p:cNvSpPr/>
            <p:nvPr/>
          </p:nvSpPr>
          <p:spPr>
            <a:xfrm>
              <a:off x="5517650" y="2262325"/>
              <a:ext cx="25" cy="300"/>
            </a:xfrm>
            <a:custGeom>
              <a:rect b="b" l="l" r="r" t="t"/>
              <a:pathLst>
                <a:path extrusionOk="0" h="12" w="1">
                  <a:moveTo>
                    <a:pt x="0" y="12"/>
                  </a:moveTo>
                  <a:cubicBezTo>
                    <a:pt x="0" y="12"/>
                    <a:pt x="0" y="12"/>
                    <a:pt x="0" y="0"/>
                  </a:cubicBezTo>
                  <a:lnTo>
                    <a:pt x="0" y="0"/>
                  </a:lnTo>
                  <a:lnTo>
                    <a:pt x="0" y="12"/>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3"/>
            <p:cNvSpPr/>
            <p:nvPr/>
          </p:nvSpPr>
          <p:spPr>
            <a:xfrm>
              <a:off x="5546525" y="2248025"/>
              <a:ext cx="300" cy="325"/>
            </a:xfrm>
            <a:custGeom>
              <a:rect b="b" l="l" r="r" t="t"/>
              <a:pathLst>
                <a:path extrusionOk="0" h="13" w="12">
                  <a:moveTo>
                    <a:pt x="12" y="1"/>
                  </a:moveTo>
                  <a:cubicBezTo>
                    <a:pt x="0" y="1"/>
                    <a:pt x="0" y="1"/>
                    <a:pt x="0" y="12"/>
                  </a:cubicBezTo>
                  <a:cubicBezTo>
                    <a:pt x="12" y="12"/>
                    <a:pt x="12" y="12"/>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3"/>
            <p:cNvSpPr/>
            <p:nvPr/>
          </p:nvSpPr>
          <p:spPr>
            <a:xfrm>
              <a:off x="5545325" y="2248325"/>
              <a:ext cx="325" cy="325"/>
            </a:xfrm>
            <a:custGeom>
              <a:rect b="b" l="l" r="r" t="t"/>
              <a:pathLst>
                <a:path extrusionOk="0" h="13" w="13">
                  <a:moveTo>
                    <a:pt x="12" y="12"/>
                  </a:moveTo>
                  <a:lnTo>
                    <a:pt x="12" y="12"/>
                  </a:lnTo>
                  <a:cubicBezTo>
                    <a:pt x="0" y="0"/>
                    <a:pt x="0" y="0"/>
                    <a:pt x="12"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3"/>
            <p:cNvSpPr/>
            <p:nvPr/>
          </p:nvSpPr>
          <p:spPr>
            <a:xfrm>
              <a:off x="5544425" y="2248625"/>
              <a:ext cx="325" cy="25"/>
            </a:xfrm>
            <a:custGeom>
              <a:rect b="b" l="l" r="r" t="t"/>
              <a:pathLst>
                <a:path extrusionOk="0" h="1" w="13">
                  <a:moveTo>
                    <a:pt x="13" y="0"/>
                  </a:moveTo>
                  <a:lnTo>
                    <a:pt x="13" y="0"/>
                  </a:lnTo>
                  <a:cubicBezTo>
                    <a:pt x="13" y="0"/>
                    <a:pt x="1"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3"/>
            <p:cNvSpPr/>
            <p:nvPr/>
          </p:nvSpPr>
          <p:spPr>
            <a:xfrm>
              <a:off x="5546075" y="2247175"/>
              <a:ext cx="675" cy="2125"/>
            </a:xfrm>
            <a:custGeom>
              <a:rect b="b" l="l" r="r" t="t"/>
              <a:pathLst>
                <a:path extrusionOk="0" h="85" w="27">
                  <a:moveTo>
                    <a:pt x="1" y="0"/>
                  </a:moveTo>
                  <a:lnTo>
                    <a:pt x="1" y="0"/>
                  </a:lnTo>
                  <a:cubicBezTo>
                    <a:pt x="1" y="0"/>
                    <a:pt x="2" y="9"/>
                    <a:pt x="6" y="35"/>
                  </a:cubicBezTo>
                  <a:cubicBezTo>
                    <a:pt x="6" y="41"/>
                    <a:pt x="6" y="58"/>
                    <a:pt x="6" y="58"/>
                  </a:cubicBezTo>
                  <a:cubicBezTo>
                    <a:pt x="6" y="58"/>
                    <a:pt x="6" y="70"/>
                    <a:pt x="6" y="70"/>
                  </a:cubicBezTo>
                  <a:cubicBezTo>
                    <a:pt x="18" y="70"/>
                    <a:pt x="18" y="70"/>
                    <a:pt x="18" y="82"/>
                  </a:cubicBezTo>
                  <a:cubicBezTo>
                    <a:pt x="20" y="84"/>
                    <a:pt x="21" y="85"/>
                    <a:pt x="22" y="85"/>
                  </a:cubicBezTo>
                  <a:cubicBezTo>
                    <a:pt x="27" y="85"/>
                    <a:pt x="18" y="57"/>
                    <a:pt x="18" y="46"/>
                  </a:cubicBezTo>
                  <a:cubicBezTo>
                    <a:pt x="10" y="31"/>
                    <a:pt x="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3"/>
            <p:cNvSpPr/>
            <p:nvPr/>
          </p:nvSpPr>
          <p:spPr>
            <a:xfrm>
              <a:off x="5514975" y="2260525"/>
              <a:ext cx="1500" cy="2700"/>
            </a:xfrm>
            <a:custGeom>
              <a:rect b="b" l="l" r="r" t="t"/>
              <a:pathLst>
                <a:path extrusionOk="0" h="108" w="60">
                  <a:moveTo>
                    <a:pt x="0" y="1"/>
                  </a:moveTo>
                  <a:cubicBezTo>
                    <a:pt x="10" y="29"/>
                    <a:pt x="34" y="58"/>
                    <a:pt x="50" y="86"/>
                  </a:cubicBezTo>
                  <a:lnTo>
                    <a:pt x="50" y="86"/>
                  </a:lnTo>
                  <a:cubicBezTo>
                    <a:pt x="41" y="65"/>
                    <a:pt x="32" y="42"/>
                    <a:pt x="24" y="24"/>
                  </a:cubicBezTo>
                  <a:lnTo>
                    <a:pt x="24" y="36"/>
                  </a:lnTo>
                  <a:cubicBezTo>
                    <a:pt x="12" y="12"/>
                    <a:pt x="12" y="12"/>
                    <a:pt x="0" y="1"/>
                  </a:cubicBezTo>
                  <a:close/>
                  <a:moveTo>
                    <a:pt x="50" y="86"/>
                  </a:moveTo>
                  <a:lnTo>
                    <a:pt x="50" y="86"/>
                  </a:lnTo>
                  <a:cubicBezTo>
                    <a:pt x="53" y="94"/>
                    <a:pt x="56" y="101"/>
                    <a:pt x="60" y="108"/>
                  </a:cubicBezTo>
                  <a:cubicBezTo>
                    <a:pt x="57" y="101"/>
                    <a:pt x="54" y="93"/>
                    <a:pt x="50" y="8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3"/>
            <p:cNvSpPr/>
            <p:nvPr/>
          </p:nvSpPr>
          <p:spPr>
            <a:xfrm>
              <a:off x="5516450" y="2263200"/>
              <a:ext cx="625" cy="325"/>
            </a:xfrm>
            <a:custGeom>
              <a:rect b="b" l="l" r="r" t="t"/>
              <a:pathLst>
                <a:path extrusionOk="0" h="13" w="25">
                  <a:moveTo>
                    <a:pt x="1" y="1"/>
                  </a:moveTo>
                  <a:cubicBezTo>
                    <a:pt x="7" y="1"/>
                    <a:pt x="10" y="1"/>
                    <a:pt x="13" y="2"/>
                  </a:cubicBezTo>
                  <a:lnTo>
                    <a:pt x="13" y="2"/>
                  </a:lnTo>
                  <a:cubicBezTo>
                    <a:pt x="12" y="1"/>
                    <a:pt x="12" y="1"/>
                    <a:pt x="12" y="1"/>
                  </a:cubicBezTo>
                  <a:close/>
                  <a:moveTo>
                    <a:pt x="13" y="2"/>
                  </a:moveTo>
                  <a:cubicBezTo>
                    <a:pt x="13" y="6"/>
                    <a:pt x="15" y="13"/>
                    <a:pt x="24" y="13"/>
                  </a:cubicBezTo>
                  <a:cubicBezTo>
                    <a:pt x="18" y="7"/>
                    <a:pt x="16" y="4"/>
                    <a:pt x="13" y="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3"/>
            <p:cNvSpPr/>
            <p:nvPr/>
          </p:nvSpPr>
          <p:spPr>
            <a:xfrm>
              <a:off x="5501875" y="2266475"/>
              <a:ext cx="25" cy="325"/>
            </a:xfrm>
            <a:custGeom>
              <a:rect b="b" l="l" r="r" t="t"/>
              <a:pathLst>
                <a:path extrusionOk="0" h="13" w="1">
                  <a:moveTo>
                    <a:pt x="0" y="13"/>
                  </a:moveTo>
                  <a:lnTo>
                    <a:pt x="0" y="13"/>
                  </a:lnTo>
                  <a:cubicBezTo>
                    <a:pt x="0" y="1"/>
                    <a:pt x="0" y="1"/>
                    <a:pt x="0"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3"/>
            <p:cNvSpPr/>
            <p:nvPr/>
          </p:nvSpPr>
          <p:spPr>
            <a:xfrm>
              <a:off x="5517950" y="2261125"/>
              <a:ext cx="300" cy="25"/>
            </a:xfrm>
            <a:custGeom>
              <a:rect b="b" l="l" r="r" t="t"/>
              <a:pathLst>
                <a:path extrusionOk="0" h="1" w="12">
                  <a:moveTo>
                    <a:pt x="0" y="0"/>
                  </a:moveTo>
                  <a:cubicBezTo>
                    <a:pt x="0" y="0"/>
                    <a:pt x="12" y="0"/>
                    <a:pt x="12"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3"/>
            <p:cNvSpPr/>
            <p:nvPr/>
          </p:nvSpPr>
          <p:spPr>
            <a:xfrm>
              <a:off x="5517350" y="2273625"/>
              <a:ext cx="625" cy="750"/>
            </a:xfrm>
            <a:custGeom>
              <a:rect b="b" l="l" r="r" t="t"/>
              <a:pathLst>
                <a:path extrusionOk="0" h="30" w="25">
                  <a:moveTo>
                    <a:pt x="0" y="0"/>
                  </a:moveTo>
                  <a:lnTo>
                    <a:pt x="12" y="24"/>
                  </a:lnTo>
                  <a:cubicBezTo>
                    <a:pt x="12" y="28"/>
                    <a:pt x="12" y="30"/>
                    <a:pt x="13" y="30"/>
                  </a:cubicBezTo>
                  <a:cubicBezTo>
                    <a:pt x="13" y="30"/>
                    <a:pt x="16" y="24"/>
                    <a:pt x="24" y="24"/>
                  </a:cubicBezTo>
                  <a:cubicBezTo>
                    <a:pt x="11" y="7"/>
                    <a:pt x="7" y="2"/>
                    <a:pt x="7" y="2"/>
                  </a:cubicBezTo>
                  <a:lnTo>
                    <a:pt x="7" y="2"/>
                  </a:lnTo>
                  <a:cubicBezTo>
                    <a:pt x="7" y="2"/>
                    <a:pt x="10" y="8"/>
                    <a:pt x="9" y="8"/>
                  </a:cubicBezTo>
                  <a:cubicBezTo>
                    <a:pt x="8" y="8"/>
                    <a:pt x="6" y="6"/>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3"/>
            <p:cNvSpPr/>
            <p:nvPr/>
          </p:nvSpPr>
          <p:spPr>
            <a:xfrm>
              <a:off x="5517525" y="2262600"/>
              <a:ext cx="450" cy="625"/>
            </a:xfrm>
            <a:custGeom>
              <a:rect b="b" l="l" r="r" t="t"/>
              <a:pathLst>
                <a:path extrusionOk="0" h="25" w="18">
                  <a:moveTo>
                    <a:pt x="5" y="1"/>
                  </a:moveTo>
                  <a:lnTo>
                    <a:pt x="5" y="1"/>
                  </a:lnTo>
                  <a:cubicBezTo>
                    <a:pt x="9" y="8"/>
                    <a:pt x="9" y="10"/>
                    <a:pt x="8" y="10"/>
                  </a:cubicBezTo>
                  <a:cubicBezTo>
                    <a:pt x="7" y="10"/>
                    <a:pt x="5" y="8"/>
                    <a:pt x="3" y="8"/>
                  </a:cubicBezTo>
                  <a:lnTo>
                    <a:pt x="3" y="8"/>
                  </a:lnTo>
                  <a:cubicBezTo>
                    <a:pt x="1" y="8"/>
                    <a:pt x="1" y="11"/>
                    <a:pt x="5" y="25"/>
                  </a:cubicBezTo>
                  <a:lnTo>
                    <a:pt x="17" y="13"/>
                  </a:lnTo>
                  <a:lnTo>
                    <a:pt x="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3"/>
            <p:cNvSpPr/>
            <p:nvPr/>
          </p:nvSpPr>
          <p:spPr>
            <a:xfrm>
              <a:off x="5550975" y="2251000"/>
              <a:ext cx="925" cy="2100"/>
            </a:xfrm>
            <a:custGeom>
              <a:rect b="b" l="l" r="r" t="t"/>
              <a:pathLst>
                <a:path extrusionOk="0" h="84" w="37">
                  <a:moveTo>
                    <a:pt x="13" y="1"/>
                  </a:moveTo>
                  <a:cubicBezTo>
                    <a:pt x="24" y="36"/>
                    <a:pt x="13" y="13"/>
                    <a:pt x="1" y="36"/>
                  </a:cubicBezTo>
                  <a:lnTo>
                    <a:pt x="24" y="60"/>
                  </a:lnTo>
                  <a:lnTo>
                    <a:pt x="24" y="72"/>
                  </a:lnTo>
                  <a:lnTo>
                    <a:pt x="36" y="84"/>
                  </a:lnTo>
                  <a:cubicBezTo>
                    <a:pt x="36" y="60"/>
                    <a:pt x="24" y="36"/>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3"/>
            <p:cNvSpPr/>
            <p:nvPr/>
          </p:nvSpPr>
          <p:spPr>
            <a:xfrm>
              <a:off x="5549200" y="2245950"/>
              <a:ext cx="325" cy="900"/>
            </a:xfrm>
            <a:custGeom>
              <a:rect b="b" l="l" r="r" t="t"/>
              <a:pathLst>
                <a:path extrusionOk="0" h="36" w="13">
                  <a:moveTo>
                    <a:pt x="0" y="0"/>
                  </a:moveTo>
                  <a:lnTo>
                    <a:pt x="0" y="24"/>
                  </a:lnTo>
                  <a:lnTo>
                    <a:pt x="12" y="36"/>
                  </a:lnTo>
                  <a:cubicBezTo>
                    <a:pt x="12" y="24"/>
                    <a:pt x="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3"/>
            <p:cNvSpPr/>
            <p:nvPr/>
          </p:nvSpPr>
          <p:spPr>
            <a:xfrm>
              <a:off x="5545225" y="2245200"/>
              <a:ext cx="425" cy="775"/>
            </a:xfrm>
            <a:custGeom>
              <a:rect b="b" l="l" r="r" t="t"/>
              <a:pathLst>
                <a:path extrusionOk="0" h="31" w="17">
                  <a:moveTo>
                    <a:pt x="3" y="0"/>
                  </a:moveTo>
                  <a:lnTo>
                    <a:pt x="3" y="0"/>
                  </a:lnTo>
                  <a:cubicBezTo>
                    <a:pt x="1" y="0"/>
                    <a:pt x="0" y="5"/>
                    <a:pt x="4" y="18"/>
                  </a:cubicBezTo>
                  <a:lnTo>
                    <a:pt x="16" y="30"/>
                  </a:lnTo>
                  <a:cubicBezTo>
                    <a:pt x="16" y="15"/>
                    <a:pt x="7"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3"/>
            <p:cNvSpPr/>
            <p:nvPr/>
          </p:nvSpPr>
          <p:spPr>
            <a:xfrm>
              <a:off x="5549200" y="2253200"/>
              <a:ext cx="325" cy="800"/>
            </a:xfrm>
            <a:custGeom>
              <a:rect b="b" l="l" r="r" t="t"/>
              <a:pathLst>
                <a:path extrusionOk="0" h="32" w="13">
                  <a:moveTo>
                    <a:pt x="3" y="0"/>
                  </a:moveTo>
                  <a:cubicBezTo>
                    <a:pt x="0" y="0"/>
                    <a:pt x="0" y="6"/>
                    <a:pt x="0" y="20"/>
                  </a:cubicBezTo>
                  <a:cubicBezTo>
                    <a:pt x="0" y="17"/>
                    <a:pt x="1" y="16"/>
                    <a:pt x="1" y="16"/>
                  </a:cubicBezTo>
                  <a:cubicBezTo>
                    <a:pt x="5" y="16"/>
                    <a:pt x="12" y="32"/>
                    <a:pt x="12" y="32"/>
                  </a:cubicBezTo>
                  <a:lnTo>
                    <a:pt x="12" y="8"/>
                  </a:lnTo>
                  <a:cubicBezTo>
                    <a:pt x="7" y="3"/>
                    <a:pt x="4"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3"/>
            <p:cNvSpPr/>
            <p:nvPr/>
          </p:nvSpPr>
          <p:spPr>
            <a:xfrm>
              <a:off x="5544325" y="2245650"/>
              <a:ext cx="575" cy="625"/>
            </a:xfrm>
            <a:custGeom>
              <a:rect b="b" l="l" r="r" t="t"/>
              <a:pathLst>
                <a:path extrusionOk="0" h="25" w="23">
                  <a:moveTo>
                    <a:pt x="17" y="0"/>
                  </a:moveTo>
                  <a:lnTo>
                    <a:pt x="17" y="0"/>
                  </a:lnTo>
                  <a:cubicBezTo>
                    <a:pt x="17" y="15"/>
                    <a:pt x="14" y="20"/>
                    <a:pt x="11" y="20"/>
                  </a:cubicBezTo>
                  <a:cubicBezTo>
                    <a:pt x="7" y="20"/>
                    <a:pt x="3" y="12"/>
                    <a:pt x="2" y="12"/>
                  </a:cubicBezTo>
                  <a:lnTo>
                    <a:pt x="2" y="12"/>
                  </a:lnTo>
                  <a:cubicBezTo>
                    <a:pt x="1" y="12"/>
                    <a:pt x="2" y="15"/>
                    <a:pt x="5" y="24"/>
                  </a:cubicBezTo>
                  <a:cubicBezTo>
                    <a:pt x="5" y="21"/>
                    <a:pt x="6" y="20"/>
                    <a:pt x="8" y="20"/>
                  </a:cubicBezTo>
                  <a:cubicBezTo>
                    <a:pt x="10" y="20"/>
                    <a:pt x="13" y="21"/>
                    <a:pt x="15" y="21"/>
                  </a:cubicBezTo>
                  <a:cubicBezTo>
                    <a:pt x="20" y="21"/>
                    <a:pt x="23" y="18"/>
                    <a:pt x="1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3"/>
            <p:cNvSpPr/>
            <p:nvPr/>
          </p:nvSpPr>
          <p:spPr>
            <a:xfrm>
              <a:off x="5543550" y="2246525"/>
              <a:ext cx="900" cy="2725"/>
            </a:xfrm>
            <a:custGeom>
              <a:rect b="b" l="l" r="r" t="t"/>
              <a:pathLst>
                <a:path extrusionOk="0" h="109" w="36">
                  <a:moveTo>
                    <a:pt x="0" y="1"/>
                  </a:moveTo>
                  <a:cubicBezTo>
                    <a:pt x="0" y="37"/>
                    <a:pt x="12" y="72"/>
                    <a:pt x="24" y="96"/>
                  </a:cubicBezTo>
                  <a:cubicBezTo>
                    <a:pt x="12" y="72"/>
                    <a:pt x="24" y="72"/>
                    <a:pt x="24" y="72"/>
                  </a:cubicBezTo>
                  <a:cubicBezTo>
                    <a:pt x="36" y="84"/>
                    <a:pt x="36" y="96"/>
                    <a:pt x="36" y="108"/>
                  </a:cubicBezTo>
                  <a:cubicBezTo>
                    <a:pt x="36" y="84"/>
                    <a:pt x="36" y="84"/>
                    <a:pt x="36" y="72"/>
                  </a:cubicBezTo>
                  <a:cubicBezTo>
                    <a:pt x="24" y="49"/>
                    <a:pt x="12" y="37"/>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3"/>
            <p:cNvSpPr/>
            <p:nvPr/>
          </p:nvSpPr>
          <p:spPr>
            <a:xfrm>
              <a:off x="5542650" y="2245950"/>
              <a:ext cx="625" cy="1800"/>
            </a:xfrm>
            <a:custGeom>
              <a:rect b="b" l="l" r="r" t="t"/>
              <a:pathLst>
                <a:path extrusionOk="0" h="72" w="25">
                  <a:moveTo>
                    <a:pt x="12" y="0"/>
                  </a:moveTo>
                  <a:cubicBezTo>
                    <a:pt x="0" y="12"/>
                    <a:pt x="0" y="36"/>
                    <a:pt x="0" y="60"/>
                  </a:cubicBezTo>
                  <a:lnTo>
                    <a:pt x="12" y="72"/>
                  </a:lnTo>
                  <a:cubicBezTo>
                    <a:pt x="12" y="36"/>
                    <a:pt x="24" y="48"/>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3"/>
            <p:cNvSpPr/>
            <p:nvPr/>
          </p:nvSpPr>
          <p:spPr>
            <a:xfrm>
              <a:off x="5538400" y="2248825"/>
              <a:ext cx="400" cy="725"/>
            </a:xfrm>
            <a:custGeom>
              <a:rect b="b" l="l" r="r" t="t"/>
              <a:pathLst>
                <a:path extrusionOk="0" h="29" w="16">
                  <a:moveTo>
                    <a:pt x="0" y="1"/>
                  </a:moveTo>
                  <a:cubicBezTo>
                    <a:pt x="0" y="1"/>
                    <a:pt x="2" y="4"/>
                    <a:pt x="5" y="7"/>
                  </a:cubicBezTo>
                  <a:lnTo>
                    <a:pt x="5" y="7"/>
                  </a:lnTo>
                  <a:cubicBezTo>
                    <a:pt x="5" y="6"/>
                    <a:pt x="4" y="5"/>
                    <a:pt x="4" y="4"/>
                  </a:cubicBezTo>
                  <a:cubicBezTo>
                    <a:pt x="1" y="2"/>
                    <a:pt x="0" y="1"/>
                    <a:pt x="0" y="1"/>
                  </a:cubicBezTo>
                  <a:close/>
                  <a:moveTo>
                    <a:pt x="5" y="7"/>
                  </a:moveTo>
                  <a:cubicBezTo>
                    <a:pt x="9" y="15"/>
                    <a:pt x="13" y="22"/>
                    <a:pt x="16" y="28"/>
                  </a:cubicBezTo>
                  <a:cubicBezTo>
                    <a:pt x="16" y="22"/>
                    <a:pt x="10" y="13"/>
                    <a:pt x="5" y="7"/>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3"/>
            <p:cNvSpPr/>
            <p:nvPr/>
          </p:nvSpPr>
          <p:spPr>
            <a:xfrm>
              <a:off x="5537875" y="2262900"/>
              <a:ext cx="475" cy="1300"/>
            </a:xfrm>
            <a:custGeom>
              <a:rect b="b" l="l" r="r" t="t"/>
              <a:pathLst>
                <a:path extrusionOk="0" h="52" w="19">
                  <a:moveTo>
                    <a:pt x="13" y="1"/>
                  </a:moveTo>
                  <a:cubicBezTo>
                    <a:pt x="13" y="13"/>
                    <a:pt x="1" y="25"/>
                    <a:pt x="13" y="48"/>
                  </a:cubicBezTo>
                  <a:cubicBezTo>
                    <a:pt x="13" y="48"/>
                    <a:pt x="16" y="51"/>
                    <a:pt x="17" y="51"/>
                  </a:cubicBezTo>
                  <a:cubicBezTo>
                    <a:pt x="19" y="51"/>
                    <a:pt x="19" y="48"/>
                    <a:pt x="13" y="37"/>
                  </a:cubicBezTo>
                  <a:cubicBezTo>
                    <a:pt x="13" y="37"/>
                    <a:pt x="13" y="25"/>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3"/>
            <p:cNvSpPr/>
            <p:nvPr/>
          </p:nvSpPr>
          <p:spPr>
            <a:xfrm>
              <a:off x="5536400" y="2263425"/>
              <a:ext cx="325" cy="700"/>
            </a:xfrm>
            <a:custGeom>
              <a:rect b="b" l="l" r="r" t="t"/>
              <a:pathLst>
                <a:path extrusionOk="0" h="28" w="13">
                  <a:moveTo>
                    <a:pt x="0" y="0"/>
                  </a:moveTo>
                  <a:cubicBezTo>
                    <a:pt x="0" y="0"/>
                    <a:pt x="0" y="1"/>
                    <a:pt x="0" y="4"/>
                  </a:cubicBezTo>
                  <a:cubicBezTo>
                    <a:pt x="1" y="4"/>
                    <a:pt x="1" y="4"/>
                    <a:pt x="1" y="5"/>
                  </a:cubicBezTo>
                  <a:lnTo>
                    <a:pt x="1" y="5"/>
                  </a:lnTo>
                  <a:cubicBezTo>
                    <a:pt x="1" y="2"/>
                    <a:pt x="0" y="0"/>
                    <a:pt x="0" y="0"/>
                  </a:cubicBezTo>
                  <a:close/>
                  <a:moveTo>
                    <a:pt x="1" y="5"/>
                  </a:moveTo>
                  <a:cubicBezTo>
                    <a:pt x="3" y="10"/>
                    <a:pt x="6" y="21"/>
                    <a:pt x="12" y="27"/>
                  </a:cubicBezTo>
                  <a:cubicBezTo>
                    <a:pt x="12" y="16"/>
                    <a:pt x="12" y="16"/>
                    <a:pt x="1" y="5"/>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3"/>
            <p:cNvSpPr/>
            <p:nvPr/>
          </p:nvSpPr>
          <p:spPr>
            <a:xfrm>
              <a:off x="5520350" y="2254450"/>
              <a:ext cx="600" cy="750"/>
            </a:xfrm>
            <a:custGeom>
              <a:rect b="b" l="l" r="r" t="t"/>
              <a:pathLst>
                <a:path extrusionOk="0" h="30" w="24">
                  <a:moveTo>
                    <a:pt x="4" y="1"/>
                  </a:moveTo>
                  <a:lnTo>
                    <a:pt x="4" y="1"/>
                  </a:lnTo>
                  <a:cubicBezTo>
                    <a:pt x="0" y="1"/>
                    <a:pt x="3" y="12"/>
                    <a:pt x="11" y="29"/>
                  </a:cubicBezTo>
                  <a:cubicBezTo>
                    <a:pt x="23" y="29"/>
                    <a:pt x="11" y="17"/>
                    <a:pt x="11" y="5"/>
                  </a:cubicBezTo>
                  <a:cubicBezTo>
                    <a:pt x="8" y="2"/>
                    <a:pt x="6" y="1"/>
                    <a:pt x="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3"/>
            <p:cNvSpPr/>
            <p:nvPr/>
          </p:nvSpPr>
          <p:spPr>
            <a:xfrm>
              <a:off x="5520025" y="2254575"/>
              <a:ext cx="625" cy="925"/>
            </a:xfrm>
            <a:custGeom>
              <a:rect b="b" l="l" r="r" t="t"/>
              <a:pathLst>
                <a:path extrusionOk="0" h="37" w="25">
                  <a:moveTo>
                    <a:pt x="0" y="0"/>
                  </a:moveTo>
                  <a:lnTo>
                    <a:pt x="12" y="24"/>
                  </a:lnTo>
                  <a:lnTo>
                    <a:pt x="24" y="36"/>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3"/>
            <p:cNvSpPr/>
            <p:nvPr/>
          </p:nvSpPr>
          <p:spPr>
            <a:xfrm>
              <a:off x="5519125" y="2254275"/>
              <a:ext cx="25" cy="625"/>
            </a:xfrm>
            <a:custGeom>
              <a:rect b="b" l="l" r="r" t="t"/>
              <a:pathLst>
                <a:path extrusionOk="0" h="25" w="1">
                  <a:moveTo>
                    <a:pt x="1" y="1"/>
                  </a:moveTo>
                  <a:cubicBezTo>
                    <a:pt x="1" y="12"/>
                    <a:pt x="1" y="12"/>
                    <a:pt x="1" y="12"/>
                  </a:cubicBezTo>
                  <a:cubicBezTo>
                    <a:pt x="1" y="12"/>
                    <a:pt x="1" y="12"/>
                    <a:pt x="1" y="2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3"/>
            <p:cNvSpPr/>
            <p:nvPr/>
          </p:nvSpPr>
          <p:spPr>
            <a:xfrm>
              <a:off x="5518525" y="2254275"/>
              <a:ext cx="925" cy="1800"/>
            </a:xfrm>
            <a:custGeom>
              <a:rect b="b" l="l" r="r" t="t"/>
              <a:pathLst>
                <a:path extrusionOk="0" h="72" w="37">
                  <a:moveTo>
                    <a:pt x="1" y="1"/>
                  </a:moveTo>
                  <a:lnTo>
                    <a:pt x="13" y="24"/>
                  </a:lnTo>
                  <a:lnTo>
                    <a:pt x="37" y="72"/>
                  </a:lnTo>
                  <a:cubicBezTo>
                    <a:pt x="37" y="48"/>
                    <a:pt x="25" y="48"/>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3"/>
            <p:cNvSpPr/>
            <p:nvPr/>
          </p:nvSpPr>
          <p:spPr>
            <a:xfrm>
              <a:off x="5517650" y="2255725"/>
              <a:ext cx="1850" cy="3075"/>
            </a:xfrm>
            <a:custGeom>
              <a:rect b="b" l="l" r="r" t="t"/>
              <a:pathLst>
                <a:path extrusionOk="0" h="123" w="74">
                  <a:moveTo>
                    <a:pt x="22" y="1"/>
                  </a:moveTo>
                  <a:cubicBezTo>
                    <a:pt x="17" y="1"/>
                    <a:pt x="26" y="31"/>
                    <a:pt x="22" y="31"/>
                  </a:cubicBezTo>
                  <a:cubicBezTo>
                    <a:pt x="21" y="31"/>
                    <a:pt x="18" y="26"/>
                    <a:pt x="12" y="14"/>
                  </a:cubicBezTo>
                  <a:lnTo>
                    <a:pt x="12" y="14"/>
                  </a:lnTo>
                  <a:cubicBezTo>
                    <a:pt x="0" y="50"/>
                    <a:pt x="60" y="97"/>
                    <a:pt x="48" y="121"/>
                  </a:cubicBezTo>
                  <a:cubicBezTo>
                    <a:pt x="50" y="122"/>
                    <a:pt x="51" y="122"/>
                    <a:pt x="52" y="122"/>
                  </a:cubicBezTo>
                  <a:cubicBezTo>
                    <a:pt x="74" y="122"/>
                    <a:pt x="10" y="37"/>
                    <a:pt x="31" y="37"/>
                  </a:cubicBezTo>
                  <a:cubicBezTo>
                    <a:pt x="32" y="37"/>
                    <a:pt x="34" y="37"/>
                    <a:pt x="36" y="38"/>
                  </a:cubicBezTo>
                  <a:cubicBezTo>
                    <a:pt x="12" y="14"/>
                    <a:pt x="36" y="14"/>
                    <a:pt x="24" y="2"/>
                  </a:cubicBezTo>
                  <a:cubicBezTo>
                    <a:pt x="23" y="1"/>
                    <a:pt x="22" y="1"/>
                    <a:pt x="2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3"/>
            <p:cNvSpPr/>
            <p:nvPr/>
          </p:nvSpPr>
          <p:spPr>
            <a:xfrm>
              <a:off x="5519125" y="2257200"/>
              <a:ext cx="425" cy="775"/>
            </a:xfrm>
            <a:custGeom>
              <a:rect b="b" l="l" r="r" t="t"/>
              <a:pathLst>
                <a:path extrusionOk="0" h="31" w="17">
                  <a:moveTo>
                    <a:pt x="3" y="1"/>
                  </a:moveTo>
                  <a:cubicBezTo>
                    <a:pt x="1" y="1"/>
                    <a:pt x="1" y="8"/>
                    <a:pt x="1" y="15"/>
                  </a:cubicBezTo>
                  <a:cubicBezTo>
                    <a:pt x="1" y="15"/>
                    <a:pt x="11" y="30"/>
                    <a:pt x="15" y="30"/>
                  </a:cubicBezTo>
                  <a:cubicBezTo>
                    <a:pt x="17" y="30"/>
                    <a:pt x="17" y="26"/>
                    <a:pt x="13" y="15"/>
                  </a:cubicBezTo>
                  <a:cubicBezTo>
                    <a:pt x="8" y="4"/>
                    <a:pt x="5"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3"/>
            <p:cNvSpPr/>
            <p:nvPr/>
          </p:nvSpPr>
          <p:spPr>
            <a:xfrm>
              <a:off x="5517350" y="2256350"/>
              <a:ext cx="325" cy="325"/>
            </a:xfrm>
            <a:custGeom>
              <a:rect b="b" l="l" r="r" t="t"/>
              <a:pathLst>
                <a:path extrusionOk="0" h="13" w="13">
                  <a:moveTo>
                    <a:pt x="0" y="1"/>
                  </a:moveTo>
                  <a:lnTo>
                    <a:pt x="0" y="13"/>
                  </a:lnTo>
                  <a:lnTo>
                    <a:pt x="12" y="13"/>
                  </a:ln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3"/>
            <p:cNvSpPr/>
            <p:nvPr/>
          </p:nvSpPr>
          <p:spPr>
            <a:xfrm>
              <a:off x="5516750" y="2256050"/>
              <a:ext cx="325" cy="625"/>
            </a:xfrm>
            <a:custGeom>
              <a:rect b="b" l="l" r="r" t="t"/>
              <a:pathLst>
                <a:path extrusionOk="0" h="25" w="13">
                  <a:moveTo>
                    <a:pt x="0" y="1"/>
                  </a:moveTo>
                  <a:cubicBezTo>
                    <a:pt x="0" y="13"/>
                    <a:pt x="0" y="13"/>
                    <a:pt x="12" y="25"/>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3"/>
            <p:cNvSpPr/>
            <p:nvPr/>
          </p:nvSpPr>
          <p:spPr>
            <a:xfrm>
              <a:off x="5515750" y="2256325"/>
              <a:ext cx="725" cy="1075"/>
            </a:xfrm>
            <a:custGeom>
              <a:rect b="b" l="l" r="r" t="t"/>
              <a:pathLst>
                <a:path extrusionOk="0" h="43" w="29">
                  <a:moveTo>
                    <a:pt x="3" y="1"/>
                  </a:moveTo>
                  <a:cubicBezTo>
                    <a:pt x="1" y="1"/>
                    <a:pt x="1" y="3"/>
                    <a:pt x="2" y="6"/>
                  </a:cubicBezTo>
                  <a:lnTo>
                    <a:pt x="2" y="6"/>
                  </a:lnTo>
                  <a:cubicBezTo>
                    <a:pt x="2" y="5"/>
                    <a:pt x="3" y="3"/>
                    <a:pt x="5" y="2"/>
                  </a:cubicBezTo>
                  <a:cubicBezTo>
                    <a:pt x="4" y="1"/>
                    <a:pt x="3" y="1"/>
                    <a:pt x="3" y="1"/>
                  </a:cubicBezTo>
                  <a:close/>
                  <a:moveTo>
                    <a:pt x="2" y="6"/>
                  </a:moveTo>
                  <a:cubicBezTo>
                    <a:pt x="0" y="10"/>
                    <a:pt x="2" y="15"/>
                    <a:pt x="5" y="19"/>
                  </a:cubicBezTo>
                  <a:lnTo>
                    <a:pt x="5" y="19"/>
                  </a:lnTo>
                  <a:cubicBezTo>
                    <a:pt x="4" y="14"/>
                    <a:pt x="2" y="10"/>
                    <a:pt x="2" y="6"/>
                  </a:cubicBezTo>
                  <a:close/>
                  <a:moveTo>
                    <a:pt x="5" y="19"/>
                  </a:moveTo>
                  <a:cubicBezTo>
                    <a:pt x="10" y="30"/>
                    <a:pt x="17" y="42"/>
                    <a:pt x="23" y="42"/>
                  </a:cubicBezTo>
                  <a:cubicBezTo>
                    <a:pt x="25" y="42"/>
                    <a:pt x="27" y="41"/>
                    <a:pt x="29" y="38"/>
                  </a:cubicBezTo>
                  <a:lnTo>
                    <a:pt x="17" y="38"/>
                  </a:lnTo>
                  <a:cubicBezTo>
                    <a:pt x="17" y="31"/>
                    <a:pt x="10" y="25"/>
                    <a:pt x="5" y="19"/>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3"/>
            <p:cNvSpPr/>
            <p:nvPr/>
          </p:nvSpPr>
          <p:spPr>
            <a:xfrm>
              <a:off x="5515250" y="2259325"/>
              <a:ext cx="325" cy="625"/>
            </a:xfrm>
            <a:custGeom>
              <a:rect b="b" l="l" r="r" t="t"/>
              <a:pathLst>
                <a:path extrusionOk="0" h="25" w="13">
                  <a:moveTo>
                    <a:pt x="1" y="1"/>
                  </a:moveTo>
                  <a:lnTo>
                    <a:pt x="1" y="25"/>
                  </a:lnTo>
                  <a:lnTo>
                    <a:pt x="13" y="25"/>
                  </a:lnTo>
                  <a:cubicBezTo>
                    <a:pt x="13" y="25"/>
                    <a:pt x="13" y="13"/>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3"/>
            <p:cNvSpPr/>
            <p:nvPr/>
          </p:nvSpPr>
          <p:spPr>
            <a:xfrm>
              <a:off x="5517950" y="2263800"/>
              <a:ext cx="300" cy="425"/>
            </a:xfrm>
            <a:custGeom>
              <a:rect b="b" l="l" r="r" t="t"/>
              <a:pathLst>
                <a:path extrusionOk="0" h="17" w="12">
                  <a:moveTo>
                    <a:pt x="0" y="1"/>
                  </a:moveTo>
                  <a:cubicBezTo>
                    <a:pt x="8" y="12"/>
                    <a:pt x="11" y="16"/>
                    <a:pt x="11" y="16"/>
                  </a:cubicBezTo>
                  <a:cubicBezTo>
                    <a:pt x="12" y="16"/>
                    <a:pt x="4"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3"/>
            <p:cNvSpPr/>
            <p:nvPr/>
          </p:nvSpPr>
          <p:spPr>
            <a:xfrm>
              <a:off x="5514125" y="2258125"/>
              <a:ext cx="575" cy="625"/>
            </a:xfrm>
            <a:custGeom>
              <a:rect b="b" l="l" r="r" t="t"/>
              <a:pathLst>
                <a:path extrusionOk="0" h="25" w="23">
                  <a:moveTo>
                    <a:pt x="5" y="0"/>
                  </a:moveTo>
                  <a:cubicBezTo>
                    <a:pt x="0" y="0"/>
                    <a:pt x="3" y="10"/>
                    <a:pt x="10" y="25"/>
                  </a:cubicBezTo>
                  <a:lnTo>
                    <a:pt x="10" y="25"/>
                  </a:lnTo>
                  <a:cubicBezTo>
                    <a:pt x="4" y="13"/>
                    <a:pt x="4" y="10"/>
                    <a:pt x="7" y="10"/>
                  </a:cubicBezTo>
                  <a:cubicBezTo>
                    <a:pt x="10" y="10"/>
                    <a:pt x="16" y="13"/>
                    <a:pt x="22" y="13"/>
                  </a:cubicBezTo>
                  <a:cubicBezTo>
                    <a:pt x="13" y="4"/>
                    <a:pt x="7" y="0"/>
                    <a:pt x="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3"/>
            <p:cNvSpPr/>
            <p:nvPr/>
          </p:nvSpPr>
          <p:spPr>
            <a:xfrm>
              <a:off x="5513175" y="2257850"/>
              <a:ext cx="1525" cy="3000"/>
            </a:xfrm>
            <a:custGeom>
              <a:rect b="b" l="l" r="r" t="t"/>
              <a:pathLst>
                <a:path extrusionOk="0" h="120" w="61">
                  <a:moveTo>
                    <a:pt x="24" y="0"/>
                  </a:moveTo>
                  <a:cubicBezTo>
                    <a:pt x="12" y="0"/>
                    <a:pt x="48" y="60"/>
                    <a:pt x="36" y="60"/>
                  </a:cubicBezTo>
                  <a:cubicBezTo>
                    <a:pt x="24" y="48"/>
                    <a:pt x="24" y="36"/>
                    <a:pt x="24" y="24"/>
                  </a:cubicBezTo>
                  <a:cubicBezTo>
                    <a:pt x="15" y="19"/>
                    <a:pt x="9" y="16"/>
                    <a:pt x="5" y="16"/>
                  </a:cubicBezTo>
                  <a:cubicBezTo>
                    <a:pt x="1" y="16"/>
                    <a:pt x="1" y="22"/>
                    <a:pt x="1" y="36"/>
                  </a:cubicBezTo>
                  <a:cubicBezTo>
                    <a:pt x="12" y="60"/>
                    <a:pt x="48" y="108"/>
                    <a:pt x="60" y="119"/>
                  </a:cubicBezTo>
                  <a:cubicBezTo>
                    <a:pt x="60" y="111"/>
                    <a:pt x="40" y="63"/>
                    <a:pt x="45" y="63"/>
                  </a:cubicBezTo>
                  <a:lnTo>
                    <a:pt x="45" y="63"/>
                  </a:lnTo>
                  <a:cubicBezTo>
                    <a:pt x="46" y="63"/>
                    <a:pt x="51" y="68"/>
                    <a:pt x="60" y="84"/>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3"/>
            <p:cNvSpPr/>
            <p:nvPr/>
          </p:nvSpPr>
          <p:spPr>
            <a:xfrm>
              <a:off x="5516150" y="2261725"/>
              <a:ext cx="925" cy="1375"/>
            </a:xfrm>
            <a:custGeom>
              <a:rect b="b" l="l" r="r" t="t"/>
              <a:pathLst>
                <a:path extrusionOk="0" h="55" w="37">
                  <a:moveTo>
                    <a:pt x="1" y="0"/>
                  </a:moveTo>
                  <a:lnTo>
                    <a:pt x="1" y="0"/>
                  </a:lnTo>
                  <a:cubicBezTo>
                    <a:pt x="13" y="24"/>
                    <a:pt x="13" y="24"/>
                    <a:pt x="13" y="36"/>
                  </a:cubicBezTo>
                  <a:cubicBezTo>
                    <a:pt x="23" y="50"/>
                    <a:pt x="28" y="54"/>
                    <a:pt x="31" y="54"/>
                  </a:cubicBezTo>
                  <a:cubicBezTo>
                    <a:pt x="37" y="54"/>
                    <a:pt x="24" y="24"/>
                    <a:pt x="24" y="24"/>
                  </a:cubicBez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3"/>
            <p:cNvSpPr/>
            <p:nvPr/>
          </p:nvSpPr>
          <p:spPr>
            <a:xfrm>
              <a:off x="5512875" y="2260825"/>
              <a:ext cx="325" cy="625"/>
            </a:xfrm>
            <a:custGeom>
              <a:rect b="b" l="l" r="r" t="t"/>
              <a:pathLst>
                <a:path extrusionOk="0" h="25" w="13">
                  <a:moveTo>
                    <a:pt x="13" y="0"/>
                  </a:moveTo>
                  <a:lnTo>
                    <a:pt x="1" y="24"/>
                  </a:lnTo>
                  <a:lnTo>
                    <a:pt x="13" y="24"/>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3"/>
            <p:cNvSpPr/>
            <p:nvPr/>
          </p:nvSpPr>
          <p:spPr>
            <a:xfrm>
              <a:off x="5512575" y="2260225"/>
              <a:ext cx="25" cy="925"/>
            </a:xfrm>
            <a:custGeom>
              <a:rect b="b" l="l" r="r" t="t"/>
              <a:pathLst>
                <a:path extrusionOk="0" h="37" w="1">
                  <a:moveTo>
                    <a:pt x="1" y="13"/>
                  </a:moveTo>
                  <a:lnTo>
                    <a:pt x="1" y="1"/>
                  </a:lnTo>
                  <a:lnTo>
                    <a:pt x="1" y="36"/>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3"/>
            <p:cNvSpPr/>
            <p:nvPr/>
          </p:nvSpPr>
          <p:spPr>
            <a:xfrm>
              <a:off x="5511975" y="2259925"/>
              <a:ext cx="325" cy="625"/>
            </a:xfrm>
            <a:custGeom>
              <a:rect b="b" l="l" r="r" t="t"/>
              <a:pathLst>
                <a:path extrusionOk="0" h="25" w="13">
                  <a:moveTo>
                    <a:pt x="13" y="1"/>
                  </a:moveTo>
                  <a:lnTo>
                    <a:pt x="1" y="25"/>
                  </a:lnTo>
                  <a:lnTo>
                    <a:pt x="13" y="25"/>
                  </a:ln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3"/>
            <p:cNvSpPr/>
            <p:nvPr/>
          </p:nvSpPr>
          <p:spPr>
            <a:xfrm>
              <a:off x="5511400" y="2260525"/>
              <a:ext cx="600" cy="625"/>
            </a:xfrm>
            <a:custGeom>
              <a:rect b="b" l="l" r="r" t="t"/>
              <a:pathLst>
                <a:path extrusionOk="0" h="25" w="24">
                  <a:moveTo>
                    <a:pt x="12" y="1"/>
                  </a:moveTo>
                  <a:cubicBezTo>
                    <a:pt x="12" y="7"/>
                    <a:pt x="12" y="10"/>
                    <a:pt x="11" y="10"/>
                  </a:cubicBezTo>
                  <a:cubicBezTo>
                    <a:pt x="9" y="10"/>
                    <a:pt x="6" y="7"/>
                    <a:pt x="0" y="1"/>
                  </a:cubicBezTo>
                  <a:lnTo>
                    <a:pt x="0" y="1"/>
                  </a:lnTo>
                  <a:lnTo>
                    <a:pt x="12" y="24"/>
                  </a:lnTo>
                  <a:cubicBezTo>
                    <a:pt x="12" y="21"/>
                    <a:pt x="14" y="21"/>
                    <a:pt x="15" y="21"/>
                  </a:cubicBezTo>
                  <a:cubicBezTo>
                    <a:pt x="17" y="21"/>
                    <a:pt x="19" y="21"/>
                    <a:pt x="21" y="21"/>
                  </a:cubicBezTo>
                  <a:cubicBezTo>
                    <a:pt x="24" y="21"/>
                    <a:pt x="24" y="18"/>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3"/>
            <p:cNvSpPr/>
            <p:nvPr/>
          </p:nvSpPr>
          <p:spPr>
            <a:xfrm>
              <a:off x="5517050" y="2274225"/>
              <a:ext cx="625" cy="900"/>
            </a:xfrm>
            <a:custGeom>
              <a:rect b="b" l="l" r="r" t="t"/>
              <a:pathLst>
                <a:path extrusionOk="0" h="36" w="25">
                  <a:moveTo>
                    <a:pt x="0" y="0"/>
                  </a:moveTo>
                  <a:lnTo>
                    <a:pt x="12" y="36"/>
                  </a:lnTo>
                  <a:lnTo>
                    <a:pt x="24" y="36"/>
                  </a:lnTo>
                  <a:cubicBezTo>
                    <a:pt x="12" y="24"/>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3"/>
            <p:cNvSpPr/>
            <p:nvPr/>
          </p:nvSpPr>
          <p:spPr>
            <a:xfrm>
              <a:off x="5516450" y="2273850"/>
              <a:ext cx="625" cy="1275"/>
            </a:xfrm>
            <a:custGeom>
              <a:rect b="b" l="l" r="r" t="t"/>
              <a:pathLst>
                <a:path extrusionOk="0" h="51" w="25">
                  <a:moveTo>
                    <a:pt x="1" y="3"/>
                  </a:moveTo>
                  <a:lnTo>
                    <a:pt x="1" y="15"/>
                  </a:lnTo>
                  <a:cubicBezTo>
                    <a:pt x="2" y="17"/>
                    <a:pt x="3" y="18"/>
                    <a:pt x="4" y="18"/>
                  </a:cubicBezTo>
                  <a:lnTo>
                    <a:pt x="4" y="18"/>
                  </a:lnTo>
                  <a:lnTo>
                    <a:pt x="1" y="3"/>
                  </a:lnTo>
                  <a:close/>
                  <a:moveTo>
                    <a:pt x="9" y="1"/>
                  </a:moveTo>
                  <a:cubicBezTo>
                    <a:pt x="4" y="1"/>
                    <a:pt x="9" y="18"/>
                    <a:pt x="4" y="18"/>
                  </a:cubicBezTo>
                  <a:cubicBezTo>
                    <a:pt x="4" y="18"/>
                    <a:pt x="4" y="18"/>
                    <a:pt x="4" y="18"/>
                  </a:cubicBezTo>
                  <a:lnTo>
                    <a:pt x="4" y="18"/>
                  </a:lnTo>
                  <a:lnTo>
                    <a:pt x="12" y="51"/>
                  </a:lnTo>
                  <a:cubicBezTo>
                    <a:pt x="24" y="51"/>
                    <a:pt x="12" y="15"/>
                    <a:pt x="12" y="3"/>
                  </a:cubicBezTo>
                  <a:cubicBezTo>
                    <a:pt x="11" y="2"/>
                    <a:pt x="9" y="1"/>
                    <a:pt x="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3"/>
            <p:cNvSpPr/>
            <p:nvPr/>
          </p:nvSpPr>
          <p:spPr>
            <a:xfrm>
              <a:off x="5510800" y="2274825"/>
              <a:ext cx="1300" cy="1850"/>
            </a:xfrm>
            <a:custGeom>
              <a:rect b="b" l="l" r="r" t="t"/>
              <a:pathLst>
                <a:path extrusionOk="0" h="74" w="52">
                  <a:moveTo>
                    <a:pt x="12" y="0"/>
                  </a:moveTo>
                  <a:cubicBezTo>
                    <a:pt x="12" y="24"/>
                    <a:pt x="0" y="24"/>
                    <a:pt x="0" y="36"/>
                  </a:cubicBezTo>
                  <a:cubicBezTo>
                    <a:pt x="11" y="46"/>
                    <a:pt x="21" y="74"/>
                    <a:pt x="23" y="74"/>
                  </a:cubicBezTo>
                  <a:cubicBezTo>
                    <a:pt x="24" y="74"/>
                    <a:pt x="24" y="73"/>
                    <a:pt x="24" y="72"/>
                  </a:cubicBezTo>
                  <a:lnTo>
                    <a:pt x="24" y="48"/>
                  </a:lnTo>
                  <a:lnTo>
                    <a:pt x="36" y="72"/>
                  </a:lnTo>
                  <a:cubicBezTo>
                    <a:pt x="39" y="73"/>
                    <a:pt x="41" y="73"/>
                    <a:pt x="42" y="73"/>
                  </a:cubicBezTo>
                  <a:cubicBezTo>
                    <a:pt x="51" y="73"/>
                    <a:pt x="32" y="46"/>
                    <a:pt x="34" y="46"/>
                  </a:cubicBezTo>
                  <a:lnTo>
                    <a:pt x="34" y="46"/>
                  </a:lnTo>
                  <a:cubicBezTo>
                    <a:pt x="34" y="46"/>
                    <a:pt x="35" y="46"/>
                    <a:pt x="36" y="48"/>
                  </a:cubicBezTo>
                  <a:cubicBezTo>
                    <a:pt x="24" y="24"/>
                    <a:pt x="24" y="24"/>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1" name="Google Shape;1461;p23"/>
          <p:cNvGrpSpPr/>
          <p:nvPr/>
        </p:nvGrpSpPr>
        <p:grpSpPr>
          <a:xfrm rot="549065">
            <a:off x="3591348" y="2227185"/>
            <a:ext cx="1463699" cy="601104"/>
            <a:chOff x="5284275" y="2151275"/>
            <a:chExt cx="327450" cy="251075"/>
          </a:xfrm>
        </p:grpSpPr>
        <p:sp>
          <p:nvSpPr>
            <p:cNvPr id="1462" name="Google Shape;1462;p23"/>
            <p:cNvSpPr/>
            <p:nvPr/>
          </p:nvSpPr>
          <p:spPr>
            <a:xfrm>
              <a:off x="5472850" y="2346025"/>
              <a:ext cx="175" cy="250"/>
            </a:xfrm>
            <a:custGeom>
              <a:rect b="b" l="l" r="r" t="t"/>
              <a:pathLst>
                <a:path extrusionOk="0" h="10" w="7">
                  <a:moveTo>
                    <a:pt x="2" y="1"/>
                  </a:moveTo>
                  <a:cubicBezTo>
                    <a:pt x="0" y="1"/>
                    <a:pt x="0" y="4"/>
                    <a:pt x="6" y="10"/>
                  </a:cubicBezTo>
                  <a:cubicBezTo>
                    <a:pt x="6" y="4"/>
                    <a:pt x="3" y="1"/>
                    <a:pt x="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3"/>
            <p:cNvSpPr/>
            <p:nvPr/>
          </p:nvSpPr>
          <p:spPr>
            <a:xfrm>
              <a:off x="5472700" y="2333150"/>
              <a:ext cx="325" cy="625"/>
            </a:xfrm>
            <a:custGeom>
              <a:rect b="b" l="l" r="r" t="t"/>
              <a:pathLst>
                <a:path extrusionOk="0" h="25" w="13">
                  <a:moveTo>
                    <a:pt x="12" y="1"/>
                  </a:moveTo>
                  <a:cubicBezTo>
                    <a:pt x="12" y="1"/>
                    <a:pt x="12" y="1"/>
                    <a:pt x="0" y="13"/>
                  </a:cubicBezTo>
                  <a:lnTo>
                    <a:pt x="12" y="25"/>
                  </a:lnTo>
                  <a:cubicBezTo>
                    <a:pt x="12" y="13"/>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3"/>
            <p:cNvSpPr/>
            <p:nvPr/>
          </p:nvSpPr>
          <p:spPr>
            <a:xfrm>
              <a:off x="5467350" y="2352800"/>
              <a:ext cx="900" cy="150"/>
            </a:xfrm>
            <a:custGeom>
              <a:rect b="b" l="l" r="r" t="t"/>
              <a:pathLst>
                <a:path extrusionOk="0" h="6" w="36">
                  <a:moveTo>
                    <a:pt x="0" y="1"/>
                  </a:moveTo>
                  <a:cubicBezTo>
                    <a:pt x="8" y="1"/>
                    <a:pt x="16" y="6"/>
                    <a:pt x="24" y="6"/>
                  </a:cubicBezTo>
                  <a:cubicBezTo>
                    <a:pt x="28" y="6"/>
                    <a:pt x="32" y="4"/>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3"/>
            <p:cNvSpPr/>
            <p:nvPr/>
          </p:nvSpPr>
          <p:spPr>
            <a:xfrm>
              <a:off x="5405725" y="2295050"/>
              <a:ext cx="25" cy="625"/>
            </a:xfrm>
            <a:custGeom>
              <a:rect b="b" l="l" r="r" t="t"/>
              <a:pathLst>
                <a:path extrusionOk="0" h="25" w="1">
                  <a:moveTo>
                    <a:pt x="0" y="25"/>
                  </a:moveTo>
                  <a:cubicBezTo>
                    <a:pt x="0" y="13"/>
                    <a:pt x="0" y="13"/>
                    <a:pt x="0" y="1"/>
                  </a:cubicBezTo>
                  <a:cubicBezTo>
                    <a:pt x="0" y="1"/>
                    <a:pt x="0" y="1"/>
                    <a:pt x="0" y="1"/>
                  </a:cubicBezTo>
                  <a:lnTo>
                    <a:pt x="0" y="2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3"/>
            <p:cNvSpPr/>
            <p:nvPr/>
          </p:nvSpPr>
          <p:spPr>
            <a:xfrm>
              <a:off x="5460800" y="2322150"/>
              <a:ext cx="600" cy="325"/>
            </a:xfrm>
            <a:custGeom>
              <a:rect b="b" l="l" r="r" t="t"/>
              <a:pathLst>
                <a:path extrusionOk="0" h="13" w="24">
                  <a:moveTo>
                    <a:pt x="0" y="0"/>
                  </a:moveTo>
                  <a:cubicBezTo>
                    <a:pt x="8" y="8"/>
                    <a:pt x="15" y="10"/>
                    <a:pt x="20" y="11"/>
                  </a:cubicBezTo>
                  <a:lnTo>
                    <a:pt x="20" y="11"/>
                  </a:lnTo>
                  <a:cubicBezTo>
                    <a:pt x="12" y="9"/>
                    <a:pt x="10" y="0"/>
                    <a:pt x="0" y="0"/>
                  </a:cubicBezTo>
                  <a:close/>
                  <a:moveTo>
                    <a:pt x="20" y="11"/>
                  </a:moveTo>
                  <a:cubicBezTo>
                    <a:pt x="21" y="12"/>
                    <a:pt x="22" y="12"/>
                    <a:pt x="24" y="12"/>
                  </a:cubicBezTo>
                  <a:cubicBezTo>
                    <a:pt x="24" y="12"/>
                    <a:pt x="22" y="12"/>
                    <a:pt x="20" y="1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3"/>
            <p:cNvSpPr/>
            <p:nvPr/>
          </p:nvSpPr>
          <p:spPr>
            <a:xfrm>
              <a:off x="5444425" y="2330775"/>
              <a:ext cx="625" cy="925"/>
            </a:xfrm>
            <a:custGeom>
              <a:rect b="b" l="l" r="r" t="t"/>
              <a:pathLst>
                <a:path extrusionOk="0" h="37" w="25">
                  <a:moveTo>
                    <a:pt x="12" y="0"/>
                  </a:moveTo>
                  <a:cubicBezTo>
                    <a:pt x="0" y="12"/>
                    <a:pt x="0" y="24"/>
                    <a:pt x="12" y="36"/>
                  </a:cubicBezTo>
                  <a:cubicBezTo>
                    <a:pt x="12" y="24"/>
                    <a:pt x="24"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3"/>
            <p:cNvSpPr/>
            <p:nvPr/>
          </p:nvSpPr>
          <p:spPr>
            <a:xfrm>
              <a:off x="5444425" y="2337625"/>
              <a:ext cx="325" cy="250"/>
            </a:xfrm>
            <a:custGeom>
              <a:rect b="b" l="l" r="r" t="t"/>
              <a:pathLst>
                <a:path extrusionOk="0" h="10" w="13">
                  <a:moveTo>
                    <a:pt x="0" y="0"/>
                  </a:moveTo>
                  <a:cubicBezTo>
                    <a:pt x="0" y="6"/>
                    <a:pt x="0" y="9"/>
                    <a:pt x="2" y="9"/>
                  </a:cubicBezTo>
                  <a:cubicBezTo>
                    <a:pt x="3" y="9"/>
                    <a:pt x="6" y="6"/>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3"/>
            <p:cNvSpPr/>
            <p:nvPr/>
          </p:nvSpPr>
          <p:spPr>
            <a:xfrm>
              <a:off x="5445300" y="2342375"/>
              <a:ext cx="25" cy="25"/>
            </a:xfrm>
            <a:custGeom>
              <a:rect b="b" l="l" r="r" t="t"/>
              <a:pathLst>
                <a:path extrusionOk="0" h="1" w="1">
                  <a:moveTo>
                    <a:pt x="1" y="1"/>
                  </a:moveTo>
                  <a:lnTo>
                    <a:pt x="1" y="1"/>
                  </a:ln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3"/>
            <p:cNvSpPr/>
            <p:nvPr/>
          </p:nvSpPr>
          <p:spPr>
            <a:xfrm>
              <a:off x="5442325" y="2331675"/>
              <a:ext cx="3600" cy="3000"/>
            </a:xfrm>
            <a:custGeom>
              <a:rect b="b" l="l" r="r" t="t"/>
              <a:pathLst>
                <a:path extrusionOk="0" h="120" w="144">
                  <a:moveTo>
                    <a:pt x="96" y="0"/>
                  </a:moveTo>
                  <a:cubicBezTo>
                    <a:pt x="72" y="12"/>
                    <a:pt x="1" y="24"/>
                    <a:pt x="72" y="60"/>
                  </a:cubicBezTo>
                  <a:lnTo>
                    <a:pt x="84" y="48"/>
                  </a:lnTo>
                  <a:lnTo>
                    <a:pt x="84" y="48"/>
                  </a:lnTo>
                  <a:cubicBezTo>
                    <a:pt x="60" y="72"/>
                    <a:pt x="96" y="95"/>
                    <a:pt x="96" y="119"/>
                  </a:cubicBezTo>
                  <a:cubicBezTo>
                    <a:pt x="108" y="119"/>
                    <a:pt x="108" y="107"/>
                    <a:pt x="108" y="107"/>
                  </a:cubicBezTo>
                  <a:cubicBezTo>
                    <a:pt x="120" y="95"/>
                    <a:pt x="120" y="84"/>
                    <a:pt x="120" y="60"/>
                  </a:cubicBezTo>
                  <a:cubicBezTo>
                    <a:pt x="144" y="36"/>
                    <a:pt x="108" y="24"/>
                    <a:pt x="9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3"/>
            <p:cNvSpPr/>
            <p:nvPr/>
          </p:nvSpPr>
          <p:spPr>
            <a:xfrm>
              <a:off x="5457525" y="2348500"/>
              <a:ext cx="225" cy="150"/>
            </a:xfrm>
            <a:custGeom>
              <a:rect b="b" l="l" r="r" t="t"/>
              <a:pathLst>
                <a:path extrusionOk="0" h="6" w="9">
                  <a:moveTo>
                    <a:pt x="3" y="1"/>
                  </a:moveTo>
                  <a:cubicBezTo>
                    <a:pt x="1" y="1"/>
                    <a:pt x="0" y="2"/>
                    <a:pt x="0" y="6"/>
                  </a:cubicBezTo>
                  <a:cubicBezTo>
                    <a:pt x="8" y="6"/>
                    <a:pt x="5"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3"/>
            <p:cNvSpPr/>
            <p:nvPr/>
          </p:nvSpPr>
          <p:spPr>
            <a:xfrm>
              <a:off x="5321200" y="2315900"/>
              <a:ext cx="1575" cy="1500"/>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3"/>
            <p:cNvSpPr/>
            <p:nvPr/>
          </p:nvSpPr>
          <p:spPr>
            <a:xfrm>
              <a:off x="5399175" y="2292675"/>
              <a:ext cx="1500" cy="2700"/>
            </a:xfrm>
            <a:custGeom>
              <a:rect b="b" l="l" r="r" t="t"/>
              <a:pathLst>
                <a:path extrusionOk="0" h="108" w="60">
                  <a:moveTo>
                    <a:pt x="24" y="0"/>
                  </a:moveTo>
                  <a:cubicBezTo>
                    <a:pt x="0" y="24"/>
                    <a:pt x="48" y="72"/>
                    <a:pt x="0" y="108"/>
                  </a:cubicBezTo>
                  <a:lnTo>
                    <a:pt x="36" y="108"/>
                  </a:lnTo>
                  <a:cubicBezTo>
                    <a:pt x="12" y="84"/>
                    <a:pt x="36" y="60"/>
                    <a:pt x="48" y="24"/>
                  </a:cubicBezTo>
                  <a:lnTo>
                    <a:pt x="60" y="36"/>
                  </a:lnTo>
                  <a:cubicBezTo>
                    <a:pt x="48" y="12"/>
                    <a:pt x="48"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3"/>
            <p:cNvSpPr/>
            <p:nvPr/>
          </p:nvSpPr>
          <p:spPr>
            <a:xfrm>
              <a:off x="5400075" y="2295350"/>
              <a:ext cx="600" cy="625"/>
            </a:xfrm>
            <a:custGeom>
              <a:rect b="b" l="l" r="r" t="t"/>
              <a:pathLst>
                <a:path extrusionOk="0" h="25" w="24">
                  <a:moveTo>
                    <a:pt x="0" y="1"/>
                  </a:moveTo>
                  <a:lnTo>
                    <a:pt x="0" y="13"/>
                  </a:lnTo>
                  <a:cubicBezTo>
                    <a:pt x="0" y="13"/>
                    <a:pt x="0" y="13"/>
                    <a:pt x="12" y="24"/>
                  </a:cubicBezTo>
                  <a:lnTo>
                    <a:pt x="24" y="24"/>
                  </a:lnTo>
                  <a:cubicBezTo>
                    <a:pt x="24" y="13"/>
                    <a:pt x="12" y="13"/>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3"/>
            <p:cNvSpPr/>
            <p:nvPr/>
          </p:nvSpPr>
          <p:spPr>
            <a:xfrm>
              <a:off x="5334275" y="2310100"/>
              <a:ext cx="625" cy="150"/>
            </a:xfrm>
            <a:custGeom>
              <a:rect b="b" l="l" r="r" t="t"/>
              <a:pathLst>
                <a:path extrusionOk="0" h="6" w="25">
                  <a:moveTo>
                    <a:pt x="13" y="1"/>
                  </a:moveTo>
                  <a:cubicBezTo>
                    <a:pt x="6" y="1"/>
                    <a:pt x="1" y="6"/>
                    <a:pt x="1" y="6"/>
                  </a:cubicBezTo>
                  <a:lnTo>
                    <a:pt x="25" y="6"/>
                  </a:lnTo>
                  <a:cubicBezTo>
                    <a:pt x="21" y="2"/>
                    <a:pt x="17"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3"/>
            <p:cNvSpPr/>
            <p:nvPr/>
          </p:nvSpPr>
          <p:spPr>
            <a:xfrm>
              <a:off x="5471500" y="2311800"/>
              <a:ext cx="925" cy="250"/>
            </a:xfrm>
            <a:custGeom>
              <a:rect b="b" l="l" r="r" t="t"/>
              <a:pathLst>
                <a:path extrusionOk="0" h="10" w="37">
                  <a:moveTo>
                    <a:pt x="19" y="0"/>
                  </a:moveTo>
                  <a:cubicBezTo>
                    <a:pt x="13" y="0"/>
                    <a:pt x="7" y="3"/>
                    <a:pt x="1" y="9"/>
                  </a:cubicBezTo>
                  <a:lnTo>
                    <a:pt x="36" y="9"/>
                  </a:lnTo>
                  <a:cubicBezTo>
                    <a:pt x="30" y="3"/>
                    <a:pt x="25" y="0"/>
                    <a:pt x="1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3"/>
            <p:cNvSpPr/>
            <p:nvPr/>
          </p:nvSpPr>
          <p:spPr>
            <a:xfrm>
              <a:off x="5410475" y="2294450"/>
              <a:ext cx="925" cy="25"/>
            </a:xfrm>
            <a:custGeom>
              <a:rect b="b" l="l" r="r" t="t"/>
              <a:pathLst>
                <a:path extrusionOk="0" h="1" w="37">
                  <a:moveTo>
                    <a:pt x="1" y="1"/>
                  </a:moveTo>
                  <a:cubicBezTo>
                    <a:pt x="13" y="1"/>
                    <a:pt x="13" y="1"/>
                    <a:pt x="25" y="1"/>
                  </a:cubicBezTo>
                  <a:cubicBezTo>
                    <a:pt x="25" y="1"/>
                    <a:pt x="25" y="1"/>
                    <a:pt x="3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3"/>
            <p:cNvSpPr/>
            <p:nvPr/>
          </p:nvSpPr>
          <p:spPr>
            <a:xfrm>
              <a:off x="5378350" y="2308075"/>
              <a:ext cx="1500" cy="1075"/>
            </a:xfrm>
            <a:custGeom>
              <a:rect b="b" l="l" r="r" t="t"/>
              <a:pathLst>
                <a:path extrusionOk="0" h="43" w="60">
                  <a:moveTo>
                    <a:pt x="55" y="0"/>
                  </a:moveTo>
                  <a:cubicBezTo>
                    <a:pt x="49" y="0"/>
                    <a:pt x="39" y="17"/>
                    <a:pt x="22" y="17"/>
                  </a:cubicBezTo>
                  <a:cubicBezTo>
                    <a:pt x="19" y="17"/>
                    <a:pt x="15" y="17"/>
                    <a:pt x="12" y="15"/>
                  </a:cubicBezTo>
                  <a:lnTo>
                    <a:pt x="0" y="39"/>
                  </a:lnTo>
                  <a:cubicBezTo>
                    <a:pt x="5" y="42"/>
                    <a:pt x="9" y="43"/>
                    <a:pt x="13" y="43"/>
                  </a:cubicBezTo>
                  <a:cubicBezTo>
                    <a:pt x="29" y="43"/>
                    <a:pt x="41" y="27"/>
                    <a:pt x="60" y="27"/>
                  </a:cubicBezTo>
                  <a:cubicBezTo>
                    <a:pt x="60" y="7"/>
                    <a:pt x="58" y="0"/>
                    <a:pt x="5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3"/>
            <p:cNvSpPr/>
            <p:nvPr/>
          </p:nvSpPr>
          <p:spPr>
            <a:xfrm>
              <a:off x="5320900" y="2316775"/>
              <a:ext cx="325" cy="25"/>
            </a:xfrm>
            <a:custGeom>
              <a:rect b="b" l="l" r="r" t="t"/>
              <a:pathLst>
                <a:path extrusionOk="0" h="1" w="13">
                  <a:moveTo>
                    <a:pt x="0" y="1"/>
                  </a:moveTo>
                  <a:lnTo>
                    <a:pt x="0" y="1"/>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3"/>
            <p:cNvSpPr/>
            <p:nvPr/>
          </p:nvSpPr>
          <p:spPr>
            <a:xfrm>
              <a:off x="5403925" y="2295600"/>
              <a:ext cx="2725" cy="375"/>
            </a:xfrm>
            <a:custGeom>
              <a:rect b="b" l="l" r="r" t="t"/>
              <a:pathLst>
                <a:path extrusionOk="0" h="15" w="109">
                  <a:moveTo>
                    <a:pt x="19" y="1"/>
                  </a:moveTo>
                  <a:cubicBezTo>
                    <a:pt x="11" y="1"/>
                    <a:pt x="4" y="4"/>
                    <a:pt x="1" y="14"/>
                  </a:cubicBezTo>
                  <a:lnTo>
                    <a:pt x="108" y="14"/>
                  </a:lnTo>
                  <a:lnTo>
                    <a:pt x="72" y="3"/>
                  </a:lnTo>
                  <a:cubicBezTo>
                    <a:pt x="70" y="8"/>
                    <a:pt x="66" y="9"/>
                    <a:pt x="60" y="9"/>
                  </a:cubicBezTo>
                  <a:cubicBezTo>
                    <a:pt x="49" y="9"/>
                    <a:pt x="32" y="1"/>
                    <a:pt x="1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3"/>
            <p:cNvSpPr/>
            <p:nvPr/>
          </p:nvSpPr>
          <p:spPr>
            <a:xfrm>
              <a:off x="5287850" y="2289400"/>
              <a:ext cx="198275" cy="72050"/>
            </a:xfrm>
            <a:custGeom>
              <a:rect b="b" l="l" r="r" t="t"/>
              <a:pathLst>
                <a:path extrusionOk="0" h="2882" w="7931">
                  <a:moveTo>
                    <a:pt x="2672" y="1078"/>
                  </a:moveTo>
                  <a:lnTo>
                    <a:pt x="2668" y="1084"/>
                  </a:lnTo>
                  <a:cubicBezTo>
                    <a:pt x="2674" y="1084"/>
                    <a:pt x="2673" y="1081"/>
                    <a:pt x="2672" y="1078"/>
                  </a:cubicBezTo>
                  <a:close/>
                  <a:moveTo>
                    <a:pt x="6597" y="1132"/>
                  </a:moveTo>
                  <a:cubicBezTo>
                    <a:pt x="6597" y="1132"/>
                    <a:pt x="6597" y="1132"/>
                    <a:pt x="6597" y="1132"/>
                  </a:cubicBezTo>
                  <a:cubicBezTo>
                    <a:pt x="6597" y="1132"/>
                    <a:pt x="6597" y="1132"/>
                    <a:pt x="6597" y="1132"/>
                  </a:cubicBezTo>
                  <a:close/>
                  <a:moveTo>
                    <a:pt x="2370" y="1108"/>
                  </a:moveTo>
                  <a:lnTo>
                    <a:pt x="2334" y="1155"/>
                  </a:lnTo>
                  <a:cubicBezTo>
                    <a:pt x="2358" y="1132"/>
                    <a:pt x="2370" y="1132"/>
                    <a:pt x="2394" y="1120"/>
                  </a:cubicBezTo>
                  <a:cubicBezTo>
                    <a:pt x="2388" y="1117"/>
                    <a:pt x="2385" y="1116"/>
                    <a:pt x="2382" y="1116"/>
                  </a:cubicBezTo>
                  <a:cubicBezTo>
                    <a:pt x="2378" y="1116"/>
                    <a:pt x="2377" y="1119"/>
                    <a:pt x="2376" y="1119"/>
                  </a:cubicBezTo>
                  <a:cubicBezTo>
                    <a:pt x="2375" y="1119"/>
                    <a:pt x="2374" y="1117"/>
                    <a:pt x="2370" y="1108"/>
                  </a:cubicBezTo>
                  <a:close/>
                  <a:moveTo>
                    <a:pt x="703" y="1596"/>
                  </a:moveTo>
                  <a:lnTo>
                    <a:pt x="703" y="1596"/>
                  </a:lnTo>
                  <a:cubicBezTo>
                    <a:pt x="703" y="1599"/>
                    <a:pt x="704" y="1601"/>
                    <a:pt x="705" y="1603"/>
                  </a:cubicBezTo>
                  <a:lnTo>
                    <a:pt x="705" y="1603"/>
                  </a:lnTo>
                  <a:cubicBezTo>
                    <a:pt x="704" y="1601"/>
                    <a:pt x="704" y="1598"/>
                    <a:pt x="703" y="1596"/>
                  </a:cubicBezTo>
                  <a:close/>
                  <a:moveTo>
                    <a:pt x="6585" y="2072"/>
                  </a:moveTo>
                  <a:cubicBezTo>
                    <a:pt x="6585" y="2072"/>
                    <a:pt x="6585" y="2072"/>
                    <a:pt x="6585" y="2072"/>
                  </a:cubicBezTo>
                  <a:lnTo>
                    <a:pt x="6585" y="2072"/>
                  </a:lnTo>
                  <a:close/>
                  <a:moveTo>
                    <a:pt x="7084" y="2535"/>
                  </a:moveTo>
                  <a:lnTo>
                    <a:pt x="7084" y="2535"/>
                  </a:lnTo>
                  <a:cubicBezTo>
                    <a:pt x="7084" y="2536"/>
                    <a:pt x="7084" y="2536"/>
                    <a:pt x="7084" y="2537"/>
                  </a:cubicBezTo>
                  <a:lnTo>
                    <a:pt x="7084" y="2537"/>
                  </a:lnTo>
                  <a:cubicBezTo>
                    <a:pt x="7084" y="2537"/>
                    <a:pt x="7084" y="2537"/>
                    <a:pt x="7085" y="2537"/>
                  </a:cubicBezTo>
                  <a:lnTo>
                    <a:pt x="7084" y="2535"/>
                  </a:lnTo>
                  <a:close/>
                  <a:moveTo>
                    <a:pt x="7001" y="2537"/>
                  </a:moveTo>
                  <a:lnTo>
                    <a:pt x="7001" y="2548"/>
                  </a:lnTo>
                  <a:lnTo>
                    <a:pt x="7013" y="2548"/>
                  </a:lnTo>
                  <a:cubicBezTo>
                    <a:pt x="7013" y="2548"/>
                    <a:pt x="7013" y="2548"/>
                    <a:pt x="7001" y="2537"/>
                  </a:cubicBezTo>
                  <a:close/>
                  <a:moveTo>
                    <a:pt x="6537" y="1084"/>
                  </a:moveTo>
                  <a:cubicBezTo>
                    <a:pt x="6549" y="1084"/>
                    <a:pt x="6573" y="1096"/>
                    <a:pt x="6585" y="1108"/>
                  </a:cubicBezTo>
                  <a:cubicBezTo>
                    <a:pt x="6585" y="1120"/>
                    <a:pt x="6597" y="1132"/>
                    <a:pt x="6597" y="1132"/>
                  </a:cubicBezTo>
                  <a:cubicBezTo>
                    <a:pt x="6597" y="1132"/>
                    <a:pt x="6597" y="1120"/>
                    <a:pt x="6597" y="1108"/>
                  </a:cubicBezTo>
                  <a:cubicBezTo>
                    <a:pt x="6609" y="1120"/>
                    <a:pt x="6620" y="1132"/>
                    <a:pt x="6632" y="1132"/>
                  </a:cubicBezTo>
                  <a:cubicBezTo>
                    <a:pt x="6620" y="1155"/>
                    <a:pt x="6609" y="1167"/>
                    <a:pt x="6609" y="1203"/>
                  </a:cubicBezTo>
                  <a:lnTo>
                    <a:pt x="6656" y="1167"/>
                  </a:lnTo>
                  <a:lnTo>
                    <a:pt x="6656" y="1179"/>
                  </a:lnTo>
                  <a:lnTo>
                    <a:pt x="6692" y="1167"/>
                  </a:lnTo>
                  <a:cubicBezTo>
                    <a:pt x="6751" y="1203"/>
                    <a:pt x="6811" y="1239"/>
                    <a:pt x="6870" y="1286"/>
                  </a:cubicBezTo>
                  <a:cubicBezTo>
                    <a:pt x="6875" y="1287"/>
                    <a:pt x="6879" y="1288"/>
                    <a:pt x="6882" y="1288"/>
                  </a:cubicBezTo>
                  <a:cubicBezTo>
                    <a:pt x="6915" y="1288"/>
                    <a:pt x="6921" y="1249"/>
                    <a:pt x="6954" y="1249"/>
                  </a:cubicBezTo>
                  <a:cubicBezTo>
                    <a:pt x="6957" y="1249"/>
                    <a:pt x="6961" y="1250"/>
                    <a:pt x="6966" y="1251"/>
                  </a:cubicBezTo>
                  <a:cubicBezTo>
                    <a:pt x="6978" y="1263"/>
                    <a:pt x="7013" y="1274"/>
                    <a:pt x="6990" y="1298"/>
                  </a:cubicBezTo>
                  <a:cubicBezTo>
                    <a:pt x="6986" y="1297"/>
                    <a:pt x="6983" y="1296"/>
                    <a:pt x="6980" y="1296"/>
                  </a:cubicBezTo>
                  <a:cubicBezTo>
                    <a:pt x="6962" y="1296"/>
                    <a:pt x="6952" y="1322"/>
                    <a:pt x="6942" y="1322"/>
                  </a:cubicBezTo>
                  <a:cubicBezTo>
                    <a:pt x="6990" y="1358"/>
                    <a:pt x="7013" y="1417"/>
                    <a:pt x="7073" y="1429"/>
                  </a:cubicBezTo>
                  <a:lnTo>
                    <a:pt x="7073" y="1370"/>
                  </a:lnTo>
                  <a:cubicBezTo>
                    <a:pt x="7085" y="1382"/>
                    <a:pt x="7109" y="1405"/>
                    <a:pt x="7120" y="1417"/>
                  </a:cubicBezTo>
                  <a:cubicBezTo>
                    <a:pt x="7097" y="1429"/>
                    <a:pt x="7085" y="1465"/>
                    <a:pt x="7073" y="1465"/>
                  </a:cubicBezTo>
                  <a:cubicBezTo>
                    <a:pt x="7204" y="1465"/>
                    <a:pt x="7097" y="1536"/>
                    <a:pt x="7168" y="1572"/>
                  </a:cubicBezTo>
                  <a:cubicBezTo>
                    <a:pt x="7186" y="1563"/>
                    <a:pt x="7207" y="1559"/>
                    <a:pt x="7229" y="1559"/>
                  </a:cubicBezTo>
                  <a:cubicBezTo>
                    <a:pt x="7292" y="1559"/>
                    <a:pt x="7365" y="1590"/>
                    <a:pt x="7418" y="1608"/>
                  </a:cubicBezTo>
                  <a:cubicBezTo>
                    <a:pt x="7430" y="1632"/>
                    <a:pt x="7430" y="1644"/>
                    <a:pt x="7418" y="1655"/>
                  </a:cubicBezTo>
                  <a:cubicBezTo>
                    <a:pt x="7415" y="1642"/>
                    <a:pt x="7410" y="1638"/>
                    <a:pt x="7404" y="1638"/>
                  </a:cubicBezTo>
                  <a:cubicBezTo>
                    <a:pt x="7394" y="1638"/>
                    <a:pt x="7381" y="1649"/>
                    <a:pt x="7368" y="1649"/>
                  </a:cubicBezTo>
                  <a:cubicBezTo>
                    <a:pt x="7361" y="1649"/>
                    <a:pt x="7353" y="1645"/>
                    <a:pt x="7347" y="1632"/>
                  </a:cubicBezTo>
                  <a:lnTo>
                    <a:pt x="7347" y="1632"/>
                  </a:lnTo>
                  <a:cubicBezTo>
                    <a:pt x="7359" y="1679"/>
                    <a:pt x="7406" y="1703"/>
                    <a:pt x="7406" y="1751"/>
                  </a:cubicBezTo>
                  <a:cubicBezTo>
                    <a:pt x="7413" y="1737"/>
                    <a:pt x="7424" y="1731"/>
                    <a:pt x="7437" y="1731"/>
                  </a:cubicBezTo>
                  <a:cubicBezTo>
                    <a:pt x="7446" y="1731"/>
                    <a:pt x="7456" y="1734"/>
                    <a:pt x="7466" y="1739"/>
                  </a:cubicBezTo>
                  <a:cubicBezTo>
                    <a:pt x="7466" y="1763"/>
                    <a:pt x="7430" y="1786"/>
                    <a:pt x="7430" y="1810"/>
                  </a:cubicBezTo>
                  <a:cubicBezTo>
                    <a:pt x="7418" y="1798"/>
                    <a:pt x="7406" y="1798"/>
                    <a:pt x="7394" y="1786"/>
                  </a:cubicBezTo>
                  <a:lnTo>
                    <a:pt x="7394" y="1786"/>
                  </a:lnTo>
                  <a:cubicBezTo>
                    <a:pt x="7382" y="1822"/>
                    <a:pt x="7418" y="1822"/>
                    <a:pt x="7430" y="1834"/>
                  </a:cubicBezTo>
                  <a:cubicBezTo>
                    <a:pt x="7406" y="1858"/>
                    <a:pt x="7406" y="1882"/>
                    <a:pt x="7371" y="1882"/>
                  </a:cubicBezTo>
                  <a:cubicBezTo>
                    <a:pt x="7418" y="1905"/>
                    <a:pt x="7394" y="1929"/>
                    <a:pt x="7418" y="1965"/>
                  </a:cubicBezTo>
                  <a:cubicBezTo>
                    <a:pt x="7430" y="1949"/>
                    <a:pt x="7439" y="1944"/>
                    <a:pt x="7447" y="1944"/>
                  </a:cubicBezTo>
                  <a:cubicBezTo>
                    <a:pt x="7463" y="1944"/>
                    <a:pt x="7474" y="1965"/>
                    <a:pt x="7490" y="1965"/>
                  </a:cubicBezTo>
                  <a:cubicBezTo>
                    <a:pt x="7478" y="1953"/>
                    <a:pt x="7478" y="1929"/>
                    <a:pt x="7466" y="1917"/>
                  </a:cubicBezTo>
                  <a:cubicBezTo>
                    <a:pt x="7462" y="1937"/>
                    <a:pt x="7461" y="1944"/>
                    <a:pt x="7459" y="1944"/>
                  </a:cubicBezTo>
                  <a:cubicBezTo>
                    <a:pt x="7455" y="1944"/>
                    <a:pt x="7450" y="1904"/>
                    <a:pt x="7416" y="1904"/>
                  </a:cubicBezTo>
                  <a:cubicBezTo>
                    <a:pt x="7413" y="1904"/>
                    <a:pt x="7410" y="1905"/>
                    <a:pt x="7406" y="1905"/>
                  </a:cubicBezTo>
                  <a:cubicBezTo>
                    <a:pt x="7411" y="1898"/>
                    <a:pt x="7419" y="1895"/>
                    <a:pt x="7427" y="1895"/>
                  </a:cubicBezTo>
                  <a:cubicBezTo>
                    <a:pt x="7447" y="1895"/>
                    <a:pt x="7472" y="1911"/>
                    <a:pt x="7484" y="1911"/>
                  </a:cubicBezTo>
                  <a:cubicBezTo>
                    <a:pt x="7490" y="1911"/>
                    <a:pt x="7493" y="1906"/>
                    <a:pt x="7490" y="1894"/>
                  </a:cubicBezTo>
                  <a:lnTo>
                    <a:pt x="7490" y="1894"/>
                  </a:lnTo>
                  <a:cubicBezTo>
                    <a:pt x="7525" y="1953"/>
                    <a:pt x="7501" y="1965"/>
                    <a:pt x="7537" y="2036"/>
                  </a:cubicBezTo>
                  <a:cubicBezTo>
                    <a:pt x="7537" y="2022"/>
                    <a:pt x="7541" y="2017"/>
                    <a:pt x="7546" y="2017"/>
                  </a:cubicBezTo>
                  <a:cubicBezTo>
                    <a:pt x="7555" y="2017"/>
                    <a:pt x="7569" y="2030"/>
                    <a:pt x="7583" y="2030"/>
                  </a:cubicBezTo>
                  <a:cubicBezTo>
                    <a:pt x="7588" y="2030"/>
                    <a:pt x="7592" y="2029"/>
                    <a:pt x="7597" y="2025"/>
                  </a:cubicBezTo>
                  <a:lnTo>
                    <a:pt x="7597" y="2025"/>
                  </a:lnTo>
                  <a:cubicBezTo>
                    <a:pt x="7592" y="2049"/>
                    <a:pt x="7587" y="2055"/>
                    <a:pt x="7581" y="2055"/>
                  </a:cubicBezTo>
                  <a:cubicBezTo>
                    <a:pt x="7573" y="2055"/>
                    <a:pt x="7563" y="2046"/>
                    <a:pt x="7549" y="2046"/>
                  </a:cubicBezTo>
                  <a:cubicBezTo>
                    <a:pt x="7545" y="2046"/>
                    <a:pt x="7541" y="2047"/>
                    <a:pt x="7537" y="2048"/>
                  </a:cubicBezTo>
                  <a:cubicBezTo>
                    <a:pt x="7537" y="2084"/>
                    <a:pt x="7501" y="2084"/>
                    <a:pt x="7537" y="2120"/>
                  </a:cubicBezTo>
                  <a:cubicBezTo>
                    <a:pt x="7527" y="2134"/>
                    <a:pt x="7519" y="2139"/>
                    <a:pt x="7513" y="2139"/>
                  </a:cubicBezTo>
                  <a:cubicBezTo>
                    <a:pt x="7500" y="2139"/>
                    <a:pt x="7493" y="2118"/>
                    <a:pt x="7475" y="2118"/>
                  </a:cubicBezTo>
                  <a:cubicBezTo>
                    <a:pt x="7472" y="2118"/>
                    <a:pt x="7469" y="2119"/>
                    <a:pt x="7466" y="2120"/>
                  </a:cubicBezTo>
                  <a:cubicBezTo>
                    <a:pt x="7443" y="2109"/>
                    <a:pt x="7528" y="2012"/>
                    <a:pt x="7435" y="2012"/>
                  </a:cubicBezTo>
                  <a:cubicBezTo>
                    <a:pt x="7430" y="2012"/>
                    <a:pt x="7424" y="2012"/>
                    <a:pt x="7418" y="2013"/>
                  </a:cubicBezTo>
                  <a:cubicBezTo>
                    <a:pt x="7418" y="1989"/>
                    <a:pt x="7371" y="1965"/>
                    <a:pt x="7371" y="1941"/>
                  </a:cubicBezTo>
                  <a:cubicBezTo>
                    <a:pt x="7359" y="1965"/>
                    <a:pt x="7323" y="1989"/>
                    <a:pt x="7347" y="2025"/>
                  </a:cubicBezTo>
                  <a:lnTo>
                    <a:pt x="7406" y="2025"/>
                  </a:lnTo>
                  <a:cubicBezTo>
                    <a:pt x="7406" y="2048"/>
                    <a:pt x="7454" y="2072"/>
                    <a:pt x="7442" y="2084"/>
                  </a:cubicBezTo>
                  <a:cubicBezTo>
                    <a:pt x="7439" y="2081"/>
                    <a:pt x="7434" y="2079"/>
                    <a:pt x="7428" y="2079"/>
                  </a:cubicBezTo>
                  <a:cubicBezTo>
                    <a:pt x="7413" y="2079"/>
                    <a:pt x="7394" y="2090"/>
                    <a:pt x="7394" y="2108"/>
                  </a:cubicBezTo>
                  <a:cubicBezTo>
                    <a:pt x="7406" y="2096"/>
                    <a:pt x="7406" y="2096"/>
                    <a:pt x="7418" y="2096"/>
                  </a:cubicBezTo>
                  <a:cubicBezTo>
                    <a:pt x="7418" y="2132"/>
                    <a:pt x="7454" y="2156"/>
                    <a:pt x="7454" y="2203"/>
                  </a:cubicBezTo>
                  <a:cubicBezTo>
                    <a:pt x="7478" y="2167"/>
                    <a:pt x="7501" y="2167"/>
                    <a:pt x="7537" y="2132"/>
                  </a:cubicBezTo>
                  <a:cubicBezTo>
                    <a:pt x="7585" y="2156"/>
                    <a:pt x="7537" y="2167"/>
                    <a:pt x="7537" y="2191"/>
                  </a:cubicBezTo>
                  <a:cubicBezTo>
                    <a:pt x="7525" y="2179"/>
                    <a:pt x="7537" y="2179"/>
                    <a:pt x="7525" y="2179"/>
                  </a:cubicBezTo>
                  <a:cubicBezTo>
                    <a:pt x="7525" y="2191"/>
                    <a:pt x="7525" y="2203"/>
                    <a:pt x="7537" y="2215"/>
                  </a:cubicBezTo>
                  <a:cubicBezTo>
                    <a:pt x="7525" y="2227"/>
                    <a:pt x="7515" y="2232"/>
                    <a:pt x="7506" y="2232"/>
                  </a:cubicBezTo>
                  <a:cubicBezTo>
                    <a:pt x="7486" y="2232"/>
                    <a:pt x="7472" y="2210"/>
                    <a:pt x="7449" y="2210"/>
                  </a:cubicBezTo>
                  <a:cubicBezTo>
                    <a:pt x="7444" y="2210"/>
                    <a:pt x="7437" y="2211"/>
                    <a:pt x="7430" y="2215"/>
                  </a:cubicBezTo>
                  <a:cubicBezTo>
                    <a:pt x="7394" y="2227"/>
                    <a:pt x="7442" y="2263"/>
                    <a:pt x="7406" y="2275"/>
                  </a:cubicBezTo>
                  <a:lnTo>
                    <a:pt x="7418" y="2275"/>
                  </a:lnTo>
                  <a:lnTo>
                    <a:pt x="7418" y="2286"/>
                  </a:lnTo>
                  <a:cubicBezTo>
                    <a:pt x="7406" y="2310"/>
                    <a:pt x="7394" y="2322"/>
                    <a:pt x="7406" y="2358"/>
                  </a:cubicBezTo>
                  <a:cubicBezTo>
                    <a:pt x="7404" y="2356"/>
                    <a:pt x="7403" y="2355"/>
                    <a:pt x="7402" y="2355"/>
                  </a:cubicBezTo>
                  <a:lnTo>
                    <a:pt x="7402" y="2355"/>
                  </a:lnTo>
                  <a:cubicBezTo>
                    <a:pt x="7398" y="2355"/>
                    <a:pt x="7406" y="2374"/>
                    <a:pt x="7406" y="2394"/>
                  </a:cubicBezTo>
                  <a:cubicBezTo>
                    <a:pt x="7406" y="2404"/>
                    <a:pt x="7406" y="2447"/>
                    <a:pt x="7371" y="2447"/>
                  </a:cubicBezTo>
                  <a:cubicBezTo>
                    <a:pt x="7365" y="2447"/>
                    <a:pt x="7356" y="2445"/>
                    <a:pt x="7347" y="2441"/>
                  </a:cubicBezTo>
                  <a:cubicBezTo>
                    <a:pt x="7337" y="2446"/>
                    <a:pt x="7325" y="2449"/>
                    <a:pt x="7314" y="2449"/>
                  </a:cubicBezTo>
                  <a:cubicBezTo>
                    <a:pt x="7299" y="2449"/>
                    <a:pt x="7287" y="2443"/>
                    <a:pt x="7287" y="2429"/>
                  </a:cubicBezTo>
                  <a:cubicBezTo>
                    <a:pt x="7275" y="2441"/>
                    <a:pt x="7251" y="2441"/>
                    <a:pt x="7240" y="2441"/>
                  </a:cubicBezTo>
                  <a:lnTo>
                    <a:pt x="7228" y="2394"/>
                  </a:lnTo>
                  <a:cubicBezTo>
                    <a:pt x="7192" y="2417"/>
                    <a:pt x="7204" y="2453"/>
                    <a:pt x="7192" y="2501"/>
                  </a:cubicBezTo>
                  <a:cubicBezTo>
                    <a:pt x="7181" y="2493"/>
                    <a:pt x="7169" y="2491"/>
                    <a:pt x="7156" y="2491"/>
                  </a:cubicBezTo>
                  <a:cubicBezTo>
                    <a:pt x="7129" y="2491"/>
                    <a:pt x="7101" y="2504"/>
                    <a:pt x="7085" y="2513"/>
                  </a:cubicBezTo>
                  <a:lnTo>
                    <a:pt x="7061" y="2513"/>
                  </a:lnTo>
                  <a:lnTo>
                    <a:pt x="7084" y="2535"/>
                  </a:lnTo>
                  <a:lnTo>
                    <a:pt x="7084" y="2535"/>
                  </a:lnTo>
                  <a:cubicBezTo>
                    <a:pt x="7084" y="2531"/>
                    <a:pt x="7085" y="2527"/>
                    <a:pt x="7085" y="2525"/>
                  </a:cubicBezTo>
                  <a:lnTo>
                    <a:pt x="7085" y="2525"/>
                  </a:lnTo>
                  <a:cubicBezTo>
                    <a:pt x="7103" y="2531"/>
                    <a:pt x="7118" y="2531"/>
                    <a:pt x="7132" y="2531"/>
                  </a:cubicBezTo>
                  <a:cubicBezTo>
                    <a:pt x="7147" y="2531"/>
                    <a:pt x="7162" y="2531"/>
                    <a:pt x="7180" y="2537"/>
                  </a:cubicBezTo>
                  <a:cubicBezTo>
                    <a:pt x="7180" y="2525"/>
                    <a:pt x="7168" y="2513"/>
                    <a:pt x="7168" y="2501"/>
                  </a:cubicBezTo>
                  <a:lnTo>
                    <a:pt x="7168" y="2501"/>
                  </a:lnTo>
                  <a:cubicBezTo>
                    <a:pt x="7180" y="2501"/>
                    <a:pt x="7204" y="2513"/>
                    <a:pt x="7216" y="2537"/>
                  </a:cubicBezTo>
                  <a:cubicBezTo>
                    <a:pt x="7216" y="2560"/>
                    <a:pt x="7180" y="2560"/>
                    <a:pt x="7156" y="2560"/>
                  </a:cubicBezTo>
                  <a:cubicBezTo>
                    <a:pt x="7131" y="2552"/>
                    <a:pt x="7118" y="2543"/>
                    <a:pt x="7116" y="2543"/>
                  </a:cubicBezTo>
                  <a:lnTo>
                    <a:pt x="7116" y="2543"/>
                  </a:lnTo>
                  <a:cubicBezTo>
                    <a:pt x="7116" y="2543"/>
                    <a:pt x="7117" y="2545"/>
                    <a:pt x="7120" y="2548"/>
                  </a:cubicBezTo>
                  <a:cubicBezTo>
                    <a:pt x="7109" y="2554"/>
                    <a:pt x="7101" y="2556"/>
                    <a:pt x="7095" y="2556"/>
                  </a:cubicBezTo>
                  <a:cubicBezTo>
                    <a:pt x="7084" y="2556"/>
                    <a:pt x="7083" y="2546"/>
                    <a:pt x="7084" y="2537"/>
                  </a:cubicBezTo>
                  <a:lnTo>
                    <a:pt x="7084" y="2537"/>
                  </a:lnTo>
                  <a:cubicBezTo>
                    <a:pt x="7047" y="2537"/>
                    <a:pt x="7039" y="2552"/>
                    <a:pt x="7025" y="2552"/>
                  </a:cubicBezTo>
                  <a:cubicBezTo>
                    <a:pt x="7022" y="2552"/>
                    <a:pt x="7018" y="2551"/>
                    <a:pt x="7013" y="2548"/>
                  </a:cubicBezTo>
                  <a:lnTo>
                    <a:pt x="7013" y="2548"/>
                  </a:lnTo>
                  <a:cubicBezTo>
                    <a:pt x="7019" y="2554"/>
                    <a:pt x="7022" y="2557"/>
                    <a:pt x="7021" y="2557"/>
                  </a:cubicBezTo>
                  <a:cubicBezTo>
                    <a:pt x="7019" y="2557"/>
                    <a:pt x="7013" y="2554"/>
                    <a:pt x="7001" y="2548"/>
                  </a:cubicBezTo>
                  <a:cubicBezTo>
                    <a:pt x="7001" y="2548"/>
                    <a:pt x="7001" y="2548"/>
                    <a:pt x="6990" y="2537"/>
                  </a:cubicBezTo>
                  <a:lnTo>
                    <a:pt x="7001" y="2537"/>
                  </a:lnTo>
                  <a:lnTo>
                    <a:pt x="7001" y="2525"/>
                  </a:lnTo>
                  <a:cubicBezTo>
                    <a:pt x="6998" y="2510"/>
                    <a:pt x="6992" y="2506"/>
                    <a:pt x="6985" y="2506"/>
                  </a:cubicBezTo>
                  <a:cubicBezTo>
                    <a:pt x="6972" y="2506"/>
                    <a:pt x="6955" y="2519"/>
                    <a:pt x="6937" y="2519"/>
                  </a:cubicBezTo>
                  <a:cubicBezTo>
                    <a:pt x="6931" y="2519"/>
                    <a:pt x="6924" y="2517"/>
                    <a:pt x="6918" y="2513"/>
                  </a:cubicBezTo>
                  <a:lnTo>
                    <a:pt x="6930" y="2513"/>
                  </a:lnTo>
                  <a:cubicBezTo>
                    <a:pt x="6920" y="2493"/>
                    <a:pt x="6926" y="2443"/>
                    <a:pt x="6916" y="2443"/>
                  </a:cubicBezTo>
                  <a:cubicBezTo>
                    <a:pt x="6914" y="2443"/>
                    <a:pt x="6911" y="2446"/>
                    <a:pt x="6906" y="2453"/>
                  </a:cubicBezTo>
                  <a:cubicBezTo>
                    <a:pt x="6906" y="2449"/>
                    <a:pt x="6905" y="2448"/>
                    <a:pt x="6903" y="2448"/>
                  </a:cubicBezTo>
                  <a:cubicBezTo>
                    <a:pt x="6898" y="2448"/>
                    <a:pt x="6890" y="2453"/>
                    <a:pt x="6882" y="2453"/>
                  </a:cubicBezTo>
                  <a:cubicBezTo>
                    <a:pt x="6875" y="2460"/>
                    <a:pt x="6864" y="2463"/>
                    <a:pt x="6858" y="2464"/>
                  </a:cubicBezTo>
                  <a:lnTo>
                    <a:pt x="6858" y="2464"/>
                  </a:lnTo>
                  <a:cubicBezTo>
                    <a:pt x="6846" y="2441"/>
                    <a:pt x="6823" y="2441"/>
                    <a:pt x="6811" y="2417"/>
                  </a:cubicBezTo>
                  <a:cubicBezTo>
                    <a:pt x="6811" y="2417"/>
                    <a:pt x="6799" y="2406"/>
                    <a:pt x="6787" y="2406"/>
                  </a:cubicBezTo>
                  <a:cubicBezTo>
                    <a:pt x="6763" y="2406"/>
                    <a:pt x="6751" y="2406"/>
                    <a:pt x="6787" y="2394"/>
                  </a:cubicBezTo>
                  <a:lnTo>
                    <a:pt x="6787" y="2382"/>
                  </a:lnTo>
                  <a:cubicBezTo>
                    <a:pt x="6775" y="2382"/>
                    <a:pt x="6787" y="2370"/>
                    <a:pt x="6787" y="2370"/>
                  </a:cubicBezTo>
                  <a:cubicBezTo>
                    <a:pt x="6787" y="2275"/>
                    <a:pt x="6692" y="2310"/>
                    <a:pt x="6704" y="2227"/>
                  </a:cubicBezTo>
                  <a:cubicBezTo>
                    <a:pt x="6668" y="2227"/>
                    <a:pt x="6668" y="2263"/>
                    <a:pt x="6656" y="2275"/>
                  </a:cubicBezTo>
                  <a:cubicBezTo>
                    <a:pt x="6632" y="2275"/>
                    <a:pt x="6585" y="2251"/>
                    <a:pt x="6561" y="2239"/>
                  </a:cubicBezTo>
                  <a:cubicBezTo>
                    <a:pt x="6573" y="2191"/>
                    <a:pt x="6573" y="2084"/>
                    <a:pt x="6644" y="2072"/>
                  </a:cubicBezTo>
                  <a:cubicBezTo>
                    <a:pt x="6641" y="2061"/>
                    <a:pt x="6638" y="2057"/>
                    <a:pt x="6634" y="2057"/>
                  </a:cubicBezTo>
                  <a:cubicBezTo>
                    <a:pt x="6624" y="2057"/>
                    <a:pt x="6609" y="2088"/>
                    <a:pt x="6594" y="2088"/>
                  </a:cubicBezTo>
                  <a:cubicBezTo>
                    <a:pt x="6591" y="2088"/>
                    <a:pt x="6588" y="2087"/>
                    <a:pt x="6585" y="2084"/>
                  </a:cubicBezTo>
                  <a:lnTo>
                    <a:pt x="6585" y="2072"/>
                  </a:lnTo>
                  <a:cubicBezTo>
                    <a:pt x="6585" y="2096"/>
                    <a:pt x="6573" y="2120"/>
                    <a:pt x="6549" y="2144"/>
                  </a:cubicBezTo>
                  <a:cubicBezTo>
                    <a:pt x="6545" y="2147"/>
                    <a:pt x="6541" y="2149"/>
                    <a:pt x="6537" y="2149"/>
                  </a:cubicBezTo>
                  <a:cubicBezTo>
                    <a:pt x="6514" y="2149"/>
                    <a:pt x="6489" y="2106"/>
                    <a:pt x="6489" y="2096"/>
                  </a:cubicBezTo>
                  <a:lnTo>
                    <a:pt x="6549" y="2084"/>
                  </a:lnTo>
                  <a:cubicBezTo>
                    <a:pt x="6513" y="2036"/>
                    <a:pt x="6442" y="2072"/>
                    <a:pt x="6382" y="2036"/>
                  </a:cubicBezTo>
                  <a:cubicBezTo>
                    <a:pt x="6394" y="1989"/>
                    <a:pt x="6442" y="2001"/>
                    <a:pt x="6478" y="1989"/>
                  </a:cubicBezTo>
                  <a:lnTo>
                    <a:pt x="6466" y="1941"/>
                  </a:lnTo>
                  <a:lnTo>
                    <a:pt x="6501" y="1941"/>
                  </a:lnTo>
                  <a:cubicBezTo>
                    <a:pt x="6489" y="1905"/>
                    <a:pt x="6454" y="1905"/>
                    <a:pt x="6466" y="1858"/>
                  </a:cubicBezTo>
                  <a:lnTo>
                    <a:pt x="6466" y="1858"/>
                  </a:lnTo>
                  <a:cubicBezTo>
                    <a:pt x="6470" y="1861"/>
                    <a:pt x="6473" y="1862"/>
                    <a:pt x="6477" y="1862"/>
                  </a:cubicBezTo>
                  <a:cubicBezTo>
                    <a:pt x="6496" y="1862"/>
                    <a:pt x="6503" y="1820"/>
                    <a:pt x="6525" y="1820"/>
                  </a:cubicBezTo>
                  <a:cubicBezTo>
                    <a:pt x="6531" y="1820"/>
                    <a:pt x="6539" y="1824"/>
                    <a:pt x="6549" y="1834"/>
                  </a:cubicBezTo>
                  <a:cubicBezTo>
                    <a:pt x="6561" y="1810"/>
                    <a:pt x="6489" y="1798"/>
                    <a:pt x="6537" y="1786"/>
                  </a:cubicBezTo>
                  <a:cubicBezTo>
                    <a:pt x="6532" y="1785"/>
                    <a:pt x="6528" y="1784"/>
                    <a:pt x="6525" y="1784"/>
                  </a:cubicBezTo>
                  <a:cubicBezTo>
                    <a:pt x="6504" y="1784"/>
                    <a:pt x="6512" y="1812"/>
                    <a:pt x="6501" y="1822"/>
                  </a:cubicBezTo>
                  <a:cubicBezTo>
                    <a:pt x="6498" y="1823"/>
                    <a:pt x="6495" y="1823"/>
                    <a:pt x="6492" y="1823"/>
                  </a:cubicBezTo>
                  <a:cubicBezTo>
                    <a:pt x="6457" y="1823"/>
                    <a:pt x="6477" y="1761"/>
                    <a:pt x="6466" y="1739"/>
                  </a:cubicBezTo>
                  <a:cubicBezTo>
                    <a:pt x="6478" y="1739"/>
                    <a:pt x="6486" y="1742"/>
                    <a:pt x="6494" y="1742"/>
                  </a:cubicBezTo>
                  <a:cubicBezTo>
                    <a:pt x="6501" y="1742"/>
                    <a:pt x="6507" y="1739"/>
                    <a:pt x="6513" y="1727"/>
                  </a:cubicBezTo>
                  <a:cubicBezTo>
                    <a:pt x="6501" y="1715"/>
                    <a:pt x="6478" y="1691"/>
                    <a:pt x="6513" y="1667"/>
                  </a:cubicBezTo>
                  <a:cubicBezTo>
                    <a:pt x="6478" y="1667"/>
                    <a:pt x="6513" y="1632"/>
                    <a:pt x="6513" y="1608"/>
                  </a:cubicBezTo>
                  <a:lnTo>
                    <a:pt x="6513" y="1608"/>
                  </a:lnTo>
                  <a:cubicBezTo>
                    <a:pt x="6504" y="1626"/>
                    <a:pt x="6488" y="1651"/>
                    <a:pt x="6465" y="1651"/>
                  </a:cubicBezTo>
                  <a:cubicBezTo>
                    <a:pt x="6458" y="1651"/>
                    <a:pt x="6450" y="1649"/>
                    <a:pt x="6442" y="1644"/>
                  </a:cubicBezTo>
                  <a:cubicBezTo>
                    <a:pt x="6430" y="1620"/>
                    <a:pt x="6430" y="1608"/>
                    <a:pt x="6442" y="1560"/>
                  </a:cubicBezTo>
                  <a:lnTo>
                    <a:pt x="6442" y="1560"/>
                  </a:lnTo>
                  <a:lnTo>
                    <a:pt x="6418" y="1596"/>
                  </a:lnTo>
                  <a:cubicBezTo>
                    <a:pt x="6382" y="1548"/>
                    <a:pt x="6466" y="1536"/>
                    <a:pt x="6466" y="1489"/>
                  </a:cubicBezTo>
                  <a:cubicBezTo>
                    <a:pt x="6478" y="1513"/>
                    <a:pt x="6478" y="1524"/>
                    <a:pt x="6501" y="1548"/>
                  </a:cubicBezTo>
                  <a:cubicBezTo>
                    <a:pt x="6489" y="1524"/>
                    <a:pt x="6478" y="1477"/>
                    <a:pt x="6466" y="1429"/>
                  </a:cubicBezTo>
                  <a:lnTo>
                    <a:pt x="6537" y="1405"/>
                  </a:lnTo>
                  <a:cubicBezTo>
                    <a:pt x="6513" y="1394"/>
                    <a:pt x="6549" y="1358"/>
                    <a:pt x="6513" y="1346"/>
                  </a:cubicBezTo>
                  <a:cubicBezTo>
                    <a:pt x="6521" y="1340"/>
                    <a:pt x="6526" y="1338"/>
                    <a:pt x="6531" y="1338"/>
                  </a:cubicBezTo>
                  <a:cubicBezTo>
                    <a:pt x="6555" y="1338"/>
                    <a:pt x="6541" y="1407"/>
                    <a:pt x="6561" y="1417"/>
                  </a:cubicBezTo>
                  <a:cubicBezTo>
                    <a:pt x="6609" y="1370"/>
                    <a:pt x="6525" y="1346"/>
                    <a:pt x="6597" y="1310"/>
                  </a:cubicBezTo>
                  <a:lnTo>
                    <a:pt x="6597" y="1310"/>
                  </a:lnTo>
                  <a:lnTo>
                    <a:pt x="6620" y="1334"/>
                  </a:lnTo>
                  <a:cubicBezTo>
                    <a:pt x="6632" y="1322"/>
                    <a:pt x="6632" y="1274"/>
                    <a:pt x="6644" y="1274"/>
                  </a:cubicBezTo>
                  <a:lnTo>
                    <a:pt x="6644" y="1274"/>
                  </a:lnTo>
                  <a:cubicBezTo>
                    <a:pt x="6632" y="1274"/>
                    <a:pt x="6632" y="1286"/>
                    <a:pt x="6632" y="1298"/>
                  </a:cubicBezTo>
                  <a:cubicBezTo>
                    <a:pt x="6573" y="1263"/>
                    <a:pt x="6620" y="1191"/>
                    <a:pt x="6549" y="1167"/>
                  </a:cubicBezTo>
                  <a:lnTo>
                    <a:pt x="6537" y="1191"/>
                  </a:lnTo>
                  <a:cubicBezTo>
                    <a:pt x="6537" y="1155"/>
                    <a:pt x="6513" y="1108"/>
                    <a:pt x="6537" y="1084"/>
                  </a:cubicBezTo>
                  <a:close/>
                  <a:moveTo>
                    <a:pt x="7621" y="2560"/>
                  </a:moveTo>
                  <a:cubicBezTo>
                    <a:pt x="7632" y="2583"/>
                    <a:pt x="7612" y="2594"/>
                    <a:pt x="7599" y="2606"/>
                  </a:cubicBezTo>
                  <a:lnTo>
                    <a:pt x="7599" y="2606"/>
                  </a:lnTo>
                  <a:cubicBezTo>
                    <a:pt x="7605" y="2588"/>
                    <a:pt x="7612" y="2572"/>
                    <a:pt x="7621" y="2560"/>
                  </a:cubicBezTo>
                  <a:close/>
                  <a:moveTo>
                    <a:pt x="7515" y="2750"/>
                  </a:moveTo>
                  <a:lnTo>
                    <a:pt x="7515" y="2750"/>
                  </a:lnTo>
                  <a:cubicBezTo>
                    <a:pt x="7514" y="2750"/>
                    <a:pt x="7514" y="2751"/>
                    <a:pt x="7513" y="2751"/>
                  </a:cubicBezTo>
                  <a:cubicBezTo>
                    <a:pt x="7515" y="2752"/>
                    <a:pt x="7515" y="2753"/>
                    <a:pt x="7516" y="2753"/>
                  </a:cubicBezTo>
                  <a:cubicBezTo>
                    <a:pt x="7516" y="2753"/>
                    <a:pt x="7516" y="2752"/>
                    <a:pt x="7515" y="2750"/>
                  </a:cubicBezTo>
                  <a:close/>
                  <a:moveTo>
                    <a:pt x="7162" y="2818"/>
                  </a:moveTo>
                  <a:cubicBezTo>
                    <a:pt x="7163" y="2819"/>
                    <a:pt x="7165" y="2821"/>
                    <a:pt x="7168" y="2822"/>
                  </a:cubicBezTo>
                  <a:cubicBezTo>
                    <a:pt x="7166" y="2821"/>
                    <a:pt x="7163" y="2819"/>
                    <a:pt x="7162" y="2818"/>
                  </a:cubicBezTo>
                  <a:close/>
                  <a:moveTo>
                    <a:pt x="4906" y="0"/>
                  </a:moveTo>
                  <a:cubicBezTo>
                    <a:pt x="4873" y="33"/>
                    <a:pt x="4870" y="97"/>
                    <a:pt x="4804" y="97"/>
                  </a:cubicBezTo>
                  <a:cubicBezTo>
                    <a:pt x="4799" y="97"/>
                    <a:pt x="4793" y="97"/>
                    <a:pt x="4787" y="96"/>
                  </a:cubicBezTo>
                  <a:lnTo>
                    <a:pt x="4823" y="48"/>
                  </a:lnTo>
                  <a:cubicBezTo>
                    <a:pt x="4817" y="47"/>
                    <a:pt x="4812" y="47"/>
                    <a:pt x="4808" y="47"/>
                  </a:cubicBezTo>
                  <a:cubicBezTo>
                    <a:pt x="4745" y="47"/>
                    <a:pt x="4781" y="120"/>
                    <a:pt x="4704" y="120"/>
                  </a:cubicBezTo>
                  <a:cubicBezTo>
                    <a:pt x="4739" y="120"/>
                    <a:pt x="4680" y="167"/>
                    <a:pt x="4739" y="167"/>
                  </a:cubicBezTo>
                  <a:cubicBezTo>
                    <a:pt x="4717" y="182"/>
                    <a:pt x="4691" y="192"/>
                    <a:pt x="4662" y="192"/>
                  </a:cubicBezTo>
                  <a:cubicBezTo>
                    <a:pt x="4645" y="192"/>
                    <a:pt x="4626" y="188"/>
                    <a:pt x="4608" y="179"/>
                  </a:cubicBezTo>
                  <a:cubicBezTo>
                    <a:pt x="4596" y="191"/>
                    <a:pt x="4608" y="203"/>
                    <a:pt x="4608" y="215"/>
                  </a:cubicBezTo>
                  <a:cubicBezTo>
                    <a:pt x="4619" y="222"/>
                    <a:pt x="4628" y="225"/>
                    <a:pt x="4636" y="225"/>
                  </a:cubicBezTo>
                  <a:cubicBezTo>
                    <a:pt x="4656" y="225"/>
                    <a:pt x="4672" y="210"/>
                    <a:pt x="4689" y="210"/>
                  </a:cubicBezTo>
                  <a:cubicBezTo>
                    <a:pt x="4697" y="210"/>
                    <a:pt x="4706" y="214"/>
                    <a:pt x="4715" y="227"/>
                  </a:cubicBezTo>
                  <a:lnTo>
                    <a:pt x="4751" y="179"/>
                  </a:lnTo>
                  <a:cubicBezTo>
                    <a:pt x="4799" y="191"/>
                    <a:pt x="4799" y="239"/>
                    <a:pt x="4775" y="262"/>
                  </a:cubicBezTo>
                  <a:cubicBezTo>
                    <a:pt x="4783" y="262"/>
                    <a:pt x="4791" y="257"/>
                    <a:pt x="4795" y="257"/>
                  </a:cubicBezTo>
                  <a:cubicBezTo>
                    <a:pt x="4797" y="257"/>
                    <a:pt x="4799" y="258"/>
                    <a:pt x="4799" y="262"/>
                  </a:cubicBezTo>
                  <a:cubicBezTo>
                    <a:pt x="4802" y="286"/>
                    <a:pt x="4800" y="293"/>
                    <a:pt x="4794" y="293"/>
                  </a:cubicBezTo>
                  <a:cubicBezTo>
                    <a:pt x="4786" y="293"/>
                    <a:pt x="4769" y="274"/>
                    <a:pt x="4756" y="274"/>
                  </a:cubicBezTo>
                  <a:cubicBezTo>
                    <a:pt x="4748" y="274"/>
                    <a:pt x="4742" y="280"/>
                    <a:pt x="4739" y="298"/>
                  </a:cubicBezTo>
                  <a:lnTo>
                    <a:pt x="4763" y="298"/>
                  </a:lnTo>
                  <a:cubicBezTo>
                    <a:pt x="4771" y="330"/>
                    <a:pt x="4742" y="340"/>
                    <a:pt x="4707" y="340"/>
                  </a:cubicBezTo>
                  <a:cubicBezTo>
                    <a:pt x="4690" y="340"/>
                    <a:pt x="4672" y="338"/>
                    <a:pt x="4656" y="334"/>
                  </a:cubicBezTo>
                  <a:cubicBezTo>
                    <a:pt x="4620" y="310"/>
                    <a:pt x="4573" y="310"/>
                    <a:pt x="4573" y="274"/>
                  </a:cubicBezTo>
                  <a:lnTo>
                    <a:pt x="4632" y="251"/>
                  </a:lnTo>
                  <a:cubicBezTo>
                    <a:pt x="4625" y="246"/>
                    <a:pt x="4618" y="244"/>
                    <a:pt x="4611" y="244"/>
                  </a:cubicBezTo>
                  <a:cubicBezTo>
                    <a:pt x="4582" y="244"/>
                    <a:pt x="4553" y="274"/>
                    <a:pt x="4525" y="274"/>
                  </a:cubicBezTo>
                  <a:cubicBezTo>
                    <a:pt x="4525" y="262"/>
                    <a:pt x="4513" y="262"/>
                    <a:pt x="4513" y="262"/>
                  </a:cubicBezTo>
                  <a:cubicBezTo>
                    <a:pt x="4513" y="262"/>
                    <a:pt x="4513" y="274"/>
                    <a:pt x="4513" y="274"/>
                  </a:cubicBezTo>
                  <a:cubicBezTo>
                    <a:pt x="4513" y="274"/>
                    <a:pt x="4501" y="262"/>
                    <a:pt x="4501" y="262"/>
                  </a:cubicBezTo>
                  <a:cubicBezTo>
                    <a:pt x="4473" y="262"/>
                    <a:pt x="4436" y="278"/>
                    <a:pt x="4411" y="278"/>
                  </a:cubicBezTo>
                  <a:cubicBezTo>
                    <a:pt x="4404" y="278"/>
                    <a:pt x="4399" y="277"/>
                    <a:pt x="4394" y="274"/>
                  </a:cubicBezTo>
                  <a:lnTo>
                    <a:pt x="4394" y="274"/>
                  </a:lnTo>
                  <a:lnTo>
                    <a:pt x="4406" y="310"/>
                  </a:lnTo>
                  <a:lnTo>
                    <a:pt x="4406" y="286"/>
                  </a:lnTo>
                  <a:cubicBezTo>
                    <a:pt x="4430" y="286"/>
                    <a:pt x="4465" y="310"/>
                    <a:pt x="4453" y="334"/>
                  </a:cubicBezTo>
                  <a:cubicBezTo>
                    <a:pt x="4444" y="338"/>
                    <a:pt x="4435" y="339"/>
                    <a:pt x="4427" y="339"/>
                  </a:cubicBezTo>
                  <a:cubicBezTo>
                    <a:pt x="4387" y="339"/>
                    <a:pt x="4368" y="294"/>
                    <a:pt x="4358" y="274"/>
                  </a:cubicBezTo>
                  <a:cubicBezTo>
                    <a:pt x="4363" y="248"/>
                    <a:pt x="4375" y="243"/>
                    <a:pt x="4389" y="243"/>
                  </a:cubicBezTo>
                  <a:cubicBezTo>
                    <a:pt x="4400" y="243"/>
                    <a:pt x="4411" y="246"/>
                    <a:pt x="4421" y="246"/>
                  </a:cubicBezTo>
                  <a:cubicBezTo>
                    <a:pt x="4429" y="246"/>
                    <a:pt x="4436" y="244"/>
                    <a:pt x="4442" y="239"/>
                  </a:cubicBezTo>
                  <a:cubicBezTo>
                    <a:pt x="4433" y="221"/>
                    <a:pt x="4422" y="216"/>
                    <a:pt x="4409" y="216"/>
                  </a:cubicBezTo>
                  <a:cubicBezTo>
                    <a:pt x="4395" y="216"/>
                    <a:pt x="4377" y="222"/>
                    <a:pt x="4354" y="222"/>
                  </a:cubicBezTo>
                  <a:cubicBezTo>
                    <a:pt x="4341" y="222"/>
                    <a:pt x="4327" y="220"/>
                    <a:pt x="4311" y="215"/>
                  </a:cubicBezTo>
                  <a:cubicBezTo>
                    <a:pt x="4323" y="185"/>
                    <a:pt x="4343" y="185"/>
                    <a:pt x="4363" y="185"/>
                  </a:cubicBezTo>
                  <a:cubicBezTo>
                    <a:pt x="4382" y="185"/>
                    <a:pt x="4400" y="185"/>
                    <a:pt x="4406" y="155"/>
                  </a:cubicBezTo>
                  <a:cubicBezTo>
                    <a:pt x="4355" y="155"/>
                    <a:pt x="4339" y="181"/>
                    <a:pt x="4305" y="181"/>
                  </a:cubicBezTo>
                  <a:cubicBezTo>
                    <a:pt x="4300" y="181"/>
                    <a:pt x="4294" y="181"/>
                    <a:pt x="4287" y="179"/>
                  </a:cubicBezTo>
                  <a:cubicBezTo>
                    <a:pt x="4287" y="155"/>
                    <a:pt x="4334" y="143"/>
                    <a:pt x="4334" y="120"/>
                  </a:cubicBezTo>
                  <a:lnTo>
                    <a:pt x="4299" y="108"/>
                  </a:lnTo>
                  <a:cubicBezTo>
                    <a:pt x="4382" y="96"/>
                    <a:pt x="4275" y="36"/>
                    <a:pt x="4346" y="12"/>
                  </a:cubicBezTo>
                  <a:cubicBezTo>
                    <a:pt x="4341" y="9"/>
                    <a:pt x="4336" y="7"/>
                    <a:pt x="4332" y="7"/>
                  </a:cubicBezTo>
                  <a:cubicBezTo>
                    <a:pt x="4311" y="7"/>
                    <a:pt x="4297" y="41"/>
                    <a:pt x="4270" y="41"/>
                  </a:cubicBezTo>
                  <a:cubicBezTo>
                    <a:pt x="4264" y="41"/>
                    <a:pt x="4258" y="40"/>
                    <a:pt x="4251" y="36"/>
                  </a:cubicBezTo>
                  <a:lnTo>
                    <a:pt x="4251" y="36"/>
                  </a:lnTo>
                  <a:cubicBezTo>
                    <a:pt x="4263" y="60"/>
                    <a:pt x="4311" y="96"/>
                    <a:pt x="4263" y="120"/>
                  </a:cubicBezTo>
                  <a:lnTo>
                    <a:pt x="4215" y="108"/>
                  </a:lnTo>
                  <a:cubicBezTo>
                    <a:pt x="4192" y="84"/>
                    <a:pt x="4263" y="48"/>
                    <a:pt x="4227" y="24"/>
                  </a:cubicBezTo>
                  <a:lnTo>
                    <a:pt x="4227" y="24"/>
                  </a:lnTo>
                  <a:lnTo>
                    <a:pt x="4168" y="48"/>
                  </a:lnTo>
                  <a:cubicBezTo>
                    <a:pt x="4180" y="72"/>
                    <a:pt x="4203" y="72"/>
                    <a:pt x="4192" y="96"/>
                  </a:cubicBezTo>
                  <a:cubicBezTo>
                    <a:pt x="4189" y="95"/>
                    <a:pt x="4187" y="95"/>
                    <a:pt x="4185" y="95"/>
                  </a:cubicBezTo>
                  <a:cubicBezTo>
                    <a:pt x="4154" y="95"/>
                    <a:pt x="4142" y="170"/>
                    <a:pt x="4120" y="203"/>
                  </a:cubicBezTo>
                  <a:cubicBezTo>
                    <a:pt x="4084" y="203"/>
                    <a:pt x="4072" y="203"/>
                    <a:pt x="4049" y="179"/>
                  </a:cubicBezTo>
                  <a:cubicBezTo>
                    <a:pt x="3989" y="239"/>
                    <a:pt x="3906" y="262"/>
                    <a:pt x="3846" y="310"/>
                  </a:cubicBezTo>
                  <a:cubicBezTo>
                    <a:pt x="3882" y="274"/>
                    <a:pt x="3834" y="262"/>
                    <a:pt x="3811" y="239"/>
                  </a:cubicBezTo>
                  <a:cubicBezTo>
                    <a:pt x="3858" y="227"/>
                    <a:pt x="3846" y="167"/>
                    <a:pt x="3834" y="131"/>
                  </a:cubicBezTo>
                  <a:lnTo>
                    <a:pt x="3834" y="131"/>
                  </a:lnTo>
                  <a:cubicBezTo>
                    <a:pt x="3811" y="143"/>
                    <a:pt x="3799" y="203"/>
                    <a:pt x="3811" y="215"/>
                  </a:cubicBezTo>
                  <a:cubicBezTo>
                    <a:pt x="3806" y="214"/>
                    <a:pt x="3802" y="213"/>
                    <a:pt x="3799" y="213"/>
                  </a:cubicBezTo>
                  <a:cubicBezTo>
                    <a:pt x="3773" y="213"/>
                    <a:pt x="3778" y="244"/>
                    <a:pt x="3758" y="244"/>
                  </a:cubicBezTo>
                  <a:cubicBezTo>
                    <a:pt x="3753" y="244"/>
                    <a:pt x="3747" y="243"/>
                    <a:pt x="3739" y="239"/>
                  </a:cubicBezTo>
                  <a:cubicBezTo>
                    <a:pt x="3703" y="227"/>
                    <a:pt x="3739" y="179"/>
                    <a:pt x="3727" y="167"/>
                  </a:cubicBezTo>
                  <a:lnTo>
                    <a:pt x="3727" y="167"/>
                  </a:lnTo>
                  <a:cubicBezTo>
                    <a:pt x="3668" y="179"/>
                    <a:pt x="3727" y="227"/>
                    <a:pt x="3668" y="227"/>
                  </a:cubicBezTo>
                  <a:cubicBezTo>
                    <a:pt x="3668" y="227"/>
                    <a:pt x="3668" y="227"/>
                    <a:pt x="3668" y="215"/>
                  </a:cubicBezTo>
                  <a:cubicBezTo>
                    <a:pt x="3632" y="215"/>
                    <a:pt x="3596" y="239"/>
                    <a:pt x="3596" y="262"/>
                  </a:cubicBezTo>
                  <a:cubicBezTo>
                    <a:pt x="3584" y="247"/>
                    <a:pt x="3571" y="242"/>
                    <a:pt x="3559" y="242"/>
                  </a:cubicBezTo>
                  <a:cubicBezTo>
                    <a:pt x="3539" y="242"/>
                    <a:pt x="3522" y="255"/>
                    <a:pt x="3509" y="255"/>
                  </a:cubicBezTo>
                  <a:cubicBezTo>
                    <a:pt x="3500" y="255"/>
                    <a:pt x="3493" y="248"/>
                    <a:pt x="3489" y="227"/>
                  </a:cubicBezTo>
                  <a:lnTo>
                    <a:pt x="3489" y="227"/>
                  </a:lnTo>
                  <a:cubicBezTo>
                    <a:pt x="3418" y="274"/>
                    <a:pt x="3513" y="262"/>
                    <a:pt x="3501" y="286"/>
                  </a:cubicBezTo>
                  <a:cubicBezTo>
                    <a:pt x="3486" y="309"/>
                    <a:pt x="3456" y="317"/>
                    <a:pt x="3431" y="317"/>
                  </a:cubicBezTo>
                  <a:cubicBezTo>
                    <a:pt x="3416" y="317"/>
                    <a:pt x="3403" y="314"/>
                    <a:pt x="3394" y="310"/>
                  </a:cubicBezTo>
                  <a:cubicBezTo>
                    <a:pt x="3418" y="310"/>
                    <a:pt x="3430" y="286"/>
                    <a:pt x="3441" y="286"/>
                  </a:cubicBezTo>
                  <a:lnTo>
                    <a:pt x="3418" y="251"/>
                  </a:lnTo>
                  <a:cubicBezTo>
                    <a:pt x="3413" y="250"/>
                    <a:pt x="3409" y="250"/>
                    <a:pt x="3405" y="250"/>
                  </a:cubicBezTo>
                  <a:cubicBezTo>
                    <a:pt x="3320" y="250"/>
                    <a:pt x="3372" y="358"/>
                    <a:pt x="3298" y="358"/>
                  </a:cubicBezTo>
                  <a:cubicBezTo>
                    <a:pt x="3295" y="358"/>
                    <a:pt x="3291" y="358"/>
                    <a:pt x="3287" y="358"/>
                  </a:cubicBezTo>
                  <a:cubicBezTo>
                    <a:pt x="3322" y="322"/>
                    <a:pt x="3287" y="322"/>
                    <a:pt x="3299" y="274"/>
                  </a:cubicBezTo>
                  <a:lnTo>
                    <a:pt x="3299" y="274"/>
                  </a:lnTo>
                  <a:cubicBezTo>
                    <a:pt x="3287" y="298"/>
                    <a:pt x="3215" y="298"/>
                    <a:pt x="3275" y="322"/>
                  </a:cubicBezTo>
                  <a:cubicBezTo>
                    <a:pt x="3239" y="334"/>
                    <a:pt x="3203" y="334"/>
                    <a:pt x="3180" y="334"/>
                  </a:cubicBezTo>
                  <a:cubicBezTo>
                    <a:pt x="3156" y="358"/>
                    <a:pt x="3132" y="381"/>
                    <a:pt x="3120" y="417"/>
                  </a:cubicBezTo>
                  <a:cubicBezTo>
                    <a:pt x="3072" y="417"/>
                    <a:pt x="3025" y="405"/>
                    <a:pt x="3001" y="393"/>
                  </a:cubicBezTo>
                  <a:cubicBezTo>
                    <a:pt x="2906" y="453"/>
                    <a:pt x="2799" y="441"/>
                    <a:pt x="2703" y="512"/>
                  </a:cubicBezTo>
                  <a:lnTo>
                    <a:pt x="2715" y="512"/>
                  </a:lnTo>
                  <a:cubicBezTo>
                    <a:pt x="2632" y="536"/>
                    <a:pt x="2775" y="560"/>
                    <a:pt x="2691" y="584"/>
                  </a:cubicBezTo>
                  <a:cubicBezTo>
                    <a:pt x="2686" y="558"/>
                    <a:pt x="2672" y="552"/>
                    <a:pt x="2654" y="552"/>
                  </a:cubicBezTo>
                  <a:cubicBezTo>
                    <a:pt x="2641" y="552"/>
                    <a:pt x="2627" y="555"/>
                    <a:pt x="2613" y="555"/>
                  </a:cubicBezTo>
                  <a:cubicBezTo>
                    <a:pt x="2602" y="555"/>
                    <a:pt x="2593" y="554"/>
                    <a:pt x="2584" y="548"/>
                  </a:cubicBezTo>
                  <a:cubicBezTo>
                    <a:pt x="2477" y="572"/>
                    <a:pt x="2429" y="667"/>
                    <a:pt x="2322" y="667"/>
                  </a:cubicBezTo>
                  <a:cubicBezTo>
                    <a:pt x="2322" y="667"/>
                    <a:pt x="2322" y="643"/>
                    <a:pt x="2334" y="632"/>
                  </a:cubicBezTo>
                  <a:lnTo>
                    <a:pt x="2334" y="632"/>
                  </a:lnTo>
                  <a:cubicBezTo>
                    <a:pt x="2251" y="655"/>
                    <a:pt x="2203" y="691"/>
                    <a:pt x="2144" y="715"/>
                  </a:cubicBezTo>
                  <a:lnTo>
                    <a:pt x="2144" y="703"/>
                  </a:lnTo>
                  <a:cubicBezTo>
                    <a:pt x="2025" y="715"/>
                    <a:pt x="1953" y="810"/>
                    <a:pt x="1858" y="882"/>
                  </a:cubicBezTo>
                  <a:cubicBezTo>
                    <a:pt x="1858" y="870"/>
                    <a:pt x="1858" y="846"/>
                    <a:pt x="1858" y="834"/>
                  </a:cubicBezTo>
                  <a:cubicBezTo>
                    <a:pt x="1798" y="858"/>
                    <a:pt x="1715" y="893"/>
                    <a:pt x="1703" y="953"/>
                  </a:cubicBezTo>
                  <a:cubicBezTo>
                    <a:pt x="1694" y="952"/>
                    <a:pt x="1686" y="951"/>
                    <a:pt x="1680" y="951"/>
                  </a:cubicBezTo>
                  <a:cubicBezTo>
                    <a:pt x="1629" y="951"/>
                    <a:pt x="1657" y="989"/>
                    <a:pt x="1572" y="989"/>
                  </a:cubicBezTo>
                  <a:cubicBezTo>
                    <a:pt x="1560" y="977"/>
                    <a:pt x="1572" y="977"/>
                    <a:pt x="1572" y="965"/>
                  </a:cubicBezTo>
                  <a:lnTo>
                    <a:pt x="1572" y="965"/>
                  </a:lnTo>
                  <a:cubicBezTo>
                    <a:pt x="1525" y="977"/>
                    <a:pt x="1501" y="1001"/>
                    <a:pt x="1465" y="1013"/>
                  </a:cubicBezTo>
                  <a:cubicBezTo>
                    <a:pt x="1394" y="1096"/>
                    <a:pt x="1417" y="1167"/>
                    <a:pt x="1310" y="1203"/>
                  </a:cubicBezTo>
                  <a:cubicBezTo>
                    <a:pt x="1263" y="1143"/>
                    <a:pt x="1358" y="1155"/>
                    <a:pt x="1322" y="1096"/>
                  </a:cubicBezTo>
                  <a:lnTo>
                    <a:pt x="1322" y="1096"/>
                  </a:lnTo>
                  <a:cubicBezTo>
                    <a:pt x="1310" y="1120"/>
                    <a:pt x="1310" y="1143"/>
                    <a:pt x="1275" y="1143"/>
                  </a:cubicBezTo>
                  <a:cubicBezTo>
                    <a:pt x="1275" y="1108"/>
                    <a:pt x="1263" y="1132"/>
                    <a:pt x="1263" y="1096"/>
                  </a:cubicBezTo>
                  <a:cubicBezTo>
                    <a:pt x="1227" y="1096"/>
                    <a:pt x="1227" y="1215"/>
                    <a:pt x="1215" y="1215"/>
                  </a:cubicBezTo>
                  <a:cubicBezTo>
                    <a:pt x="1221" y="1221"/>
                    <a:pt x="1227" y="1224"/>
                    <a:pt x="1233" y="1224"/>
                  </a:cubicBezTo>
                  <a:cubicBezTo>
                    <a:pt x="1239" y="1224"/>
                    <a:pt x="1245" y="1221"/>
                    <a:pt x="1251" y="1215"/>
                  </a:cubicBezTo>
                  <a:lnTo>
                    <a:pt x="1251" y="1215"/>
                  </a:lnTo>
                  <a:cubicBezTo>
                    <a:pt x="1251" y="1263"/>
                    <a:pt x="1167" y="1274"/>
                    <a:pt x="1132" y="1322"/>
                  </a:cubicBezTo>
                  <a:cubicBezTo>
                    <a:pt x="1138" y="1316"/>
                    <a:pt x="1152" y="1310"/>
                    <a:pt x="1167" y="1310"/>
                  </a:cubicBezTo>
                  <a:cubicBezTo>
                    <a:pt x="1182" y="1310"/>
                    <a:pt x="1197" y="1316"/>
                    <a:pt x="1203" y="1334"/>
                  </a:cubicBezTo>
                  <a:cubicBezTo>
                    <a:pt x="1132" y="1358"/>
                    <a:pt x="1144" y="1441"/>
                    <a:pt x="1120" y="1489"/>
                  </a:cubicBezTo>
                  <a:cubicBezTo>
                    <a:pt x="1116" y="1489"/>
                    <a:pt x="1112" y="1490"/>
                    <a:pt x="1109" y="1490"/>
                  </a:cubicBezTo>
                  <a:cubicBezTo>
                    <a:pt x="1058" y="1490"/>
                    <a:pt x="1129" y="1403"/>
                    <a:pt x="1084" y="1370"/>
                  </a:cubicBezTo>
                  <a:cubicBezTo>
                    <a:pt x="1072" y="1358"/>
                    <a:pt x="1024" y="1334"/>
                    <a:pt x="1036" y="1310"/>
                  </a:cubicBezTo>
                  <a:lnTo>
                    <a:pt x="1036" y="1310"/>
                  </a:lnTo>
                  <a:cubicBezTo>
                    <a:pt x="977" y="1334"/>
                    <a:pt x="965" y="1394"/>
                    <a:pt x="929" y="1429"/>
                  </a:cubicBezTo>
                  <a:lnTo>
                    <a:pt x="917" y="1417"/>
                  </a:lnTo>
                  <a:cubicBezTo>
                    <a:pt x="858" y="1465"/>
                    <a:pt x="834" y="1560"/>
                    <a:pt x="763" y="1572"/>
                  </a:cubicBezTo>
                  <a:lnTo>
                    <a:pt x="798" y="1572"/>
                  </a:lnTo>
                  <a:cubicBezTo>
                    <a:pt x="798" y="1584"/>
                    <a:pt x="763" y="1596"/>
                    <a:pt x="763" y="1632"/>
                  </a:cubicBezTo>
                  <a:cubicBezTo>
                    <a:pt x="752" y="1621"/>
                    <a:pt x="713" y="1620"/>
                    <a:pt x="705" y="1603"/>
                  </a:cubicBezTo>
                  <a:lnTo>
                    <a:pt x="705" y="1603"/>
                  </a:lnTo>
                  <a:cubicBezTo>
                    <a:pt x="719" y="1682"/>
                    <a:pt x="596" y="1729"/>
                    <a:pt x="608" y="1810"/>
                  </a:cubicBezTo>
                  <a:cubicBezTo>
                    <a:pt x="572" y="1810"/>
                    <a:pt x="572" y="1775"/>
                    <a:pt x="560" y="1751"/>
                  </a:cubicBezTo>
                  <a:cubicBezTo>
                    <a:pt x="608" y="1739"/>
                    <a:pt x="632" y="1739"/>
                    <a:pt x="632" y="1703"/>
                  </a:cubicBezTo>
                  <a:lnTo>
                    <a:pt x="632" y="1703"/>
                  </a:lnTo>
                  <a:cubicBezTo>
                    <a:pt x="616" y="1713"/>
                    <a:pt x="601" y="1717"/>
                    <a:pt x="589" y="1717"/>
                  </a:cubicBezTo>
                  <a:cubicBezTo>
                    <a:pt x="572" y="1717"/>
                    <a:pt x="560" y="1710"/>
                    <a:pt x="560" y="1703"/>
                  </a:cubicBezTo>
                  <a:cubicBezTo>
                    <a:pt x="560" y="1763"/>
                    <a:pt x="489" y="1834"/>
                    <a:pt x="501" y="1894"/>
                  </a:cubicBezTo>
                  <a:cubicBezTo>
                    <a:pt x="465" y="1882"/>
                    <a:pt x="441" y="1894"/>
                    <a:pt x="417" y="1846"/>
                  </a:cubicBezTo>
                  <a:lnTo>
                    <a:pt x="417" y="1846"/>
                  </a:lnTo>
                  <a:cubicBezTo>
                    <a:pt x="334" y="1941"/>
                    <a:pt x="548" y="1917"/>
                    <a:pt x="441" y="2001"/>
                  </a:cubicBezTo>
                  <a:cubicBezTo>
                    <a:pt x="372" y="2001"/>
                    <a:pt x="425" y="1944"/>
                    <a:pt x="399" y="1944"/>
                  </a:cubicBezTo>
                  <a:cubicBezTo>
                    <a:pt x="393" y="1944"/>
                    <a:pt x="384" y="1947"/>
                    <a:pt x="370" y="1953"/>
                  </a:cubicBezTo>
                  <a:lnTo>
                    <a:pt x="382" y="1941"/>
                  </a:lnTo>
                  <a:cubicBezTo>
                    <a:pt x="365" y="1934"/>
                    <a:pt x="355" y="1931"/>
                    <a:pt x="347" y="1931"/>
                  </a:cubicBezTo>
                  <a:cubicBezTo>
                    <a:pt x="306" y="1931"/>
                    <a:pt x="385" y="2032"/>
                    <a:pt x="334" y="2072"/>
                  </a:cubicBezTo>
                  <a:cubicBezTo>
                    <a:pt x="298" y="2025"/>
                    <a:pt x="346" y="2001"/>
                    <a:pt x="286" y="2001"/>
                  </a:cubicBezTo>
                  <a:cubicBezTo>
                    <a:pt x="239" y="2048"/>
                    <a:pt x="274" y="2132"/>
                    <a:pt x="215" y="2156"/>
                  </a:cubicBezTo>
                  <a:lnTo>
                    <a:pt x="203" y="2132"/>
                  </a:lnTo>
                  <a:cubicBezTo>
                    <a:pt x="179" y="2156"/>
                    <a:pt x="108" y="2191"/>
                    <a:pt x="72" y="2227"/>
                  </a:cubicBezTo>
                  <a:cubicBezTo>
                    <a:pt x="72" y="2215"/>
                    <a:pt x="72" y="2215"/>
                    <a:pt x="72" y="2203"/>
                  </a:cubicBezTo>
                  <a:cubicBezTo>
                    <a:pt x="1" y="2227"/>
                    <a:pt x="72" y="2251"/>
                    <a:pt x="1" y="2251"/>
                  </a:cubicBezTo>
                  <a:lnTo>
                    <a:pt x="1" y="2286"/>
                  </a:lnTo>
                  <a:cubicBezTo>
                    <a:pt x="36" y="2286"/>
                    <a:pt x="96" y="2275"/>
                    <a:pt x="108" y="2215"/>
                  </a:cubicBezTo>
                  <a:lnTo>
                    <a:pt x="108" y="2215"/>
                  </a:lnTo>
                  <a:cubicBezTo>
                    <a:pt x="96" y="2275"/>
                    <a:pt x="203" y="2251"/>
                    <a:pt x="215" y="2298"/>
                  </a:cubicBezTo>
                  <a:lnTo>
                    <a:pt x="215" y="2275"/>
                  </a:lnTo>
                  <a:cubicBezTo>
                    <a:pt x="225" y="2275"/>
                    <a:pt x="234" y="2276"/>
                    <a:pt x="244" y="2276"/>
                  </a:cubicBezTo>
                  <a:cubicBezTo>
                    <a:pt x="362" y="2276"/>
                    <a:pt x="463" y="2211"/>
                    <a:pt x="584" y="2167"/>
                  </a:cubicBezTo>
                  <a:cubicBezTo>
                    <a:pt x="608" y="2072"/>
                    <a:pt x="703" y="2108"/>
                    <a:pt x="751" y="2025"/>
                  </a:cubicBezTo>
                  <a:cubicBezTo>
                    <a:pt x="727" y="1965"/>
                    <a:pt x="751" y="2013"/>
                    <a:pt x="810" y="1953"/>
                  </a:cubicBezTo>
                  <a:lnTo>
                    <a:pt x="810" y="1953"/>
                  </a:lnTo>
                  <a:cubicBezTo>
                    <a:pt x="786" y="1989"/>
                    <a:pt x="834" y="2001"/>
                    <a:pt x="858" y="2001"/>
                  </a:cubicBezTo>
                  <a:cubicBezTo>
                    <a:pt x="858" y="1977"/>
                    <a:pt x="870" y="1953"/>
                    <a:pt x="882" y="1941"/>
                  </a:cubicBezTo>
                  <a:cubicBezTo>
                    <a:pt x="889" y="1945"/>
                    <a:pt x="904" y="1947"/>
                    <a:pt x="922" y="1947"/>
                  </a:cubicBezTo>
                  <a:cubicBezTo>
                    <a:pt x="963" y="1947"/>
                    <a:pt x="1016" y="1935"/>
                    <a:pt x="1024" y="1894"/>
                  </a:cubicBezTo>
                  <a:cubicBezTo>
                    <a:pt x="1031" y="1892"/>
                    <a:pt x="1036" y="1891"/>
                    <a:pt x="1039" y="1891"/>
                  </a:cubicBezTo>
                  <a:cubicBezTo>
                    <a:pt x="1060" y="1891"/>
                    <a:pt x="1024" y="1919"/>
                    <a:pt x="1024" y="1929"/>
                  </a:cubicBezTo>
                  <a:cubicBezTo>
                    <a:pt x="1030" y="1933"/>
                    <a:pt x="1035" y="1935"/>
                    <a:pt x="1038" y="1935"/>
                  </a:cubicBezTo>
                  <a:cubicBezTo>
                    <a:pt x="1054" y="1935"/>
                    <a:pt x="1040" y="1894"/>
                    <a:pt x="1060" y="1894"/>
                  </a:cubicBezTo>
                  <a:cubicBezTo>
                    <a:pt x="1060" y="1894"/>
                    <a:pt x="1060" y="1905"/>
                    <a:pt x="1060" y="1905"/>
                  </a:cubicBezTo>
                  <a:cubicBezTo>
                    <a:pt x="1120" y="1870"/>
                    <a:pt x="1167" y="1858"/>
                    <a:pt x="1227" y="1834"/>
                  </a:cubicBezTo>
                  <a:cubicBezTo>
                    <a:pt x="1191" y="1775"/>
                    <a:pt x="1275" y="1775"/>
                    <a:pt x="1286" y="1739"/>
                  </a:cubicBezTo>
                  <a:cubicBezTo>
                    <a:pt x="1286" y="1747"/>
                    <a:pt x="1292" y="1749"/>
                    <a:pt x="1300" y="1749"/>
                  </a:cubicBezTo>
                  <a:cubicBezTo>
                    <a:pt x="1316" y="1749"/>
                    <a:pt x="1342" y="1739"/>
                    <a:pt x="1358" y="1739"/>
                  </a:cubicBezTo>
                  <a:lnTo>
                    <a:pt x="1358" y="1667"/>
                  </a:lnTo>
                  <a:cubicBezTo>
                    <a:pt x="1364" y="1644"/>
                    <a:pt x="1379" y="1644"/>
                    <a:pt x="1397" y="1644"/>
                  </a:cubicBezTo>
                  <a:cubicBezTo>
                    <a:pt x="1414" y="1644"/>
                    <a:pt x="1435" y="1644"/>
                    <a:pt x="1453" y="1620"/>
                  </a:cubicBezTo>
                  <a:lnTo>
                    <a:pt x="1429" y="1620"/>
                  </a:lnTo>
                  <a:cubicBezTo>
                    <a:pt x="1447" y="1593"/>
                    <a:pt x="1505" y="1580"/>
                    <a:pt x="1558" y="1580"/>
                  </a:cubicBezTo>
                  <a:cubicBezTo>
                    <a:pt x="1576" y="1580"/>
                    <a:pt x="1593" y="1581"/>
                    <a:pt x="1608" y="1584"/>
                  </a:cubicBezTo>
                  <a:cubicBezTo>
                    <a:pt x="1822" y="1298"/>
                    <a:pt x="2072" y="1394"/>
                    <a:pt x="2358" y="1215"/>
                  </a:cubicBezTo>
                  <a:cubicBezTo>
                    <a:pt x="2370" y="1179"/>
                    <a:pt x="2334" y="1191"/>
                    <a:pt x="2334" y="1155"/>
                  </a:cubicBezTo>
                  <a:cubicBezTo>
                    <a:pt x="2334" y="1143"/>
                    <a:pt x="2334" y="1143"/>
                    <a:pt x="2334" y="1132"/>
                  </a:cubicBezTo>
                  <a:cubicBezTo>
                    <a:pt x="2322" y="1143"/>
                    <a:pt x="2310" y="1167"/>
                    <a:pt x="2287" y="1179"/>
                  </a:cubicBezTo>
                  <a:cubicBezTo>
                    <a:pt x="2310" y="1143"/>
                    <a:pt x="2287" y="1096"/>
                    <a:pt x="2334" y="1096"/>
                  </a:cubicBezTo>
                  <a:cubicBezTo>
                    <a:pt x="2334" y="1108"/>
                    <a:pt x="2334" y="1108"/>
                    <a:pt x="2322" y="1120"/>
                  </a:cubicBezTo>
                  <a:cubicBezTo>
                    <a:pt x="2358" y="1108"/>
                    <a:pt x="2346" y="1084"/>
                    <a:pt x="2382" y="1084"/>
                  </a:cubicBezTo>
                  <a:cubicBezTo>
                    <a:pt x="2398" y="1084"/>
                    <a:pt x="2398" y="1079"/>
                    <a:pt x="2399" y="1079"/>
                  </a:cubicBezTo>
                  <a:cubicBezTo>
                    <a:pt x="2400" y="1079"/>
                    <a:pt x="2402" y="1080"/>
                    <a:pt x="2406" y="1084"/>
                  </a:cubicBezTo>
                  <a:lnTo>
                    <a:pt x="2513" y="1072"/>
                  </a:lnTo>
                  <a:cubicBezTo>
                    <a:pt x="2520" y="1029"/>
                    <a:pt x="2553" y="1021"/>
                    <a:pt x="2580" y="1021"/>
                  </a:cubicBezTo>
                  <a:cubicBezTo>
                    <a:pt x="2599" y="1021"/>
                    <a:pt x="2615" y="1024"/>
                    <a:pt x="2620" y="1024"/>
                  </a:cubicBezTo>
                  <a:cubicBezTo>
                    <a:pt x="2632" y="1072"/>
                    <a:pt x="2572" y="1060"/>
                    <a:pt x="2560" y="1108"/>
                  </a:cubicBezTo>
                  <a:lnTo>
                    <a:pt x="2608" y="1132"/>
                  </a:lnTo>
                  <a:lnTo>
                    <a:pt x="2608" y="1132"/>
                  </a:lnTo>
                  <a:lnTo>
                    <a:pt x="2596" y="1096"/>
                  </a:lnTo>
                  <a:lnTo>
                    <a:pt x="2644" y="1084"/>
                  </a:lnTo>
                  <a:lnTo>
                    <a:pt x="2644" y="1096"/>
                  </a:lnTo>
                  <a:cubicBezTo>
                    <a:pt x="2644" y="1078"/>
                    <a:pt x="2644" y="1067"/>
                    <a:pt x="2653" y="1067"/>
                  </a:cubicBezTo>
                  <a:cubicBezTo>
                    <a:pt x="2656" y="1067"/>
                    <a:pt x="2661" y="1069"/>
                    <a:pt x="2668" y="1072"/>
                  </a:cubicBezTo>
                  <a:cubicBezTo>
                    <a:pt x="2668" y="1072"/>
                    <a:pt x="2670" y="1075"/>
                    <a:pt x="2672" y="1078"/>
                  </a:cubicBezTo>
                  <a:lnTo>
                    <a:pt x="2672" y="1078"/>
                  </a:lnTo>
                  <a:lnTo>
                    <a:pt x="2691" y="1048"/>
                  </a:lnTo>
                  <a:cubicBezTo>
                    <a:pt x="2691" y="1072"/>
                    <a:pt x="2700" y="1072"/>
                    <a:pt x="2711" y="1072"/>
                  </a:cubicBezTo>
                  <a:cubicBezTo>
                    <a:pt x="2721" y="1072"/>
                    <a:pt x="2733" y="1072"/>
                    <a:pt x="2739" y="1096"/>
                  </a:cubicBezTo>
                  <a:cubicBezTo>
                    <a:pt x="2849" y="1063"/>
                    <a:pt x="2857" y="999"/>
                    <a:pt x="2943" y="999"/>
                  </a:cubicBezTo>
                  <a:cubicBezTo>
                    <a:pt x="2950" y="999"/>
                    <a:pt x="2957" y="1000"/>
                    <a:pt x="2965" y="1001"/>
                  </a:cubicBezTo>
                  <a:cubicBezTo>
                    <a:pt x="2941" y="989"/>
                    <a:pt x="2977" y="929"/>
                    <a:pt x="3001" y="917"/>
                  </a:cubicBezTo>
                  <a:cubicBezTo>
                    <a:pt x="3025" y="929"/>
                    <a:pt x="3037" y="929"/>
                    <a:pt x="3025" y="953"/>
                  </a:cubicBezTo>
                  <a:lnTo>
                    <a:pt x="3060" y="917"/>
                  </a:lnTo>
                  <a:cubicBezTo>
                    <a:pt x="3081" y="931"/>
                    <a:pt x="3097" y="936"/>
                    <a:pt x="3113" y="936"/>
                  </a:cubicBezTo>
                  <a:cubicBezTo>
                    <a:pt x="3150" y="936"/>
                    <a:pt x="3180" y="905"/>
                    <a:pt x="3239" y="905"/>
                  </a:cubicBezTo>
                  <a:lnTo>
                    <a:pt x="3239" y="929"/>
                  </a:lnTo>
                  <a:cubicBezTo>
                    <a:pt x="3263" y="893"/>
                    <a:pt x="3275" y="870"/>
                    <a:pt x="3322" y="870"/>
                  </a:cubicBezTo>
                  <a:lnTo>
                    <a:pt x="3322" y="905"/>
                  </a:lnTo>
                  <a:cubicBezTo>
                    <a:pt x="3326" y="906"/>
                    <a:pt x="3328" y="906"/>
                    <a:pt x="3331" y="906"/>
                  </a:cubicBezTo>
                  <a:cubicBezTo>
                    <a:pt x="3375" y="906"/>
                    <a:pt x="3342" y="821"/>
                    <a:pt x="3385" y="821"/>
                  </a:cubicBezTo>
                  <a:cubicBezTo>
                    <a:pt x="3388" y="821"/>
                    <a:pt x="3391" y="821"/>
                    <a:pt x="3394" y="822"/>
                  </a:cubicBezTo>
                  <a:cubicBezTo>
                    <a:pt x="3382" y="786"/>
                    <a:pt x="3346" y="774"/>
                    <a:pt x="3334" y="739"/>
                  </a:cubicBezTo>
                  <a:lnTo>
                    <a:pt x="3334" y="739"/>
                  </a:lnTo>
                  <a:cubicBezTo>
                    <a:pt x="3345" y="755"/>
                    <a:pt x="3363" y="761"/>
                    <a:pt x="3377" y="761"/>
                  </a:cubicBezTo>
                  <a:cubicBezTo>
                    <a:pt x="3395" y="761"/>
                    <a:pt x="3407" y="752"/>
                    <a:pt x="3394" y="739"/>
                  </a:cubicBezTo>
                  <a:cubicBezTo>
                    <a:pt x="3413" y="725"/>
                    <a:pt x="3422" y="720"/>
                    <a:pt x="3427" y="720"/>
                  </a:cubicBezTo>
                  <a:cubicBezTo>
                    <a:pt x="3436" y="720"/>
                    <a:pt x="3434" y="731"/>
                    <a:pt x="3441" y="739"/>
                  </a:cubicBezTo>
                  <a:lnTo>
                    <a:pt x="3465" y="703"/>
                  </a:lnTo>
                  <a:cubicBezTo>
                    <a:pt x="3468" y="702"/>
                    <a:pt x="3471" y="701"/>
                    <a:pt x="3474" y="701"/>
                  </a:cubicBezTo>
                  <a:cubicBezTo>
                    <a:pt x="3499" y="701"/>
                    <a:pt x="3488" y="753"/>
                    <a:pt x="3477" y="774"/>
                  </a:cubicBezTo>
                  <a:cubicBezTo>
                    <a:pt x="3493" y="743"/>
                    <a:pt x="3519" y="743"/>
                    <a:pt x="3549" y="743"/>
                  </a:cubicBezTo>
                  <a:cubicBezTo>
                    <a:pt x="3564" y="743"/>
                    <a:pt x="3580" y="743"/>
                    <a:pt x="3596" y="739"/>
                  </a:cubicBezTo>
                  <a:lnTo>
                    <a:pt x="3596" y="739"/>
                  </a:lnTo>
                  <a:lnTo>
                    <a:pt x="3584" y="762"/>
                  </a:lnTo>
                  <a:lnTo>
                    <a:pt x="3632" y="762"/>
                  </a:lnTo>
                  <a:cubicBezTo>
                    <a:pt x="3650" y="726"/>
                    <a:pt x="3682" y="711"/>
                    <a:pt x="3718" y="711"/>
                  </a:cubicBezTo>
                  <a:cubicBezTo>
                    <a:pt x="3729" y="711"/>
                    <a:pt x="3740" y="712"/>
                    <a:pt x="3751" y="715"/>
                  </a:cubicBezTo>
                  <a:lnTo>
                    <a:pt x="3739" y="774"/>
                  </a:lnTo>
                  <a:cubicBezTo>
                    <a:pt x="3744" y="776"/>
                    <a:pt x="3748" y="777"/>
                    <a:pt x="3751" y="777"/>
                  </a:cubicBezTo>
                  <a:cubicBezTo>
                    <a:pt x="3769" y="777"/>
                    <a:pt x="3751" y="749"/>
                    <a:pt x="3751" y="739"/>
                  </a:cubicBezTo>
                  <a:cubicBezTo>
                    <a:pt x="3765" y="728"/>
                    <a:pt x="3777" y="724"/>
                    <a:pt x="3786" y="724"/>
                  </a:cubicBezTo>
                  <a:cubicBezTo>
                    <a:pt x="3808" y="724"/>
                    <a:pt x="3821" y="746"/>
                    <a:pt x="3846" y="762"/>
                  </a:cubicBezTo>
                  <a:cubicBezTo>
                    <a:pt x="3863" y="746"/>
                    <a:pt x="3881" y="740"/>
                    <a:pt x="3900" y="740"/>
                  </a:cubicBezTo>
                  <a:cubicBezTo>
                    <a:pt x="3937" y="740"/>
                    <a:pt x="3977" y="763"/>
                    <a:pt x="4013" y="763"/>
                  </a:cubicBezTo>
                  <a:cubicBezTo>
                    <a:pt x="4035" y="763"/>
                    <a:pt x="4055" y="754"/>
                    <a:pt x="4072" y="727"/>
                  </a:cubicBezTo>
                  <a:lnTo>
                    <a:pt x="4084" y="751"/>
                  </a:lnTo>
                  <a:cubicBezTo>
                    <a:pt x="4168" y="679"/>
                    <a:pt x="4287" y="762"/>
                    <a:pt x="4346" y="655"/>
                  </a:cubicBezTo>
                  <a:cubicBezTo>
                    <a:pt x="4371" y="678"/>
                    <a:pt x="4389" y="686"/>
                    <a:pt x="4402" y="686"/>
                  </a:cubicBezTo>
                  <a:cubicBezTo>
                    <a:pt x="4440" y="686"/>
                    <a:pt x="4442" y="618"/>
                    <a:pt x="4478" y="618"/>
                  </a:cubicBezTo>
                  <a:cubicBezTo>
                    <a:pt x="4490" y="618"/>
                    <a:pt x="4504" y="625"/>
                    <a:pt x="4525" y="643"/>
                  </a:cubicBezTo>
                  <a:lnTo>
                    <a:pt x="4513" y="632"/>
                  </a:lnTo>
                  <a:cubicBezTo>
                    <a:pt x="4536" y="631"/>
                    <a:pt x="4559" y="630"/>
                    <a:pt x="4582" y="630"/>
                  </a:cubicBezTo>
                  <a:cubicBezTo>
                    <a:pt x="4906" y="630"/>
                    <a:pt x="5236" y="703"/>
                    <a:pt x="5525" y="703"/>
                  </a:cubicBezTo>
                  <a:lnTo>
                    <a:pt x="5525" y="727"/>
                  </a:lnTo>
                  <a:cubicBezTo>
                    <a:pt x="5858" y="810"/>
                    <a:pt x="6180" y="905"/>
                    <a:pt x="6478" y="1048"/>
                  </a:cubicBezTo>
                  <a:cubicBezTo>
                    <a:pt x="6466" y="1072"/>
                    <a:pt x="6466" y="1084"/>
                    <a:pt x="6489" y="1084"/>
                  </a:cubicBezTo>
                  <a:lnTo>
                    <a:pt x="6501" y="1072"/>
                  </a:lnTo>
                  <a:cubicBezTo>
                    <a:pt x="6513" y="1084"/>
                    <a:pt x="6513" y="1108"/>
                    <a:pt x="6513" y="1120"/>
                  </a:cubicBezTo>
                  <a:cubicBezTo>
                    <a:pt x="6509" y="1132"/>
                    <a:pt x="6504" y="1136"/>
                    <a:pt x="6498" y="1136"/>
                  </a:cubicBezTo>
                  <a:cubicBezTo>
                    <a:pt x="6487" y="1136"/>
                    <a:pt x="6474" y="1120"/>
                    <a:pt x="6466" y="1120"/>
                  </a:cubicBezTo>
                  <a:lnTo>
                    <a:pt x="6466" y="1120"/>
                  </a:lnTo>
                  <a:cubicBezTo>
                    <a:pt x="6430" y="1179"/>
                    <a:pt x="6525" y="1155"/>
                    <a:pt x="6501" y="1215"/>
                  </a:cubicBezTo>
                  <a:lnTo>
                    <a:pt x="6489" y="1215"/>
                  </a:lnTo>
                  <a:cubicBezTo>
                    <a:pt x="6489" y="1251"/>
                    <a:pt x="6478" y="1298"/>
                    <a:pt x="6513" y="1322"/>
                  </a:cubicBezTo>
                  <a:cubicBezTo>
                    <a:pt x="6466" y="1334"/>
                    <a:pt x="6513" y="1394"/>
                    <a:pt x="6478" y="1405"/>
                  </a:cubicBezTo>
                  <a:cubicBezTo>
                    <a:pt x="6370" y="1382"/>
                    <a:pt x="6513" y="1310"/>
                    <a:pt x="6478" y="1263"/>
                  </a:cubicBezTo>
                  <a:lnTo>
                    <a:pt x="6478" y="1263"/>
                  </a:lnTo>
                  <a:cubicBezTo>
                    <a:pt x="6472" y="1266"/>
                    <a:pt x="6467" y="1268"/>
                    <a:pt x="6462" y="1268"/>
                  </a:cubicBezTo>
                  <a:cubicBezTo>
                    <a:pt x="6438" y="1268"/>
                    <a:pt x="6428" y="1223"/>
                    <a:pt x="6418" y="1203"/>
                  </a:cubicBezTo>
                  <a:lnTo>
                    <a:pt x="6418" y="1203"/>
                  </a:lnTo>
                  <a:cubicBezTo>
                    <a:pt x="6418" y="1239"/>
                    <a:pt x="6418" y="1274"/>
                    <a:pt x="6430" y="1322"/>
                  </a:cubicBezTo>
                  <a:cubicBezTo>
                    <a:pt x="6406" y="1322"/>
                    <a:pt x="6347" y="1334"/>
                    <a:pt x="6382" y="1370"/>
                  </a:cubicBezTo>
                  <a:lnTo>
                    <a:pt x="6382" y="1358"/>
                  </a:lnTo>
                  <a:cubicBezTo>
                    <a:pt x="6382" y="1405"/>
                    <a:pt x="6430" y="1405"/>
                    <a:pt x="6406" y="1429"/>
                  </a:cubicBezTo>
                  <a:cubicBezTo>
                    <a:pt x="6404" y="1432"/>
                    <a:pt x="6401" y="1433"/>
                    <a:pt x="6399" y="1433"/>
                  </a:cubicBezTo>
                  <a:cubicBezTo>
                    <a:pt x="6389" y="1433"/>
                    <a:pt x="6380" y="1417"/>
                    <a:pt x="6370" y="1417"/>
                  </a:cubicBezTo>
                  <a:lnTo>
                    <a:pt x="6370" y="1417"/>
                  </a:lnTo>
                  <a:cubicBezTo>
                    <a:pt x="6358" y="1453"/>
                    <a:pt x="6394" y="1453"/>
                    <a:pt x="6394" y="1477"/>
                  </a:cubicBezTo>
                  <a:cubicBezTo>
                    <a:pt x="6389" y="1482"/>
                    <a:pt x="6385" y="1484"/>
                    <a:pt x="6380" y="1484"/>
                  </a:cubicBezTo>
                  <a:cubicBezTo>
                    <a:pt x="6369" y="1484"/>
                    <a:pt x="6360" y="1470"/>
                    <a:pt x="6348" y="1470"/>
                  </a:cubicBezTo>
                  <a:cubicBezTo>
                    <a:pt x="6344" y="1470"/>
                    <a:pt x="6340" y="1472"/>
                    <a:pt x="6335" y="1477"/>
                  </a:cubicBezTo>
                  <a:cubicBezTo>
                    <a:pt x="6370" y="1524"/>
                    <a:pt x="6311" y="1536"/>
                    <a:pt x="6311" y="1572"/>
                  </a:cubicBezTo>
                  <a:cubicBezTo>
                    <a:pt x="6313" y="1572"/>
                    <a:pt x="6315" y="1571"/>
                    <a:pt x="6317" y="1571"/>
                  </a:cubicBezTo>
                  <a:cubicBezTo>
                    <a:pt x="6361" y="1571"/>
                    <a:pt x="6370" y="1669"/>
                    <a:pt x="6405" y="1669"/>
                  </a:cubicBezTo>
                  <a:cubicBezTo>
                    <a:pt x="6412" y="1669"/>
                    <a:pt x="6420" y="1665"/>
                    <a:pt x="6430" y="1655"/>
                  </a:cubicBezTo>
                  <a:cubicBezTo>
                    <a:pt x="6442" y="1679"/>
                    <a:pt x="6454" y="1703"/>
                    <a:pt x="6466" y="1727"/>
                  </a:cubicBezTo>
                  <a:cubicBezTo>
                    <a:pt x="6461" y="1730"/>
                    <a:pt x="6456" y="1731"/>
                    <a:pt x="6452" y="1731"/>
                  </a:cubicBezTo>
                  <a:cubicBezTo>
                    <a:pt x="6420" y="1731"/>
                    <a:pt x="6383" y="1678"/>
                    <a:pt x="6344" y="1678"/>
                  </a:cubicBezTo>
                  <a:cubicBezTo>
                    <a:pt x="6341" y="1678"/>
                    <a:pt x="6338" y="1678"/>
                    <a:pt x="6335" y="1679"/>
                  </a:cubicBezTo>
                  <a:cubicBezTo>
                    <a:pt x="6335" y="1667"/>
                    <a:pt x="6335" y="1644"/>
                    <a:pt x="6347" y="1620"/>
                  </a:cubicBezTo>
                  <a:cubicBezTo>
                    <a:pt x="6263" y="1620"/>
                    <a:pt x="6370" y="1763"/>
                    <a:pt x="6287" y="1798"/>
                  </a:cubicBezTo>
                  <a:cubicBezTo>
                    <a:pt x="6287" y="1834"/>
                    <a:pt x="6299" y="1822"/>
                    <a:pt x="6263" y="1894"/>
                  </a:cubicBezTo>
                  <a:lnTo>
                    <a:pt x="6335" y="1882"/>
                  </a:lnTo>
                  <a:lnTo>
                    <a:pt x="6335" y="1882"/>
                  </a:lnTo>
                  <a:cubicBezTo>
                    <a:pt x="6311" y="1917"/>
                    <a:pt x="6287" y="1929"/>
                    <a:pt x="6275" y="1929"/>
                  </a:cubicBezTo>
                  <a:cubicBezTo>
                    <a:pt x="6275" y="1953"/>
                    <a:pt x="6275" y="1977"/>
                    <a:pt x="6275" y="2001"/>
                  </a:cubicBezTo>
                  <a:cubicBezTo>
                    <a:pt x="6263" y="1989"/>
                    <a:pt x="6263" y="1989"/>
                    <a:pt x="6251" y="1977"/>
                  </a:cubicBezTo>
                  <a:cubicBezTo>
                    <a:pt x="6216" y="2013"/>
                    <a:pt x="6239" y="2013"/>
                    <a:pt x="6251" y="2025"/>
                  </a:cubicBezTo>
                  <a:cubicBezTo>
                    <a:pt x="6275" y="2036"/>
                    <a:pt x="6275" y="2060"/>
                    <a:pt x="6287" y="2084"/>
                  </a:cubicBezTo>
                  <a:lnTo>
                    <a:pt x="6251" y="2072"/>
                  </a:lnTo>
                  <a:lnTo>
                    <a:pt x="6251" y="2072"/>
                  </a:lnTo>
                  <a:cubicBezTo>
                    <a:pt x="6263" y="2084"/>
                    <a:pt x="6275" y="2096"/>
                    <a:pt x="6287" y="2096"/>
                  </a:cubicBezTo>
                  <a:cubicBezTo>
                    <a:pt x="6287" y="2108"/>
                    <a:pt x="6287" y="2108"/>
                    <a:pt x="6299" y="2120"/>
                  </a:cubicBezTo>
                  <a:cubicBezTo>
                    <a:pt x="6311" y="2108"/>
                    <a:pt x="6347" y="2084"/>
                    <a:pt x="6347" y="2048"/>
                  </a:cubicBezTo>
                  <a:cubicBezTo>
                    <a:pt x="6347" y="2144"/>
                    <a:pt x="6382" y="2191"/>
                    <a:pt x="6370" y="2286"/>
                  </a:cubicBezTo>
                  <a:cubicBezTo>
                    <a:pt x="6347" y="2286"/>
                    <a:pt x="6311" y="2275"/>
                    <a:pt x="6311" y="2275"/>
                  </a:cubicBezTo>
                  <a:lnTo>
                    <a:pt x="6311" y="2275"/>
                  </a:lnTo>
                  <a:cubicBezTo>
                    <a:pt x="6320" y="2309"/>
                    <a:pt x="6347" y="2332"/>
                    <a:pt x="6371" y="2332"/>
                  </a:cubicBezTo>
                  <a:cubicBezTo>
                    <a:pt x="6380" y="2332"/>
                    <a:pt x="6388" y="2329"/>
                    <a:pt x="6394" y="2322"/>
                  </a:cubicBezTo>
                  <a:cubicBezTo>
                    <a:pt x="6406" y="2334"/>
                    <a:pt x="6406" y="2334"/>
                    <a:pt x="6406" y="2334"/>
                  </a:cubicBezTo>
                  <a:cubicBezTo>
                    <a:pt x="6394" y="2358"/>
                    <a:pt x="6382" y="2370"/>
                    <a:pt x="6394" y="2394"/>
                  </a:cubicBezTo>
                  <a:cubicBezTo>
                    <a:pt x="6394" y="2394"/>
                    <a:pt x="6394" y="2406"/>
                    <a:pt x="6394" y="2417"/>
                  </a:cubicBezTo>
                  <a:cubicBezTo>
                    <a:pt x="6401" y="2414"/>
                    <a:pt x="6407" y="2413"/>
                    <a:pt x="6413" y="2413"/>
                  </a:cubicBezTo>
                  <a:cubicBezTo>
                    <a:pt x="6449" y="2413"/>
                    <a:pt x="6469" y="2465"/>
                    <a:pt x="6489" y="2465"/>
                  </a:cubicBezTo>
                  <a:cubicBezTo>
                    <a:pt x="6489" y="2453"/>
                    <a:pt x="6478" y="2441"/>
                    <a:pt x="6466" y="2417"/>
                  </a:cubicBezTo>
                  <a:lnTo>
                    <a:pt x="6466" y="2417"/>
                  </a:lnTo>
                  <a:cubicBezTo>
                    <a:pt x="6513" y="2429"/>
                    <a:pt x="6561" y="2417"/>
                    <a:pt x="6549" y="2453"/>
                  </a:cubicBezTo>
                  <a:cubicBezTo>
                    <a:pt x="6543" y="2451"/>
                    <a:pt x="6538" y="2450"/>
                    <a:pt x="6534" y="2450"/>
                  </a:cubicBezTo>
                  <a:cubicBezTo>
                    <a:pt x="6509" y="2450"/>
                    <a:pt x="6526" y="2495"/>
                    <a:pt x="6509" y="2495"/>
                  </a:cubicBezTo>
                  <a:cubicBezTo>
                    <a:pt x="6503" y="2495"/>
                    <a:pt x="6493" y="2490"/>
                    <a:pt x="6478" y="2477"/>
                  </a:cubicBezTo>
                  <a:lnTo>
                    <a:pt x="6478" y="2477"/>
                  </a:lnTo>
                  <a:cubicBezTo>
                    <a:pt x="6473" y="2510"/>
                    <a:pt x="6481" y="2517"/>
                    <a:pt x="6494" y="2517"/>
                  </a:cubicBezTo>
                  <a:cubicBezTo>
                    <a:pt x="6504" y="2517"/>
                    <a:pt x="6516" y="2513"/>
                    <a:pt x="6528" y="2513"/>
                  </a:cubicBezTo>
                  <a:cubicBezTo>
                    <a:pt x="6541" y="2513"/>
                    <a:pt x="6553" y="2518"/>
                    <a:pt x="6561" y="2537"/>
                  </a:cubicBezTo>
                  <a:lnTo>
                    <a:pt x="6573" y="2584"/>
                  </a:lnTo>
                  <a:cubicBezTo>
                    <a:pt x="6569" y="2585"/>
                    <a:pt x="6565" y="2586"/>
                    <a:pt x="6561" y="2586"/>
                  </a:cubicBezTo>
                  <a:cubicBezTo>
                    <a:pt x="6533" y="2586"/>
                    <a:pt x="6509" y="2558"/>
                    <a:pt x="6503" y="2558"/>
                  </a:cubicBezTo>
                  <a:cubicBezTo>
                    <a:pt x="6502" y="2558"/>
                    <a:pt x="6501" y="2559"/>
                    <a:pt x="6501" y="2560"/>
                  </a:cubicBezTo>
                  <a:lnTo>
                    <a:pt x="6525" y="2584"/>
                  </a:lnTo>
                  <a:cubicBezTo>
                    <a:pt x="6489" y="2584"/>
                    <a:pt x="6430" y="2477"/>
                    <a:pt x="6358" y="2453"/>
                  </a:cubicBezTo>
                  <a:lnTo>
                    <a:pt x="6358" y="2453"/>
                  </a:lnTo>
                  <a:cubicBezTo>
                    <a:pt x="6370" y="2489"/>
                    <a:pt x="6394" y="2537"/>
                    <a:pt x="6418" y="2572"/>
                  </a:cubicBezTo>
                  <a:cubicBezTo>
                    <a:pt x="6501" y="2632"/>
                    <a:pt x="6573" y="2703"/>
                    <a:pt x="6656" y="2751"/>
                  </a:cubicBezTo>
                  <a:cubicBezTo>
                    <a:pt x="6736" y="2800"/>
                    <a:pt x="6815" y="2825"/>
                    <a:pt x="6894" y="2825"/>
                  </a:cubicBezTo>
                  <a:cubicBezTo>
                    <a:pt x="6910" y="2825"/>
                    <a:pt x="6926" y="2824"/>
                    <a:pt x="6942" y="2822"/>
                  </a:cubicBezTo>
                  <a:lnTo>
                    <a:pt x="6930" y="2810"/>
                  </a:lnTo>
                  <a:cubicBezTo>
                    <a:pt x="6930" y="2810"/>
                    <a:pt x="6942" y="2810"/>
                    <a:pt x="6942" y="2798"/>
                  </a:cubicBezTo>
                  <a:lnTo>
                    <a:pt x="6954" y="2798"/>
                  </a:lnTo>
                  <a:lnTo>
                    <a:pt x="6990" y="2787"/>
                  </a:lnTo>
                  <a:cubicBezTo>
                    <a:pt x="7013" y="2822"/>
                    <a:pt x="7073" y="2846"/>
                    <a:pt x="7144" y="2870"/>
                  </a:cubicBezTo>
                  <a:cubicBezTo>
                    <a:pt x="7097" y="2846"/>
                    <a:pt x="7097" y="2846"/>
                    <a:pt x="7097" y="2810"/>
                  </a:cubicBezTo>
                  <a:cubicBezTo>
                    <a:pt x="7106" y="2784"/>
                    <a:pt x="7108" y="2770"/>
                    <a:pt x="7128" y="2770"/>
                  </a:cubicBezTo>
                  <a:cubicBezTo>
                    <a:pt x="7135" y="2770"/>
                    <a:pt x="7144" y="2772"/>
                    <a:pt x="7156" y="2775"/>
                  </a:cubicBezTo>
                  <a:cubicBezTo>
                    <a:pt x="7167" y="2797"/>
                    <a:pt x="7137" y="2798"/>
                    <a:pt x="7162" y="2818"/>
                  </a:cubicBezTo>
                  <a:lnTo>
                    <a:pt x="7162" y="2818"/>
                  </a:lnTo>
                  <a:cubicBezTo>
                    <a:pt x="7150" y="2805"/>
                    <a:pt x="7171" y="2785"/>
                    <a:pt x="7192" y="2775"/>
                  </a:cubicBezTo>
                  <a:cubicBezTo>
                    <a:pt x="7216" y="2798"/>
                    <a:pt x="7263" y="2787"/>
                    <a:pt x="7275" y="2810"/>
                  </a:cubicBezTo>
                  <a:cubicBezTo>
                    <a:pt x="7271" y="2814"/>
                    <a:pt x="7267" y="2816"/>
                    <a:pt x="7263" y="2816"/>
                  </a:cubicBezTo>
                  <a:cubicBezTo>
                    <a:pt x="7255" y="2816"/>
                    <a:pt x="7247" y="2810"/>
                    <a:pt x="7240" y="2810"/>
                  </a:cubicBezTo>
                  <a:cubicBezTo>
                    <a:pt x="7228" y="2822"/>
                    <a:pt x="7299" y="2822"/>
                    <a:pt x="7263" y="2858"/>
                  </a:cubicBezTo>
                  <a:cubicBezTo>
                    <a:pt x="7275" y="2846"/>
                    <a:pt x="7299" y="2846"/>
                    <a:pt x="7311" y="2834"/>
                  </a:cubicBezTo>
                  <a:cubicBezTo>
                    <a:pt x="7359" y="2846"/>
                    <a:pt x="7311" y="2882"/>
                    <a:pt x="7323" y="2882"/>
                  </a:cubicBezTo>
                  <a:cubicBezTo>
                    <a:pt x="7418" y="2834"/>
                    <a:pt x="7430" y="2763"/>
                    <a:pt x="7490" y="2703"/>
                  </a:cubicBezTo>
                  <a:cubicBezTo>
                    <a:pt x="7490" y="2712"/>
                    <a:pt x="7510" y="2742"/>
                    <a:pt x="7515" y="2750"/>
                  </a:cubicBezTo>
                  <a:lnTo>
                    <a:pt x="7515" y="2750"/>
                  </a:lnTo>
                  <a:cubicBezTo>
                    <a:pt x="7567" y="2732"/>
                    <a:pt x="7581" y="2660"/>
                    <a:pt x="7599" y="2606"/>
                  </a:cubicBezTo>
                  <a:lnTo>
                    <a:pt x="7599" y="2606"/>
                  </a:lnTo>
                  <a:cubicBezTo>
                    <a:pt x="7764" y="2475"/>
                    <a:pt x="7823" y="2309"/>
                    <a:pt x="7918" y="2132"/>
                  </a:cubicBezTo>
                  <a:cubicBezTo>
                    <a:pt x="7894" y="2108"/>
                    <a:pt x="7882" y="2084"/>
                    <a:pt x="7859" y="2072"/>
                  </a:cubicBezTo>
                  <a:lnTo>
                    <a:pt x="7906" y="2025"/>
                  </a:lnTo>
                  <a:cubicBezTo>
                    <a:pt x="7930" y="1917"/>
                    <a:pt x="7918" y="1822"/>
                    <a:pt x="7894" y="1727"/>
                  </a:cubicBezTo>
                  <a:cubicBezTo>
                    <a:pt x="7859" y="1644"/>
                    <a:pt x="7823" y="1572"/>
                    <a:pt x="7775" y="1489"/>
                  </a:cubicBezTo>
                  <a:cubicBezTo>
                    <a:pt x="7740" y="1441"/>
                    <a:pt x="7787" y="1441"/>
                    <a:pt x="7799" y="1405"/>
                  </a:cubicBezTo>
                  <a:cubicBezTo>
                    <a:pt x="7740" y="1286"/>
                    <a:pt x="7656" y="1298"/>
                    <a:pt x="7573" y="1227"/>
                  </a:cubicBezTo>
                  <a:cubicBezTo>
                    <a:pt x="7597" y="1227"/>
                    <a:pt x="7656" y="1215"/>
                    <a:pt x="7632" y="1167"/>
                  </a:cubicBezTo>
                  <a:lnTo>
                    <a:pt x="7632" y="1167"/>
                  </a:lnTo>
                  <a:cubicBezTo>
                    <a:pt x="7621" y="1173"/>
                    <a:pt x="7609" y="1179"/>
                    <a:pt x="7598" y="1179"/>
                  </a:cubicBezTo>
                  <a:cubicBezTo>
                    <a:pt x="7588" y="1179"/>
                    <a:pt x="7579" y="1173"/>
                    <a:pt x="7573" y="1155"/>
                  </a:cubicBezTo>
                  <a:lnTo>
                    <a:pt x="7597" y="1155"/>
                  </a:lnTo>
                  <a:cubicBezTo>
                    <a:pt x="7597" y="1120"/>
                    <a:pt x="7561" y="1108"/>
                    <a:pt x="7525" y="1060"/>
                  </a:cubicBezTo>
                  <a:cubicBezTo>
                    <a:pt x="7454" y="989"/>
                    <a:pt x="7347" y="953"/>
                    <a:pt x="7240" y="953"/>
                  </a:cubicBezTo>
                  <a:cubicBezTo>
                    <a:pt x="7180" y="905"/>
                    <a:pt x="7287" y="905"/>
                    <a:pt x="7287" y="893"/>
                  </a:cubicBezTo>
                  <a:cubicBezTo>
                    <a:pt x="7301" y="916"/>
                    <a:pt x="7309" y="923"/>
                    <a:pt x="7316" y="923"/>
                  </a:cubicBezTo>
                  <a:cubicBezTo>
                    <a:pt x="7326" y="923"/>
                    <a:pt x="7332" y="905"/>
                    <a:pt x="7347" y="905"/>
                  </a:cubicBezTo>
                  <a:cubicBezTo>
                    <a:pt x="7311" y="893"/>
                    <a:pt x="7275" y="882"/>
                    <a:pt x="7287" y="834"/>
                  </a:cubicBezTo>
                  <a:cubicBezTo>
                    <a:pt x="7251" y="810"/>
                    <a:pt x="7228" y="786"/>
                    <a:pt x="7180" y="786"/>
                  </a:cubicBezTo>
                  <a:cubicBezTo>
                    <a:pt x="7204" y="786"/>
                    <a:pt x="7204" y="822"/>
                    <a:pt x="7180" y="822"/>
                  </a:cubicBezTo>
                  <a:cubicBezTo>
                    <a:pt x="7156" y="786"/>
                    <a:pt x="7073" y="751"/>
                    <a:pt x="7097" y="715"/>
                  </a:cubicBezTo>
                  <a:cubicBezTo>
                    <a:pt x="6918" y="596"/>
                    <a:pt x="6704" y="477"/>
                    <a:pt x="6489" y="381"/>
                  </a:cubicBezTo>
                  <a:lnTo>
                    <a:pt x="6489" y="381"/>
                  </a:lnTo>
                  <a:cubicBezTo>
                    <a:pt x="6442" y="393"/>
                    <a:pt x="6513" y="405"/>
                    <a:pt x="6489" y="417"/>
                  </a:cubicBezTo>
                  <a:cubicBezTo>
                    <a:pt x="6481" y="419"/>
                    <a:pt x="6475" y="419"/>
                    <a:pt x="6469" y="419"/>
                  </a:cubicBezTo>
                  <a:cubicBezTo>
                    <a:pt x="6430" y="419"/>
                    <a:pt x="6442" y="391"/>
                    <a:pt x="6411" y="391"/>
                  </a:cubicBezTo>
                  <a:cubicBezTo>
                    <a:pt x="6406" y="391"/>
                    <a:pt x="6401" y="392"/>
                    <a:pt x="6394" y="393"/>
                  </a:cubicBezTo>
                  <a:lnTo>
                    <a:pt x="6430" y="370"/>
                  </a:lnTo>
                  <a:cubicBezTo>
                    <a:pt x="6411" y="362"/>
                    <a:pt x="6391" y="359"/>
                    <a:pt x="6369" y="359"/>
                  </a:cubicBezTo>
                  <a:cubicBezTo>
                    <a:pt x="6320" y="359"/>
                    <a:pt x="6265" y="373"/>
                    <a:pt x="6216" y="381"/>
                  </a:cubicBezTo>
                  <a:cubicBezTo>
                    <a:pt x="6228" y="346"/>
                    <a:pt x="6168" y="334"/>
                    <a:pt x="6228" y="334"/>
                  </a:cubicBezTo>
                  <a:cubicBezTo>
                    <a:pt x="6194" y="323"/>
                    <a:pt x="6202" y="188"/>
                    <a:pt x="6175" y="188"/>
                  </a:cubicBezTo>
                  <a:cubicBezTo>
                    <a:pt x="6173" y="188"/>
                    <a:pt x="6171" y="189"/>
                    <a:pt x="6168" y="191"/>
                  </a:cubicBezTo>
                  <a:lnTo>
                    <a:pt x="6168" y="334"/>
                  </a:lnTo>
                  <a:cubicBezTo>
                    <a:pt x="6162" y="340"/>
                    <a:pt x="6150" y="340"/>
                    <a:pt x="6140" y="340"/>
                  </a:cubicBezTo>
                  <a:cubicBezTo>
                    <a:pt x="6129" y="340"/>
                    <a:pt x="6120" y="340"/>
                    <a:pt x="6120" y="346"/>
                  </a:cubicBezTo>
                  <a:cubicBezTo>
                    <a:pt x="6097" y="310"/>
                    <a:pt x="6085" y="262"/>
                    <a:pt x="6061" y="262"/>
                  </a:cubicBezTo>
                  <a:cubicBezTo>
                    <a:pt x="6061" y="241"/>
                    <a:pt x="6071" y="234"/>
                    <a:pt x="6084" y="234"/>
                  </a:cubicBezTo>
                  <a:cubicBezTo>
                    <a:pt x="6099" y="234"/>
                    <a:pt x="6119" y="244"/>
                    <a:pt x="6132" y="251"/>
                  </a:cubicBezTo>
                  <a:cubicBezTo>
                    <a:pt x="6156" y="191"/>
                    <a:pt x="6061" y="179"/>
                    <a:pt x="6108" y="143"/>
                  </a:cubicBezTo>
                  <a:cubicBezTo>
                    <a:pt x="6102" y="142"/>
                    <a:pt x="6097" y="141"/>
                    <a:pt x="6093" y="141"/>
                  </a:cubicBezTo>
                  <a:cubicBezTo>
                    <a:pt x="6061" y="141"/>
                    <a:pt x="6105" y="180"/>
                    <a:pt x="6073" y="191"/>
                  </a:cubicBezTo>
                  <a:lnTo>
                    <a:pt x="6025" y="167"/>
                  </a:lnTo>
                  <a:lnTo>
                    <a:pt x="6061" y="191"/>
                  </a:lnTo>
                  <a:cubicBezTo>
                    <a:pt x="6031" y="198"/>
                    <a:pt x="6011" y="215"/>
                    <a:pt x="5988" y="215"/>
                  </a:cubicBezTo>
                  <a:cubicBezTo>
                    <a:pt x="5974" y="215"/>
                    <a:pt x="5960" y="209"/>
                    <a:pt x="5942" y="191"/>
                  </a:cubicBezTo>
                  <a:lnTo>
                    <a:pt x="5870" y="239"/>
                  </a:lnTo>
                  <a:cubicBezTo>
                    <a:pt x="5878" y="207"/>
                    <a:pt x="5860" y="207"/>
                    <a:pt x="5839" y="207"/>
                  </a:cubicBezTo>
                  <a:cubicBezTo>
                    <a:pt x="5829" y="207"/>
                    <a:pt x="5819" y="207"/>
                    <a:pt x="5811" y="203"/>
                  </a:cubicBezTo>
                  <a:lnTo>
                    <a:pt x="5835" y="179"/>
                  </a:lnTo>
                  <a:cubicBezTo>
                    <a:pt x="5799" y="167"/>
                    <a:pt x="5775" y="155"/>
                    <a:pt x="5763" y="131"/>
                  </a:cubicBezTo>
                  <a:cubicBezTo>
                    <a:pt x="5769" y="123"/>
                    <a:pt x="5774" y="120"/>
                    <a:pt x="5777" y="120"/>
                  </a:cubicBezTo>
                  <a:cubicBezTo>
                    <a:pt x="5785" y="120"/>
                    <a:pt x="5789" y="131"/>
                    <a:pt x="5797" y="131"/>
                  </a:cubicBezTo>
                  <a:cubicBezTo>
                    <a:pt x="5800" y="131"/>
                    <a:pt x="5805" y="128"/>
                    <a:pt x="5811" y="120"/>
                  </a:cubicBezTo>
                  <a:lnTo>
                    <a:pt x="5775" y="96"/>
                  </a:lnTo>
                  <a:cubicBezTo>
                    <a:pt x="5763" y="120"/>
                    <a:pt x="5739" y="131"/>
                    <a:pt x="5763" y="155"/>
                  </a:cubicBezTo>
                  <a:cubicBezTo>
                    <a:pt x="5726" y="192"/>
                    <a:pt x="5696" y="222"/>
                    <a:pt x="5639" y="222"/>
                  </a:cubicBezTo>
                  <a:cubicBezTo>
                    <a:pt x="5623" y="222"/>
                    <a:pt x="5605" y="220"/>
                    <a:pt x="5585" y="215"/>
                  </a:cubicBezTo>
                  <a:cubicBezTo>
                    <a:pt x="5549" y="155"/>
                    <a:pt x="5644" y="179"/>
                    <a:pt x="5632" y="131"/>
                  </a:cubicBezTo>
                  <a:cubicBezTo>
                    <a:pt x="5622" y="127"/>
                    <a:pt x="5611" y="126"/>
                    <a:pt x="5602" y="126"/>
                  </a:cubicBezTo>
                  <a:cubicBezTo>
                    <a:pt x="5533" y="126"/>
                    <a:pt x="5490" y="217"/>
                    <a:pt x="5443" y="217"/>
                  </a:cubicBezTo>
                  <a:cubicBezTo>
                    <a:pt x="5439" y="217"/>
                    <a:pt x="5434" y="217"/>
                    <a:pt x="5430" y="215"/>
                  </a:cubicBezTo>
                  <a:cubicBezTo>
                    <a:pt x="5415" y="210"/>
                    <a:pt x="5403" y="208"/>
                    <a:pt x="5394" y="208"/>
                  </a:cubicBezTo>
                  <a:cubicBezTo>
                    <a:pt x="5361" y="208"/>
                    <a:pt x="5348" y="229"/>
                    <a:pt x="5309" y="229"/>
                  </a:cubicBezTo>
                  <a:cubicBezTo>
                    <a:pt x="5302" y="229"/>
                    <a:pt x="5295" y="228"/>
                    <a:pt x="5287" y="227"/>
                  </a:cubicBezTo>
                  <a:cubicBezTo>
                    <a:pt x="5311" y="203"/>
                    <a:pt x="5239" y="191"/>
                    <a:pt x="5227" y="155"/>
                  </a:cubicBezTo>
                  <a:lnTo>
                    <a:pt x="5251" y="131"/>
                  </a:lnTo>
                  <a:cubicBezTo>
                    <a:pt x="5227" y="131"/>
                    <a:pt x="5215" y="120"/>
                    <a:pt x="5215" y="96"/>
                  </a:cubicBezTo>
                  <a:cubicBezTo>
                    <a:pt x="5215" y="143"/>
                    <a:pt x="5120" y="131"/>
                    <a:pt x="5061" y="143"/>
                  </a:cubicBezTo>
                  <a:lnTo>
                    <a:pt x="5073" y="191"/>
                  </a:lnTo>
                  <a:cubicBezTo>
                    <a:pt x="5035" y="191"/>
                    <a:pt x="4989" y="206"/>
                    <a:pt x="4954" y="206"/>
                  </a:cubicBezTo>
                  <a:cubicBezTo>
                    <a:pt x="4945" y="206"/>
                    <a:pt x="4937" y="205"/>
                    <a:pt x="4930" y="203"/>
                  </a:cubicBezTo>
                  <a:cubicBezTo>
                    <a:pt x="4858" y="215"/>
                    <a:pt x="4882" y="251"/>
                    <a:pt x="4823" y="286"/>
                  </a:cubicBezTo>
                  <a:cubicBezTo>
                    <a:pt x="4799" y="251"/>
                    <a:pt x="4799" y="215"/>
                    <a:pt x="4811" y="179"/>
                  </a:cubicBezTo>
                  <a:lnTo>
                    <a:pt x="4811" y="179"/>
                  </a:lnTo>
                  <a:cubicBezTo>
                    <a:pt x="4823" y="185"/>
                    <a:pt x="4834" y="185"/>
                    <a:pt x="4846" y="185"/>
                  </a:cubicBezTo>
                  <a:cubicBezTo>
                    <a:pt x="4858" y="185"/>
                    <a:pt x="4870" y="185"/>
                    <a:pt x="4882" y="191"/>
                  </a:cubicBezTo>
                  <a:cubicBezTo>
                    <a:pt x="4951" y="171"/>
                    <a:pt x="5012" y="111"/>
                    <a:pt x="5078" y="111"/>
                  </a:cubicBezTo>
                  <a:cubicBezTo>
                    <a:pt x="5092" y="111"/>
                    <a:pt x="5106" y="113"/>
                    <a:pt x="5120" y="120"/>
                  </a:cubicBezTo>
                  <a:cubicBezTo>
                    <a:pt x="5133" y="85"/>
                    <a:pt x="5129" y="76"/>
                    <a:pt x="5117" y="76"/>
                  </a:cubicBezTo>
                  <a:cubicBezTo>
                    <a:pt x="5101" y="76"/>
                    <a:pt x="5072" y="92"/>
                    <a:pt x="5048" y="92"/>
                  </a:cubicBezTo>
                  <a:cubicBezTo>
                    <a:pt x="5039" y="92"/>
                    <a:pt x="5031" y="90"/>
                    <a:pt x="5025" y="84"/>
                  </a:cubicBezTo>
                  <a:lnTo>
                    <a:pt x="5037" y="84"/>
                  </a:lnTo>
                  <a:cubicBezTo>
                    <a:pt x="5025" y="84"/>
                    <a:pt x="5025" y="84"/>
                    <a:pt x="5025" y="72"/>
                  </a:cubicBezTo>
                  <a:cubicBezTo>
                    <a:pt x="5049" y="72"/>
                    <a:pt x="5096" y="60"/>
                    <a:pt x="5108" y="12"/>
                  </a:cubicBezTo>
                  <a:cubicBezTo>
                    <a:pt x="5069" y="12"/>
                    <a:pt x="5070" y="69"/>
                    <a:pt x="5039" y="69"/>
                  </a:cubicBezTo>
                  <a:cubicBezTo>
                    <a:pt x="5032" y="69"/>
                    <a:pt x="5024" y="66"/>
                    <a:pt x="5013" y="60"/>
                  </a:cubicBezTo>
                  <a:cubicBezTo>
                    <a:pt x="5006" y="63"/>
                    <a:pt x="5000" y="65"/>
                    <a:pt x="4994" y="65"/>
                  </a:cubicBezTo>
                  <a:cubicBezTo>
                    <a:pt x="4956" y="65"/>
                    <a:pt x="4926" y="11"/>
                    <a:pt x="490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3"/>
            <p:cNvSpPr/>
            <p:nvPr/>
          </p:nvSpPr>
          <p:spPr>
            <a:xfrm>
              <a:off x="5447400" y="2316775"/>
              <a:ext cx="1200" cy="625"/>
            </a:xfrm>
            <a:custGeom>
              <a:rect b="b" l="l" r="r" t="t"/>
              <a:pathLst>
                <a:path extrusionOk="0" h="25" w="48">
                  <a:moveTo>
                    <a:pt x="48" y="1"/>
                  </a:moveTo>
                  <a:cubicBezTo>
                    <a:pt x="36" y="1"/>
                    <a:pt x="12" y="1"/>
                    <a:pt x="0" y="13"/>
                  </a:cubicBezTo>
                  <a:lnTo>
                    <a:pt x="24" y="25"/>
                  </a:ln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3"/>
            <p:cNvSpPr/>
            <p:nvPr/>
          </p:nvSpPr>
          <p:spPr>
            <a:xfrm>
              <a:off x="5440675" y="2331550"/>
              <a:ext cx="1375" cy="1625"/>
            </a:xfrm>
            <a:custGeom>
              <a:rect b="b" l="l" r="r" t="t"/>
              <a:pathLst>
                <a:path extrusionOk="0" h="65" w="55">
                  <a:moveTo>
                    <a:pt x="48" y="0"/>
                  </a:moveTo>
                  <a:cubicBezTo>
                    <a:pt x="31" y="0"/>
                    <a:pt x="0" y="54"/>
                    <a:pt x="31" y="65"/>
                  </a:cubicBezTo>
                  <a:lnTo>
                    <a:pt x="55" y="5"/>
                  </a:lnTo>
                  <a:cubicBezTo>
                    <a:pt x="53" y="2"/>
                    <a:pt x="51"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3"/>
            <p:cNvSpPr/>
            <p:nvPr/>
          </p:nvSpPr>
          <p:spPr>
            <a:xfrm>
              <a:off x="5450675" y="2327800"/>
              <a:ext cx="900" cy="1500"/>
            </a:xfrm>
            <a:custGeom>
              <a:rect b="b" l="l" r="r" t="t"/>
              <a:pathLst>
                <a:path extrusionOk="0" h="60" w="36">
                  <a:moveTo>
                    <a:pt x="24" y="0"/>
                  </a:moveTo>
                  <a:cubicBezTo>
                    <a:pt x="0" y="24"/>
                    <a:pt x="0" y="48"/>
                    <a:pt x="24" y="60"/>
                  </a:cubicBezTo>
                  <a:cubicBezTo>
                    <a:pt x="19" y="46"/>
                    <a:pt x="20" y="43"/>
                    <a:pt x="23" y="43"/>
                  </a:cubicBezTo>
                  <a:lnTo>
                    <a:pt x="23" y="43"/>
                  </a:lnTo>
                  <a:cubicBezTo>
                    <a:pt x="25" y="43"/>
                    <a:pt x="28" y="45"/>
                    <a:pt x="31" y="45"/>
                  </a:cubicBezTo>
                  <a:cubicBezTo>
                    <a:pt x="34" y="45"/>
                    <a:pt x="36" y="43"/>
                    <a:pt x="36" y="36"/>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3"/>
            <p:cNvSpPr/>
            <p:nvPr/>
          </p:nvSpPr>
          <p:spPr>
            <a:xfrm>
              <a:off x="5441150" y="2337325"/>
              <a:ext cx="1500" cy="2100"/>
            </a:xfrm>
            <a:custGeom>
              <a:rect b="b" l="l" r="r" t="t"/>
              <a:pathLst>
                <a:path extrusionOk="0" h="84" w="60">
                  <a:moveTo>
                    <a:pt x="12" y="0"/>
                  </a:moveTo>
                  <a:cubicBezTo>
                    <a:pt x="60" y="24"/>
                    <a:pt x="0" y="72"/>
                    <a:pt x="48" y="84"/>
                  </a:cubicBezTo>
                  <a:cubicBezTo>
                    <a:pt x="24" y="60"/>
                    <a:pt x="6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3"/>
            <p:cNvSpPr/>
            <p:nvPr/>
          </p:nvSpPr>
          <p:spPr>
            <a:xfrm>
              <a:off x="5450975" y="2334350"/>
              <a:ext cx="1800" cy="1500"/>
            </a:xfrm>
            <a:custGeom>
              <a:rect b="b" l="l" r="r" t="t"/>
              <a:pathLst>
                <a:path extrusionOk="0" h="60" w="72">
                  <a:moveTo>
                    <a:pt x="36" y="0"/>
                  </a:moveTo>
                  <a:cubicBezTo>
                    <a:pt x="36" y="24"/>
                    <a:pt x="0" y="60"/>
                    <a:pt x="24" y="60"/>
                  </a:cubicBezTo>
                  <a:cubicBezTo>
                    <a:pt x="72" y="48"/>
                    <a:pt x="36" y="24"/>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3"/>
            <p:cNvSpPr/>
            <p:nvPr/>
          </p:nvSpPr>
          <p:spPr>
            <a:xfrm>
              <a:off x="5443825" y="2342375"/>
              <a:ext cx="2700" cy="3275"/>
            </a:xfrm>
            <a:custGeom>
              <a:rect b="b" l="l" r="r" t="t"/>
              <a:pathLst>
                <a:path extrusionOk="0" h="131" w="108">
                  <a:moveTo>
                    <a:pt x="86" y="63"/>
                  </a:moveTo>
                  <a:cubicBezTo>
                    <a:pt x="89" y="66"/>
                    <a:pt x="92" y="69"/>
                    <a:pt x="96" y="72"/>
                  </a:cubicBezTo>
                  <a:cubicBezTo>
                    <a:pt x="96" y="67"/>
                    <a:pt x="92" y="65"/>
                    <a:pt x="86" y="63"/>
                  </a:cubicBezTo>
                  <a:close/>
                  <a:moveTo>
                    <a:pt x="36" y="1"/>
                  </a:moveTo>
                  <a:cubicBezTo>
                    <a:pt x="24" y="48"/>
                    <a:pt x="36" y="108"/>
                    <a:pt x="0" y="108"/>
                  </a:cubicBezTo>
                  <a:cubicBezTo>
                    <a:pt x="20" y="121"/>
                    <a:pt x="47" y="130"/>
                    <a:pt x="69" y="130"/>
                  </a:cubicBezTo>
                  <a:cubicBezTo>
                    <a:pt x="87" y="130"/>
                    <a:pt x="102" y="124"/>
                    <a:pt x="108" y="108"/>
                  </a:cubicBezTo>
                  <a:cubicBezTo>
                    <a:pt x="72" y="108"/>
                    <a:pt x="60" y="84"/>
                    <a:pt x="60" y="60"/>
                  </a:cubicBezTo>
                  <a:cubicBezTo>
                    <a:pt x="67" y="60"/>
                    <a:pt x="78" y="60"/>
                    <a:pt x="86" y="63"/>
                  </a:cubicBezTo>
                  <a:lnTo>
                    <a:pt x="86" y="63"/>
                  </a:lnTo>
                  <a:cubicBezTo>
                    <a:pt x="60" y="36"/>
                    <a:pt x="58" y="33"/>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3"/>
            <p:cNvSpPr/>
            <p:nvPr/>
          </p:nvSpPr>
          <p:spPr>
            <a:xfrm>
              <a:off x="5450525" y="2335825"/>
              <a:ext cx="2250" cy="1825"/>
            </a:xfrm>
            <a:custGeom>
              <a:rect b="b" l="l" r="r" t="t"/>
              <a:pathLst>
                <a:path extrusionOk="0" h="73" w="90">
                  <a:moveTo>
                    <a:pt x="90" y="1"/>
                  </a:moveTo>
                  <a:lnTo>
                    <a:pt x="90" y="1"/>
                  </a:lnTo>
                  <a:cubicBezTo>
                    <a:pt x="66" y="13"/>
                    <a:pt x="42" y="25"/>
                    <a:pt x="42" y="48"/>
                  </a:cubicBezTo>
                  <a:lnTo>
                    <a:pt x="6" y="48"/>
                  </a:lnTo>
                  <a:cubicBezTo>
                    <a:pt x="1" y="54"/>
                    <a:pt x="0" y="56"/>
                    <a:pt x="3" y="56"/>
                  </a:cubicBezTo>
                  <a:cubicBezTo>
                    <a:pt x="7" y="56"/>
                    <a:pt x="21" y="50"/>
                    <a:pt x="33" y="50"/>
                  </a:cubicBezTo>
                  <a:cubicBezTo>
                    <a:pt x="44" y="50"/>
                    <a:pt x="54" y="55"/>
                    <a:pt x="54" y="72"/>
                  </a:cubicBezTo>
                  <a:cubicBezTo>
                    <a:pt x="66" y="48"/>
                    <a:pt x="90" y="37"/>
                    <a:pt x="9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3"/>
            <p:cNvSpPr/>
            <p:nvPr/>
          </p:nvSpPr>
          <p:spPr>
            <a:xfrm>
              <a:off x="5443825" y="2346850"/>
              <a:ext cx="3000" cy="3000"/>
            </a:xfrm>
            <a:custGeom>
              <a:rect b="b" l="l" r="r" t="t"/>
              <a:pathLst>
                <a:path extrusionOk="0" h="120" w="120">
                  <a:moveTo>
                    <a:pt x="0" y="0"/>
                  </a:moveTo>
                  <a:cubicBezTo>
                    <a:pt x="24" y="60"/>
                    <a:pt x="84" y="108"/>
                    <a:pt x="108" y="119"/>
                  </a:cubicBezTo>
                  <a:lnTo>
                    <a:pt x="119" y="96"/>
                  </a:lnTo>
                  <a:cubicBezTo>
                    <a:pt x="72" y="72"/>
                    <a:pt x="48"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3"/>
            <p:cNvSpPr/>
            <p:nvPr/>
          </p:nvSpPr>
          <p:spPr>
            <a:xfrm>
              <a:off x="5450375" y="2339700"/>
              <a:ext cx="1800" cy="925"/>
            </a:xfrm>
            <a:custGeom>
              <a:rect b="b" l="l" r="r" t="t"/>
              <a:pathLst>
                <a:path extrusionOk="0" h="37" w="72">
                  <a:moveTo>
                    <a:pt x="36" y="1"/>
                  </a:moveTo>
                  <a:cubicBezTo>
                    <a:pt x="48" y="24"/>
                    <a:pt x="0" y="13"/>
                    <a:pt x="24" y="36"/>
                  </a:cubicBezTo>
                  <a:lnTo>
                    <a:pt x="72" y="24"/>
                  </a:lnTo>
                  <a:cubicBezTo>
                    <a:pt x="72" y="14"/>
                    <a:pt x="70" y="11"/>
                    <a:pt x="67" y="11"/>
                  </a:cubicBezTo>
                  <a:cubicBezTo>
                    <a:pt x="61" y="11"/>
                    <a:pt x="49" y="26"/>
                    <a:pt x="41" y="26"/>
                  </a:cubicBezTo>
                  <a:cubicBezTo>
                    <a:pt x="39" y="26"/>
                    <a:pt x="37" y="26"/>
                    <a:pt x="36" y="24"/>
                  </a:cubicBezTo>
                  <a:cubicBezTo>
                    <a:pt x="48" y="13"/>
                    <a:pt x="48"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3"/>
            <p:cNvSpPr/>
            <p:nvPr/>
          </p:nvSpPr>
          <p:spPr>
            <a:xfrm>
              <a:off x="5453050" y="2341750"/>
              <a:ext cx="1800" cy="1550"/>
            </a:xfrm>
            <a:custGeom>
              <a:rect b="b" l="l" r="r" t="t"/>
              <a:pathLst>
                <a:path extrusionOk="0" h="62" w="72">
                  <a:moveTo>
                    <a:pt x="52" y="1"/>
                  </a:moveTo>
                  <a:cubicBezTo>
                    <a:pt x="38" y="1"/>
                    <a:pt x="36" y="29"/>
                    <a:pt x="1" y="38"/>
                  </a:cubicBezTo>
                  <a:cubicBezTo>
                    <a:pt x="12" y="50"/>
                    <a:pt x="24" y="50"/>
                    <a:pt x="36" y="62"/>
                  </a:cubicBezTo>
                  <a:cubicBezTo>
                    <a:pt x="48" y="50"/>
                    <a:pt x="60" y="26"/>
                    <a:pt x="72" y="14"/>
                  </a:cubicBezTo>
                  <a:cubicBezTo>
                    <a:pt x="63" y="4"/>
                    <a:pt x="56" y="1"/>
                    <a:pt x="5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3"/>
            <p:cNvSpPr/>
            <p:nvPr/>
          </p:nvSpPr>
          <p:spPr>
            <a:xfrm>
              <a:off x="5452750" y="2344175"/>
              <a:ext cx="2400" cy="625"/>
            </a:xfrm>
            <a:custGeom>
              <a:rect b="b" l="l" r="r" t="t"/>
              <a:pathLst>
                <a:path extrusionOk="0" h="25" w="96">
                  <a:moveTo>
                    <a:pt x="1" y="0"/>
                  </a:moveTo>
                  <a:lnTo>
                    <a:pt x="1" y="12"/>
                  </a:lnTo>
                  <a:cubicBezTo>
                    <a:pt x="36" y="12"/>
                    <a:pt x="60" y="24"/>
                    <a:pt x="96" y="24"/>
                  </a:cubicBezTo>
                  <a:cubicBezTo>
                    <a:pt x="48" y="12"/>
                    <a:pt x="48"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3"/>
            <p:cNvSpPr/>
            <p:nvPr/>
          </p:nvSpPr>
          <p:spPr>
            <a:xfrm>
              <a:off x="5468350" y="2360125"/>
              <a:ext cx="1500" cy="850"/>
            </a:xfrm>
            <a:custGeom>
              <a:rect b="b" l="l" r="r" t="t"/>
              <a:pathLst>
                <a:path extrusionOk="0" h="34" w="60">
                  <a:moveTo>
                    <a:pt x="4" y="0"/>
                  </a:moveTo>
                  <a:cubicBezTo>
                    <a:pt x="1" y="0"/>
                    <a:pt x="1" y="2"/>
                    <a:pt x="8" y="5"/>
                  </a:cubicBezTo>
                  <a:cubicBezTo>
                    <a:pt x="8" y="23"/>
                    <a:pt x="52" y="34"/>
                    <a:pt x="58" y="34"/>
                  </a:cubicBezTo>
                  <a:cubicBezTo>
                    <a:pt x="59" y="34"/>
                    <a:pt x="56" y="32"/>
                    <a:pt x="43" y="29"/>
                  </a:cubicBezTo>
                  <a:cubicBezTo>
                    <a:pt x="43" y="12"/>
                    <a:pt x="11" y="0"/>
                    <a:pt x="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3"/>
            <p:cNvSpPr/>
            <p:nvPr/>
          </p:nvSpPr>
          <p:spPr>
            <a:xfrm>
              <a:off x="5464350" y="2350425"/>
              <a:ext cx="1825" cy="825"/>
            </a:xfrm>
            <a:custGeom>
              <a:rect b="b" l="l" r="r" t="t"/>
              <a:pathLst>
                <a:path extrusionOk="0" h="33" w="73">
                  <a:moveTo>
                    <a:pt x="72" y="0"/>
                  </a:moveTo>
                  <a:lnTo>
                    <a:pt x="72" y="0"/>
                  </a:lnTo>
                  <a:cubicBezTo>
                    <a:pt x="60" y="12"/>
                    <a:pt x="13" y="0"/>
                    <a:pt x="1" y="24"/>
                  </a:cubicBezTo>
                  <a:cubicBezTo>
                    <a:pt x="7" y="30"/>
                    <a:pt x="13" y="33"/>
                    <a:pt x="19" y="33"/>
                  </a:cubicBezTo>
                  <a:cubicBezTo>
                    <a:pt x="25" y="33"/>
                    <a:pt x="31" y="30"/>
                    <a:pt x="37" y="24"/>
                  </a:cubicBezTo>
                  <a:cubicBezTo>
                    <a:pt x="60" y="24"/>
                    <a:pt x="72" y="12"/>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3"/>
            <p:cNvSpPr/>
            <p:nvPr/>
          </p:nvSpPr>
          <p:spPr>
            <a:xfrm>
              <a:off x="5470600" y="2334050"/>
              <a:ext cx="1525" cy="1225"/>
            </a:xfrm>
            <a:custGeom>
              <a:rect b="b" l="l" r="r" t="t"/>
              <a:pathLst>
                <a:path extrusionOk="0" h="49" w="61">
                  <a:moveTo>
                    <a:pt x="1" y="0"/>
                  </a:moveTo>
                  <a:lnTo>
                    <a:pt x="1" y="0"/>
                  </a:lnTo>
                  <a:cubicBezTo>
                    <a:pt x="9" y="9"/>
                    <a:pt x="6" y="17"/>
                    <a:pt x="12" y="17"/>
                  </a:cubicBezTo>
                  <a:cubicBezTo>
                    <a:pt x="14" y="17"/>
                    <a:pt x="18" y="16"/>
                    <a:pt x="25" y="12"/>
                  </a:cubicBezTo>
                  <a:cubicBezTo>
                    <a:pt x="25" y="36"/>
                    <a:pt x="37" y="48"/>
                    <a:pt x="61" y="48"/>
                  </a:cubicBezTo>
                  <a:cubicBezTo>
                    <a:pt x="49" y="36"/>
                    <a:pt x="37"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3"/>
            <p:cNvSpPr/>
            <p:nvPr/>
          </p:nvSpPr>
          <p:spPr>
            <a:xfrm>
              <a:off x="5469125" y="2329650"/>
              <a:ext cx="925" cy="400"/>
            </a:xfrm>
            <a:custGeom>
              <a:rect b="b" l="l" r="r" t="t"/>
              <a:pathLst>
                <a:path extrusionOk="0" h="16" w="37">
                  <a:moveTo>
                    <a:pt x="18" y="1"/>
                  </a:moveTo>
                  <a:cubicBezTo>
                    <a:pt x="9" y="1"/>
                    <a:pt x="0" y="4"/>
                    <a:pt x="0" y="10"/>
                  </a:cubicBezTo>
                  <a:cubicBezTo>
                    <a:pt x="8" y="10"/>
                    <a:pt x="11" y="15"/>
                    <a:pt x="19" y="15"/>
                  </a:cubicBezTo>
                  <a:cubicBezTo>
                    <a:pt x="23" y="15"/>
                    <a:pt x="28" y="14"/>
                    <a:pt x="36" y="10"/>
                  </a:cubicBezTo>
                  <a:cubicBezTo>
                    <a:pt x="36" y="4"/>
                    <a:pt x="27" y="1"/>
                    <a:pt x="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3"/>
            <p:cNvSpPr/>
            <p:nvPr/>
          </p:nvSpPr>
          <p:spPr>
            <a:xfrm>
              <a:off x="5435775" y="2293100"/>
              <a:ext cx="925" cy="800"/>
            </a:xfrm>
            <a:custGeom>
              <a:rect b="b" l="l" r="r" t="t"/>
              <a:pathLst>
                <a:path extrusionOk="0" h="32" w="37">
                  <a:moveTo>
                    <a:pt x="15" y="0"/>
                  </a:moveTo>
                  <a:cubicBezTo>
                    <a:pt x="6" y="0"/>
                    <a:pt x="1" y="8"/>
                    <a:pt x="1" y="31"/>
                  </a:cubicBezTo>
                  <a:cubicBezTo>
                    <a:pt x="25" y="31"/>
                    <a:pt x="13" y="7"/>
                    <a:pt x="37" y="7"/>
                  </a:cubicBezTo>
                  <a:cubicBezTo>
                    <a:pt x="28" y="3"/>
                    <a:pt x="21" y="0"/>
                    <a:pt x="1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3"/>
            <p:cNvSpPr/>
            <p:nvPr/>
          </p:nvSpPr>
          <p:spPr>
            <a:xfrm>
              <a:off x="5434300" y="2292675"/>
              <a:ext cx="325" cy="925"/>
            </a:xfrm>
            <a:custGeom>
              <a:rect b="b" l="l" r="r" t="t"/>
              <a:pathLst>
                <a:path extrusionOk="0" h="37" w="13">
                  <a:moveTo>
                    <a:pt x="0" y="0"/>
                  </a:moveTo>
                  <a:lnTo>
                    <a:pt x="12" y="36"/>
                  </a:lnTo>
                  <a:lnTo>
                    <a:pt x="12" y="24"/>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3"/>
            <p:cNvSpPr/>
            <p:nvPr/>
          </p:nvSpPr>
          <p:spPr>
            <a:xfrm>
              <a:off x="5429825" y="2291175"/>
              <a:ext cx="625" cy="325"/>
            </a:xfrm>
            <a:custGeom>
              <a:rect b="b" l="l" r="r" t="t"/>
              <a:pathLst>
                <a:path extrusionOk="0" h="13" w="25">
                  <a:moveTo>
                    <a:pt x="25" y="1"/>
                  </a:moveTo>
                  <a:lnTo>
                    <a:pt x="25" y="1"/>
                  </a:lnTo>
                  <a:cubicBezTo>
                    <a:pt x="13" y="1"/>
                    <a:pt x="1" y="13"/>
                    <a:pt x="13" y="13"/>
                  </a:cubicBezTo>
                  <a:cubicBezTo>
                    <a:pt x="13" y="13"/>
                    <a:pt x="13" y="1"/>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3"/>
            <p:cNvSpPr/>
            <p:nvPr/>
          </p:nvSpPr>
          <p:spPr>
            <a:xfrm>
              <a:off x="5430425" y="2291175"/>
              <a:ext cx="625" cy="325"/>
            </a:xfrm>
            <a:custGeom>
              <a:rect b="b" l="l" r="r" t="t"/>
              <a:pathLst>
                <a:path extrusionOk="0" h="13" w="25">
                  <a:moveTo>
                    <a:pt x="1" y="1"/>
                  </a:moveTo>
                  <a:cubicBezTo>
                    <a:pt x="13" y="1"/>
                    <a:pt x="13" y="1"/>
                    <a:pt x="13" y="13"/>
                  </a:cubicBez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3"/>
            <p:cNvSpPr/>
            <p:nvPr/>
          </p:nvSpPr>
          <p:spPr>
            <a:xfrm>
              <a:off x="5428350" y="2290600"/>
              <a:ext cx="2100" cy="1800"/>
            </a:xfrm>
            <a:custGeom>
              <a:rect b="b" l="l" r="r" t="t"/>
              <a:pathLst>
                <a:path extrusionOk="0" h="72" w="84">
                  <a:moveTo>
                    <a:pt x="48" y="0"/>
                  </a:moveTo>
                  <a:lnTo>
                    <a:pt x="12" y="24"/>
                  </a:lnTo>
                  <a:lnTo>
                    <a:pt x="36" y="72"/>
                  </a:lnTo>
                  <a:cubicBezTo>
                    <a:pt x="84" y="60"/>
                    <a:pt x="0" y="36"/>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3"/>
            <p:cNvSpPr/>
            <p:nvPr/>
          </p:nvSpPr>
          <p:spPr>
            <a:xfrm>
              <a:off x="5419725" y="2290600"/>
              <a:ext cx="5375" cy="2850"/>
            </a:xfrm>
            <a:custGeom>
              <a:rect b="b" l="l" r="r" t="t"/>
              <a:pathLst>
                <a:path extrusionOk="0" h="114" w="215">
                  <a:moveTo>
                    <a:pt x="107" y="0"/>
                  </a:moveTo>
                  <a:lnTo>
                    <a:pt x="107" y="0"/>
                  </a:lnTo>
                  <a:cubicBezTo>
                    <a:pt x="0" y="12"/>
                    <a:pt x="119" y="95"/>
                    <a:pt x="0" y="107"/>
                  </a:cubicBezTo>
                  <a:cubicBezTo>
                    <a:pt x="12" y="111"/>
                    <a:pt x="22" y="113"/>
                    <a:pt x="31" y="113"/>
                  </a:cubicBezTo>
                  <a:cubicBezTo>
                    <a:pt x="87" y="113"/>
                    <a:pt x="78" y="38"/>
                    <a:pt x="129" y="38"/>
                  </a:cubicBezTo>
                  <a:cubicBezTo>
                    <a:pt x="139" y="38"/>
                    <a:pt x="151" y="41"/>
                    <a:pt x="167" y="48"/>
                  </a:cubicBezTo>
                  <a:cubicBezTo>
                    <a:pt x="135" y="16"/>
                    <a:pt x="161" y="16"/>
                    <a:pt x="186" y="16"/>
                  </a:cubicBezTo>
                  <a:lnTo>
                    <a:pt x="186" y="16"/>
                  </a:lnTo>
                  <a:cubicBezTo>
                    <a:pt x="198" y="16"/>
                    <a:pt x="210" y="16"/>
                    <a:pt x="214" y="12"/>
                  </a:cubicBezTo>
                  <a:cubicBezTo>
                    <a:pt x="209" y="8"/>
                    <a:pt x="203" y="7"/>
                    <a:pt x="197" y="7"/>
                  </a:cubicBezTo>
                  <a:cubicBezTo>
                    <a:pt x="174" y="7"/>
                    <a:pt x="148" y="24"/>
                    <a:pt x="130" y="24"/>
                  </a:cubicBezTo>
                  <a:cubicBezTo>
                    <a:pt x="119" y="24"/>
                    <a:pt x="111" y="19"/>
                    <a:pt x="10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3"/>
            <p:cNvSpPr/>
            <p:nvPr/>
          </p:nvSpPr>
          <p:spPr>
            <a:xfrm>
              <a:off x="5423875" y="2292650"/>
              <a:ext cx="1400" cy="850"/>
            </a:xfrm>
            <a:custGeom>
              <a:rect b="b" l="l" r="r" t="t"/>
              <a:pathLst>
                <a:path extrusionOk="0" h="34" w="56">
                  <a:moveTo>
                    <a:pt x="25" y="0"/>
                  </a:moveTo>
                  <a:cubicBezTo>
                    <a:pt x="15" y="0"/>
                    <a:pt x="5" y="4"/>
                    <a:pt x="1" y="13"/>
                  </a:cubicBezTo>
                  <a:cubicBezTo>
                    <a:pt x="10" y="13"/>
                    <a:pt x="25" y="33"/>
                    <a:pt x="38" y="33"/>
                  </a:cubicBezTo>
                  <a:cubicBezTo>
                    <a:pt x="42" y="33"/>
                    <a:pt x="45" y="31"/>
                    <a:pt x="48" y="25"/>
                  </a:cubicBezTo>
                  <a:cubicBezTo>
                    <a:pt x="56" y="11"/>
                    <a:pt x="40"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3"/>
            <p:cNvSpPr/>
            <p:nvPr/>
          </p:nvSpPr>
          <p:spPr>
            <a:xfrm>
              <a:off x="5418825" y="2290300"/>
              <a:ext cx="1200" cy="600"/>
            </a:xfrm>
            <a:custGeom>
              <a:rect b="b" l="l" r="r" t="t"/>
              <a:pathLst>
                <a:path extrusionOk="0" h="24" w="48">
                  <a:moveTo>
                    <a:pt x="12" y="0"/>
                  </a:moveTo>
                  <a:lnTo>
                    <a:pt x="0" y="12"/>
                  </a:lnTo>
                  <a:lnTo>
                    <a:pt x="48" y="24"/>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3"/>
            <p:cNvSpPr/>
            <p:nvPr/>
          </p:nvSpPr>
          <p:spPr>
            <a:xfrm>
              <a:off x="5416550" y="2289700"/>
              <a:ext cx="1100" cy="625"/>
            </a:xfrm>
            <a:custGeom>
              <a:rect b="b" l="l" r="r" t="t"/>
              <a:pathLst>
                <a:path extrusionOk="0" h="25" w="44">
                  <a:moveTo>
                    <a:pt x="44" y="0"/>
                  </a:moveTo>
                  <a:lnTo>
                    <a:pt x="39" y="5"/>
                  </a:lnTo>
                  <a:lnTo>
                    <a:pt x="39" y="5"/>
                  </a:lnTo>
                  <a:cubicBezTo>
                    <a:pt x="42" y="4"/>
                    <a:pt x="44" y="3"/>
                    <a:pt x="44" y="0"/>
                  </a:cubicBezTo>
                  <a:close/>
                  <a:moveTo>
                    <a:pt x="39" y="5"/>
                  </a:moveTo>
                  <a:lnTo>
                    <a:pt x="39" y="5"/>
                  </a:lnTo>
                  <a:cubicBezTo>
                    <a:pt x="27" y="9"/>
                    <a:pt x="1" y="5"/>
                    <a:pt x="20" y="24"/>
                  </a:cubicBezTo>
                  <a:lnTo>
                    <a:pt x="39" y="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3"/>
            <p:cNvSpPr/>
            <p:nvPr/>
          </p:nvSpPr>
          <p:spPr>
            <a:xfrm>
              <a:off x="5411575" y="2289075"/>
              <a:ext cx="1325" cy="1275"/>
            </a:xfrm>
            <a:custGeom>
              <a:rect b="b" l="l" r="r" t="t"/>
              <a:pathLst>
                <a:path extrusionOk="0" h="51" w="53">
                  <a:moveTo>
                    <a:pt x="44" y="0"/>
                  </a:moveTo>
                  <a:cubicBezTo>
                    <a:pt x="16" y="0"/>
                    <a:pt x="0" y="51"/>
                    <a:pt x="40" y="51"/>
                  </a:cubicBezTo>
                  <a:cubicBezTo>
                    <a:pt x="43" y="51"/>
                    <a:pt x="48" y="50"/>
                    <a:pt x="52" y="49"/>
                  </a:cubicBezTo>
                  <a:lnTo>
                    <a:pt x="40" y="49"/>
                  </a:lnTo>
                  <a:cubicBezTo>
                    <a:pt x="40" y="37"/>
                    <a:pt x="5" y="2"/>
                    <a:pt x="52" y="2"/>
                  </a:cubicBezTo>
                  <a:cubicBezTo>
                    <a:pt x="49" y="1"/>
                    <a:pt x="47" y="0"/>
                    <a:pt x="4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3"/>
            <p:cNvSpPr/>
            <p:nvPr/>
          </p:nvSpPr>
          <p:spPr>
            <a:xfrm>
              <a:off x="5402750" y="2291475"/>
              <a:ext cx="1500" cy="625"/>
            </a:xfrm>
            <a:custGeom>
              <a:rect b="b" l="l" r="r" t="t"/>
              <a:pathLst>
                <a:path extrusionOk="0" h="25" w="60">
                  <a:moveTo>
                    <a:pt x="48" y="1"/>
                  </a:moveTo>
                  <a:lnTo>
                    <a:pt x="0" y="13"/>
                  </a:lnTo>
                  <a:lnTo>
                    <a:pt x="12" y="25"/>
                  </a:lnTo>
                  <a:cubicBezTo>
                    <a:pt x="36" y="25"/>
                    <a:pt x="60" y="13"/>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3"/>
            <p:cNvSpPr/>
            <p:nvPr/>
          </p:nvSpPr>
          <p:spPr>
            <a:xfrm>
              <a:off x="5403350" y="2296550"/>
              <a:ext cx="2100" cy="550"/>
            </a:xfrm>
            <a:custGeom>
              <a:rect b="b" l="l" r="r" t="t"/>
              <a:pathLst>
                <a:path extrusionOk="0" h="22" w="84">
                  <a:moveTo>
                    <a:pt x="0" y="0"/>
                  </a:moveTo>
                  <a:cubicBezTo>
                    <a:pt x="8" y="17"/>
                    <a:pt x="17" y="22"/>
                    <a:pt x="26" y="22"/>
                  </a:cubicBezTo>
                  <a:cubicBezTo>
                    <a:pt x="37" y="22"/>
                    <a:pt x="50" y="13"/>
                    <a:pt x="65" y="11"/>
                  </a:cubicBezTo>
                  <a:lnTo>
                    <a:pt x="65" y="11"/>
                  </a:lnTo>
                  <a:cubicBezTo>
                    <a:pt x="70" y="12"/>
                    <a:pt x="76" y="12"/>
                    <a:pt x="84" y="12"/>
                  </a:cubicBezTo>
                  <a:cubicBezTo>
                    <a:pt x="79" y="11"/>
                    <a:pt x="75" y="10"/>
                    <a:pt x="71" y="10"/>
                  </a:cubicBezTo>
                  <a:cubicBezTo>
                    <a:pt x="69" y="10"/>
                    <a:pt x="67" y="10"/>
                    <a:pt x="65" y="11"/>
                  </a:cubicBezTo>
                  <a:lnTo>
                    <a:pt x="65" y="11"/>
                  </a:lnTo>
                  <a:cubicBezTo>
                    <a:pt x="46" y="8"/>
                    <a:pt x="37"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3"/>
            <p:cNvSpPr/>
            <p:nvPr/>
          </p:nvSpPr>
          <p:spPr>
            <a:xfrm>
              <a:off x="5401550" y="2289975"/>
              <a:ext cx="1225" cy="650"/>
            </a:xfrm>
            <a:custGeom>
              <a:rect b="b" l="l" r="r" t="t"/>
              <a:pathLst>
                <a:path extrusionOk="0" h="26" w="49">
                  <a:moveTo>
                    <a:pt x="28" y="0"/>
                  </a:moveTo>
                  <a:cubicBezTo>
                    <a:pt x="14" y="0"/>
                    <a:pt x="1" y="10"/>
                    <a:pt x="1" y="25"/>
                  </a:cubicBezTo>
                  <a:cubicBezTo>
                    <a:pt x="7" y="13"/>
                    <a:pt x="16" y="10"/>
                    <a:pt x="25" y="10"/>
                  </a:cubicBezTo>
                  <a:cubicBezTo>
                    <a:pt x="33" y="10"/>
                    <a:pt x="42" y="13"/>
                    <a:pt x="48" y="13"/>
                  </a:cubicBezTo>
                  <a:cubicBezTo>
                    <a:pt x="44" y="4"/>
                    <a:pt x="36" y="0"/>
                    <a:pt x="2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3"/>
            <p:cNvSpPr/>
            <p:nvPr/>
          </p:nvSpPr>
          <p:spPr>
            <a:xfrm>
              <a:off x="5396500" y="2289675"/>
              <a:ext cx="4475" cy="3325"/>
            </a:xfrm>
            <a:custGeom>
              <a:rect b="b" l="l" r="r" t="t"/>
              <a:pathLst>
                <a:path extrusionOk="0" h="133" w="179">
                  <a:moveTo>
                    <a:pt x="169" y="0"/>
                  </a:moveTo>
                  <a:cubicBezTo>
                    <a:pt x="135" y="0"/>
                    <a:pt x="140" y="55"/>
                    <a:pt x="112" y="60"/>
                  </a:cubicBezTo>
                  <a:lnTo>
                    <a:pt x="112" y="60"/>
                  </a:lnTo>
                  <a:cubicBezTo>
                    <a:pt x="110" y="60"/>
                    <a:pt x="108" y="59"/>
                    <a:pt x="106" y="59"/>
                  </a:cubicBezTo>
                  <a:lnTo>
                    <a:pt x="106" y="59"/>
                  </a:lnTo>
                  <a:cubicBezTo>
                    <a:pt x="107" y="59"/>
                    <a:pt x="107" y="60"/>
                    <a:pt x="107" y="61"/>
                  </a:cubicBezTo>
                  <a:cubicBezTo>
                    <a:pt x="109" y="61"/>
                    <a:pt x="111" y="61"/>
                    <a:pt x="112" y="60"/>
                  </a:cubicBezTo>
                  <a:lnTo>
                    <a:pt x="112" y="60"/>
                  </a:lnTo>
                  <a:cubicBezTo>
                    <a:pt x="118" y="64"/>
                    <a:pt x="125" y="71"/>
                    <a:pt x="131" y="85"/>
                  </a:cubicBezTo>
                  <a:lnTo>
                    <a:pt x="179" y="1"/>
                  </a:lnTo>
                  <a:cubicBezTo>
                    <a:pt x="175" y="0"/>
                    <a:pt x="172" y="0"/>
                    <a:pt x="169" y="0"/>
                  </a:cubicBezTo>
                  <a:close/>
                  <a:moveTo>
                    <a:pt x="57" y="6"/>
                  </a:moveTo>
                  <a:cubicBezTo>
                    <a:pt x="35" y="6"/>
                    <a:pt x="15" y="14"/>
                    <a:pt x="0" y="37"/>
                  </a:cubicBezTo>
                  <a:cubicBezTo>
                    <a:pt x="12" y="49"/>
                    <a:pt x="24" y="109"/>
                    <a:pt x="12" y="132"/>
                  </a:cubicBezTo>
                  <a:cubicBezTo>
                    <a:pt x="56" y="115"/>
                    <a:pt x="81" y="59"/>
                    <a:pt x="105" y="59"/>
                  </a:cubicBezTo>
                  <a:cubicBezTo>
                    <a:pt x="105" y="59"/>
                    <a:pt x="106" y="59"/>
                    <a:pt x="106" y="59"/>
                  </a:cubicBezTo>
                  <a:lnTo>
                    <a:pt x="106" y="59"/>
                  </a:lnTo>
                  <a:cubicBezTo>
                    <a:pt x="96" y="36"/>
                    <a:pt x="107" y="25"/>
                    <a:pt x="96" y="13"/>
                  </a:cubicBezTo>
                  <a:cubicBezTo>
                    <a:pt x="82" y="9"/>
                    <a:pt x="69" y="6"/>
                    <a:pt x="57" y="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3"/>
            <p:cNvSpPr/>
            <p:nvPr/>
          </p:nvSpPr>
          <p:spPr>
            <a:xfrm>
              <a:off x="5400950" y="2294150"/>
              <a:ext cx="1525" cy="1525"/>
            </a:xfrm>
            <a:custGeom>
              <a:rect b="b" l="l" r="r" t="t"/>
              <a:pathLst>
                <a:path extrusionOk="0" h="61" w="61">
                  <a:moveTo>
                    <a:pt x="25" y="1"/>
                  </a:moveTo>
                  <a:cubicBezTo>
                    <a:pt x="37" y="25"/>
                    <a:pt x="13" y="25"/>
                    <a:pt x="1" y="37"/>
                  </a:cubicBezTo>
                  <a:cubicBezTo>
                    <a:pt x="4" y="54"/>
                    <a:pt x="10" y="60"/>
                    <a:pt x="16" y="60"/>
                  </a:cubicBezTo>
                  <a:cubicBezTo>
                    <a:pt x="32" y="60"/>
                    <a:pt x="52" y="25"/>
                    <a:pt x="60" y="25"/>
                  </a:cubicBez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3"/>
            <p:cNvSpPr/>
            <p:nvPr/>
          </p:nvSpPr>
          <p:spPr>
            <a:xfrm>
              <a:off x="5389350" y="2292675"/>
              <a:ext cx="1525" cy="625"/>
            </a:xfrm>
            <a:custGeom>
              <a:rect b="b" l="l" r="r" t="t"/>
              <a:pathLst>
                <a:path extrusionOk="0" h="25" w="61">
                  <a:moveTo>
                    <a:pt x="60" y="0"/>
                  </a:moveTo>
                  <a:lnTo>
                    <a:pt x="1" y="24"/>
                  </a:lnTo>
                  <a:lnTo>
                    <a:pt x="24" y="24"/>
                  </a:lnTo>
                  <a:lnTo>
                    <a:pt x="6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3"/>
            <p:cNvSpPr/>
            <p:nvPr/>
          </p:nvSpPr>
          <p:spPr>
            <a:xfrm>
              <a:off x="5388450" y="2292075"/>
              <a:ext cx="1225" cy="925"/>
            </a:xfrm>
            <a:custGeom>
              <a:rect b="b" l="l" r="r" t="t"/>
              <a:pathLst>
                <a:path extrusionOk="0" h="37" w="49">
                  <a:moveTo>
                    <a:pt x="48" y="1"/>
                  </a:moveTo>
                  <a:cubicBezTo>
                    <a:pt x="37" y="13"/>
                    <a:pt x="13" y="24"/>
                    <a:pt x="1" y="36"/>
                  </a:cubicBezTo>
                  <a:cubicBezTo>
                    <a:pt x="25" y="24"/>
                    <a:pt x="37" y="24"/>
                    <a:pt x="48" y="13"/>
                  </a:cubicBez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3"/>
            <p:cNvSpPr/>
            <p:nvPr/>
          </p:nvSpPr>
          <p:spPr>
            <a:xfrm>
              <a:off x="5387875" y="2291775"/>
              <a:ext cx="1200" cy="325"/>
            </a:xfrm>
            <a:custGeom>
              <a:rect b="b" l="l" r="r" t="t"/>
              <a:pathLst>
                <a:path extrusionOk="0" h="13" w="48">
                  <a:moveTo>
                    <a:pt x="48" y="1"/>
                  </a:moveTo>
                  <a:lnTo>
                    <a:pt x="0" y="13"/>
                  </a:lnTo>
                  <a:lnTo>
                    <a:pt x="12" y="13"/>
                  </a:ln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3"/>
            <p:cNvSpPr/>
            <p:nvPr/>
          </p:nvSpPr>
          <p:spPr>
            <a:xfrm>
              <a:off x="5384300" y="2292375"/>
              <a:ext cx="1625" cy="625"/>
            </a:xfrm>
            <a:custGeom>
              <a:rect b="b" l="l" r="r" t="t"/>
              <a:pathLst>
                <a:path extrusionOk="0" h="25" w="65">
                  <a:moveTo>
                    <a:pt x="0" y="1"/>
                  </a:moveTo>
                  <a:lnTo>
                    <a:pt x="12" y="24"/>
                  </a:lnTo>
                  <a:cubicBezTo>
                    <a:pt x="17" y="22"/>
                    <a:pt x="23" y="21"/>
                    <a:pt x="29" y="21"/>
                  </a:cubicBezTo>
                  <a:cubicBezTo>
                    <a:pt x="40" y="21"/>
                    <a:pt x="50" y="24"/>
                    <a:pt x="56" y="24"/>
                  </a:cubicBezTo>
                  <a:cubicBezTo>
                    <a:pt x="62" y="24"/>
                    <a:pt x="64" y="21"/>
                    <a:pt x="60" y="12"/>
                  </a:cubicBezTo>
                  <a:lnTo>
                    <a:pt x="60" y="12"/>
                  </a:lnTo>
                  <a:cubicBezTo>
                    <a:pt x="55" y="17"/>
                    <a:pt x="46" y="20"/>
                    <a:pt x="36" y="20"/>
                  </a:cubicBezTo>
                  <a:cubicBezTo>
                    <a:pt x="22" y="20"/>
                    <a:pt x="7" y="14"/>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3"/>
            <p:cNvSpPr/>
            <p:nvPr/>
          </p:nvSpPr>
          <p:spPr>
            <a:xfrm>
              <a:off x="5376250" y="2309350"/>
              <a:ext cx="625" cy="900"/>
            </a:xfrm>
            <a:custGeom>
              <a:rect b="b" l="l" r="r" t="t"/>
              <a:pathLst>
                <a:path extrusionOk="0" h="36" w="25">
                  <a:moveTo>
                    <a:pt x="1" y="0"/>
                  </a:moveTo>
                  <a:lnTo>
                    <a:pt x="1" y="36"/>
                  </a:lnTo>
                  <a:lnTo>
                    <a:pt x="13" y="36"/>
                  </a:lnTo>
                  <a:cubicBezTo>
                    <a:pt x="25" y="24"/>
                    <a:pt x="13"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3"/>
            <p:cNvSpPr/>
            <p:nvPr/>
          </p:nvSpPr>
          <p:spPr>
            <a:xfrm>
              <a:off x="5373575" y="2308975"/>
              <a:ext cx="2400" cy="1575"/>
            </a:xfrm>
            <a:custGeom>
              <a:rect b="b" l="l" r="r" t="t"/>
              <a:pathLst>
                <a:path extrusionOk="0" h="63" w="96">
                  <a:moveTo>
                    <a:pt x="86" y="1"/>
                  </a:moveTo>
                  <a:cubicBezTo>
                    <a:pt x="68" y="1"/>
                    <a:pt x="55" y="27"/>
                    <a:pt x="24" y="27"/>
                  </a:cubicBezTo>
                  <a:lnTo>
                    <a:pt x="36" y="3"/>
                  </a:lnTo>
                  <a:lnTo>
                    <a:pt x="1" y="63"/>
                  </a:lnTo>
                  <a:cubicBezTo>
                    <a:pt x="60" y="63"/>
                    <a:pt x="48" y="15"/>
                    <a:pt x="96" y="3"/>
                  </a:cubicBezTo>
                  <a:cubicBezTo>
                    <a:pt x="92" y="2"/>
                    <a:pt x="89" y="1"/>
                    <a:pt x="8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3"/>
            <p:cNvSpPr/>
            <p:nvPr/>
          </p:nvSpPr>
          <p:spPr>
            <a:xfrm>
              <a:off x="5349075" y="2315000"/>
              <a:ext cx="3100" cy="3175"/>
            </a:xfrm>
            <a:custGeom>
              <a:rect b="b" l="l" r="r" t="t"/>
              <a:pathLst>
                <a:path extrusionOk="0" h="127" w="124">
                  <a:moveTo>
                    <a:pt x="123" y="0"/>
                  </a:moveTo>
                  <a:lnTo>
                    <a:pt x="123" y="0"/>
                  </a:lnTo>
                  <a:cubicBezTo>
                    <a:pt x="88" y="36"/>
                    <a:pt x="52" y="48"/>
                    <a:pt x="4" y="84"/>
                  </a:cubicBezTo>
                  <a:cubicBezTo>
                    <a:pt x="14" y="93"/>
                    <a:pt x="0" y="126"/>
                    <a:pt x="1" y="126"/>
                  </a:cubicBezTo>
                  <a:cubicBezTo>
                    <a:pt x="1" y="126"/>
                    <a:pt x="2" y="124"/>
                    <a:pt x="4" y="119"/>
                  </a:cubicBezTo>
                  <a:lnTo>
                    <a:pt x="52" y="84"/>
                  </a:lnTo>
                  <a:lnTo>
                    <a:pt x="52" y="108"/>
                  </a:lnTo>
                  <a:cubicBezTo>
                    <a:pt x="111" y="108"/>
                    <a:pt x="64" y="60"/>
                    <a:pt x="111" y="60"/>
                  </a:cubicBezTo>
                  <a:cubicBezTo>
                    <a:pt x="111" y="24"/>
                    <a:pt x="99" y="36"/>
                    <a:pt x="12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3"/>
            <p:cNvSpPr/>
            <p:nvPr/>
          </p:nvSpPr>
          <p:spPr>
            <a:xfrm>
              <a:off x="5292625" y="2341775"/>
              <a:ext cx="1200" cy="625"/>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3"/>
            <p:cNvSpPr/>
            <p:nvPr/>
          </p:nvSpPr>
          <p:spPr>
            <a:xfrm>
              <a:off x="5387275" y="2308750"/>
              <a:ext cx="2400" cy="5975"/>
            </a:xfrm>
            <a:custGeom>
              <a:rect b="b" l="l" r="r" t="t"/>
              <a:pathLst>
                <a:path extrusionOk="0" h="239" w="96">
                  <a:moveTo>
                    <a:pt x="72" y="0"/>
                  </a:moveTo>
                  <a:lnTo>
                    <a:pt x="72" y="0"/>
                  </a:lnTo>
                  <a:cubicBezTo>
                    <a:pt x="12" y="72"/>
                    <a:pt x="0" y="203"/>
                    <a:pt x="48" y="239"/>
                  </a:cubicBezTo>
                  <a:cubicBezTo>
                    <a:pt x="36" y="143"/>
                    <a:pt x="95" y="72"/>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3"/>
            <p:cNvSpPr/>
            <p:nvPr/>
          </p:nvSpPr>
          <p:spPr>
            <a:xfrm>
              <a:off x="5389350" y="2311425"/>
              <a:ext cx="625" cy="2100"/>
            </a:xfrm>
            <a:custGeom>
              <a:rect b="b" l="l" r="r" t="t"/>
              <a:pathLst>
                <a:path extrusionOk="0" h="84" w="25">
                  <a:moveTo>
                    <a:pt x="1" y="1"/>
                  </a:moveTo>
                  <a:lnTo>
                    <a:pt x="24" y="84"/>
                  </a:lnTo>
                  <a:lnTo>
                    <a:pt x="24" y="24"/>
                  </a:ln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3"/>
            <p:cNvSpPr/>
            <p:nvPr/>
          </p:nvSpPr>
          <p:spPr>
            <a:xfrm>
              <a:off x="5390550" y="2310825"/>
              <a:ext cx="325" cy="3000"/>
            </a:xfrm>
            <a:custGeom>
              <a:rect b="b" l="l" r="r" t="t"/>
              <a:pathLst>
                <a:path extrusionOk="0" h="120" w="13">
                  <a:moveTo>
                    <a:pt x="12" y="1"/>
                  </a:moveTo>
                  <a:lnTo>
                    <a:pt x="0" y="13"/>
                  </a:lnTo>
                  <a:lnTo>
                    <a:pt x="0" y="120"/>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3"/>
            <p:cNvSpPr/>
            <p:nvPr/>
          </p:nvSpPr>
          <p:spPr>
            <a:xfrm>
              <a:off x="5385400" y="2315300"/>
              <a:ext cx="3675" cy="5975"/>
            </a:xfrm>
            <a:custGeom>
              <a:rect b="b" l="l" r="r" t="t"/>
              <a:pathLst>
                <a:path extrusionOk="0" h="239" w="147">
                  <a:moveTo>
                    <a:pt x="99" y="0"/>
                  </a:moveTo>
                  <a:cubicBezTo>
                    <a:pt x="65" y="0"/>
                    <a:pt x="63" y="169"/>
                    <a:pt x="24" y="169"/>
                  </a:cubicBezTo>
                  <a:cubicBezTo>
                    <a:pt x="21" y="169"/>
                    <a:pt x="18" y="168"/>
                    <a:pt x="16" y="167"/>
                  </a:cubicBezTo>
                  <a:cubicBezTo>
                    <a:pt x="1" y="212"/>
                    <a:pt x="3" y="221"/>
                    <a:pt x="11" y="221"/>
                  </a:cubicBezTo>
                  <a:cubicBezTo>
                    <a:pt x="16" y="221"/>
                    <a:pt x="25" y="217"/>
                    <a:pt x="33" y="217"/>
                  </a:cubicBezTo>
                  <a:cubicBezTo>
                    <a:pt x="41" y="217"/>
                    <a:pt x="48" y="221"/>
                    <a:pt x="51" y="238"/>
                  </a:cubicBezTo>
                  <a:cubicBezTo>
                    <a:pt x="51" y="203"/>
                    <a:pt x="51" y="179"/>
                    <a:pt x="51" y="155"/>
                  </a:cubicBezTo>
                  <a:cubicBezTo>
                    <a:pt x="65" y="139"/>
                    <a:pt x="74" y="133"/>
                    <a:pt x="82" y="133"/>
                  </a:cubicBezTo>
                  <a:cubicBezTo>
                    <a:pt x="102" y="133"/>
                    <a:pt x="104" y="178"/>
                    <a:pt x="114" y="178"/>
                  </a:cubicBezTo>
                  <a:cubicBezTo>
                    <a:pt x="116" y="178"/>
                    <a:pt x="119" y="175"/>
                    <a:pt x="123" y="167"/>
                  </a:cubicBezTo>
                  <a:cubicBezTo>
                    <a:pt x="147" y="72"/>
                    <a:pt x="63" y="119"/>
                    <a:pt x="9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3"/>
            <p:cNvSpPr/>
            <p:nvPr/>
          </p:nvSpPr>
          <p:spPr>
            <a:xfrm>
              <a:off x="5457825" y="2392250"/>
              <a:ext cx="300" cy="175"/>
            </a:xfrm>
            <a:custGeom>
              <a:rect b="b" l="l" r="r" t="t"/>
              <a:pathLst>
                <a:path extrusionOk="0" h="7" w="12">
                  <a:moveTo>
                    <a:pt x="3" y="1"/>
                  </a:moveTo>
                  <a:cubicBezTo>
                    <a:pt x="1" y="1"/>
                    <a:pt x="0" y="2"/>
                    <a:pt x="0" y="6"/>
                  </a:cubicBezTo>
                  <a:lnTo>
                    <a:pt x="12" y="6"/>
                  </a:lnTo>
                  <a:cubicBezTo>
                    <a:pt x="12" y="6"/>
                    <a:pt x="7"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3"/>
            <p:cNvSpPr/>
            <p:nvPr/>
          </p:nvSpPr>
          <p:spPr>
            <a:xfrm>
              <a:off x="5485500" y="2383150"/>
              <a:ext cx="1200" cy="625"/>
            </a:xfrm>
            <a:custGeom>
              <a:rect b="b" l="l" r="r" t="t"/>
              <a:pathLst>
                <a:path extrusionOk="0" h="25" w="48">
                  <a:moveTo>
                    <a:pt x="24" y="1"/>
                  </a:moveTo>
                  <a:lnTo>
                    <a:pt x="0" y="25"/>
                  </a:lnTo>
                  <a:cubicBezTo>
                    <a:pt x="24" y="25"/>
                    <a:pt x="36" y="13"/>
                    <a:pt x="48" y="13"/>
                  </a:cubicBezTo>
                  <a:cubicBezTo>
                    <a:pt x="48" y="13"/>
                    <a:pt x="36"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3"/>
            <p:cNvSpPr/>
            <p:nvPr/>
          </p:nvSpPr>
          <p:spPr>
            <a:xfrm>
              <a:off x="5437575" y="2392100"/>
              <a:ext cx="1200" cy="600"/>
            </a:xfrm>
            <a:custGeom>
              <a:rect b="b" l="l" r="r" t="t"/>
              <a:pathLst>
                <a:path extrusionOk="0" h="24" w="48">
                  <a:moveTo>
                    <a:pt x="0" y="0"/>
                  </a:moveTo>
                  <a:cubicBezTo>
                    <a:pt x="12" y="12"/>
                    <a:pt x="24" y="24"/>
                    <a:pt x="48" y="24"/>
                  </a:cubicBezTo>
                  <a:cubicBezTo>
                    <a:pt x="36" y="12"/>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3"/>
            <p:cNvSpPr/>
            <p:nvPr/>
          </p:nvSpPr>
          <p:spPr>
            <a:xfrm>
              <a:off x="5481625" y="2262600"/>
              <a:ext cx="625" cy="325"/>
            </a:xfrm>
            <a:custGeom>
              <a:rect b="b" l="l" r="r" t="t"/>
              <a:pathLst>
                <a:path extrusionOk="0" h="13" w="25">
                  <a:moveTo>
                    <a:pt x="1" y="1"/>
                  </a:moveTo>
                  <a:lnTo>
                    <a:pt x="12" y="13"/>
                  </a:lnTo>
                  <a:cubicBezTo>
                    <a:pt x="12" y="1"/>
                    <a:pt x="24"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3"/>
            <p:cNvSpPr/>
            <p:nvPr/>
          </p:nvSpPr>
          <p:spPr>
            <a:xfrm>
              <a:off x="5506625" y="2358450"/>
              <a:ext cx="325" cy="1225"/>
            </a:xfrm>
            <a:custGeom>
              <a:rect b="b" l="l" r="r" t="t"/>
              <a:pathLst>
                <a:path extrusionOk="0" h="49" w="13">
                  <a:moveTo>
                    <a:pt x="13" y="1"/>
                  </a:moveTo>
                  <a:lnTo>
                    <a:pt x="13" y="1"/>
                  </a:lnTo>
                  <a:cubicBezTo>
                    <a:pt x="1" y="25"/>
                    <a:pt x="1" y="36"/>
                    <a:pt x="1" y="48"/>
                  </a:cubicBezTo>
                  <a:cubicBezTo>
                    <a:pt x="1" y="36"/>
                    <a:pt x="13" y="13"/>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3"/>
            <p:cNvSpPr/>
            <p:nvPr/>
          </p:nvSpPr>
          <p:spPr>
            <a:xfrm>
              <a:off x="5388150" y="2351900"/>
              <a:ext cx="625" cy="1225"/>
            </a:xfrm>
            <a:custGeom>
              <a:rect b="b" l="l" r="r" t="t"/>
              <a:pathLst>
                <a:path extrusionOk="0" h="49" w="25">
                  <a:moveTo>
                    <a:pt x="1" y="1"/>
                  </a:moveTo>
                  <a:cubicBezTo>
                    <a:pt x="1" y="25"/>
                    <a:pt x="13" y="37"/>
                    <a:pt x="25" y="48"/>
                  </a:cubicBezTo>
                  <a:cubicBezTo>
                    <a:pt x="25" y="37"/>
                    <a:pt x="25" y="25"/>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3"/>
            <p:cNvSpPr/>
            <p:nvPr/>
          </p:nvSpPr>
          <p:spPr>
            <a:xfrm>
              <a:off x="5392625" y="2362925"/>
              <a:ext cx="325" cy="25"/>
            </a:xfrm>
            <a:custGeom>
              <a:rect b="b" l="l" r="r" t="t"/>
              <a:pathLst>
                <a:path extrusionOk="0" h="1" w="13">
                  <a:moveTo>
                    <a:pt x="12" y="0"/>
                  </a:moveTo>
                  <a:lnTo>
                    <a:pt x="1" y="0"/>
                  </a:lnTo>
                  <a:cubicBezTo>
                    <a:pt x="1" y="0"/>
                    <a:pt x="1"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3"/>
            <p:cNvSpPr/>
            <p:nvPr/>
          </p:nvSpPr>
          <p:spPr>
            <a:xfrm>
              <a:off x="5396500" y="2369775"/>
              <a:ext cx="25" cy="25"/>
            </a:xfrm>
            <a:custGeom>
              <a:rect b="b" l="l" r="r" t="t"/>
              <a:pathLst>
                <a:path extrusionOk="0" h="1" w="1">
                  <a:moveTo>
                    <a:pt x="0" y="0"/>
                  </a:moveTo>
                  <a:lnTo>
                    <a:pt x="0" y="0"/>
                  </a:ln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3"/>
            <p:cNvSpPr/>
            <p:nvPr/>
          </p:nvSpPr>
          <p:spPr>
            <a:xfrm>
              <a:off x="5386975" y="2353100"/>
              <a:ext cx="4175" cy="4775"/>
            </a:xfrm>
            <a:custGeom>
              <a:rect b="b" l="l" r="r" t="t"/>
              <a:pathLst>
                <a:path extrusionOk="0" h="191" w="167">
                  <a:moveTo>
                    <a:pt x="72" y="0"/>
                  </a:moveTo>
                  <a:lnTo>
                    <a:pt x="72" y="0"/>
                  </a:lnTo>
                  <a:cubicBezTo>
                    <a:pt x="60" y="48"/>
                    <a:pt x="0" y="84"/>
                    <a:pt x="96" y="108"/>
                  </a:cubicBezTo>
                  <a:lnTo>
                    <a:pt x="96" y="96"/>
                  </a:lnTo>
                  <a:cubicBezTo>
                    <a:pt x="96" y="131"/>
                    <a:pt x="131" y="167"/>
                    <a:pt x="155" y="191"/>
                  </a:cubicBezTo>
                  <a:cubicBezTo>
                    <a:pt x="155" y="191"/>
                    <a:pt x="155" y="179"/>
                    <a:pt x="167" y="179"/>
                  </a:cubicBezTo>
                  <a:cubicBezTo>
                    <a:pt x="155" y="155"/>
                    <a:pt x="143" y="131"/>
                    <a:pt x="143" y="96"/>
                  </a:cubicBezTo>
                  <a:cubicBezTo>
                    <a:pt x="143" y="60"/>
                    <a:pt x="96" y="36"/>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3"/>
            <p:cNvSpPr/>
            <p:nvPr/>
          </p:nvSpPr>
          <p:spPr>
            <a:xfrm>
              <a:off x="5457225" y="2392550"/>
              <a:ext cx="600" cy="150"/>
            </a:xfrm>
            <a:custGeom>
              <a:rect b="b" l="l" r="r" t="t"/>
              <a:pathLst>
                <a:path extrusionOk="0" h="6" w="24">
                  <a:moveTo>
                    <a:pt x="11" y="1"/>
                  </a:moveTo>
                  <a:cubicBezTo>
                    <a:pt x="3" y="1"/>
                    <a:pt x="0" y="6"/>
                    <a:pt x="24" y="6"/>
                  </a:cubicBezTo>
                  <a:cubicBezTo>
                    <a:pt x="20" y="2"/>
                    <a:pt x="15" y="1"/>
                    <a:pt x="1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3"/>
            <p:cNvSpPr/>
            <p:nvPr/>
          </p:nvSpPr>
          <p:spPr>
            <a:xfrm>
              <a:off x="5416150" y="2380475"/>
              <a:ext cx="325" cy="25"/>
            </a:xfrm>
            <a:custGeom>
              <a:rect b="b" l="l" r="r" t="t"/>
              <a:pathLst>
                <a:path extrusionOk="0" h="1" w="13">
                  <a:moveTo>
                    <a:pt x="0" y="1"/>
                  </a:moveTo>
                  <a:lnTo>
                    <a:pt x="0" y="1"/>
                  </a:lnTo>
                  <a:cubicBezTo>
                    <a:pt x="12" y="1"/>
                    <a:pt x="0"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3"/>
            <p:cNvSpPr/>
            <p:nvPr/>
          </p:nvSpPr>
          <p:spPr>
            <a:xfrm>
              <a:off x="5449175" y="2393875"/>
              <a:ext cx="925" cy="25"/>
            </a:xfrm>
            <a:custGeom>
              <a:rect b="b" l="l" r="r" t="t"/>
              <a:pathLst>
                <a:path extrusionOk="0" h="1" w="37">
                  <a:moveTo>
                    <a:pt x="36" y="1"/>
                  </a:moveTo>
                  <a:lnTo>
                    <a:pt x="1" y="1"/>
                  </a:lnTo>
                  <a:cubicBezTo>
                    <a:pt x="13" y="1"/>
                    <a:pt x="25"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3"/>
            <p:cNvSpPr/>
            <p:nvPr/>
          </p:nvSpPr>
          <p:spPr>
            <a:xfrm>
              <a:off x="5331300" y="2278500"/>
              <a:ext cx="2825" cy="2000"/>
            </a:xfrm>
            <a:custGeom>
              <a:rect b="b" l="l" r="r" t="t"/>
              <a:pathLst>
                <a:path extrusionOk="0" h="80" w="113">
                  <a:moveTo>
                    <a:pt x="106" y="0"/>
                  </a:moveTo>
                  <a:cubicBezTo>
                    <a:pt x="93" y="0"/>
                    <a:pt x="52" y="40"/>
                    <a:pt x="41" y="40"/>
                  </a:cubicBezTo>
                  <a:cubicBezTo>
                    <a:pt x="36" y="40"/>
                    <a:pt x="37" y="32"/>
                    <a:pt x="48" y="8"/>
                  </a:cubicBezTo>
                  <a:lnTo>
                    <a:pt x="48" y="8"/>
                  </a:lnTo>
                  <a:cubicBezTo>
                    <a:pt x="25" y="32"/>
                    <a:pt x="13" y="55"/>
                    <a:pt x="1" y="67"/>
                  </a:cubicBezTo>
                  <a:lnTo>
                    <a:pt x="60" y="79"/>
                  </a:lnTo>
                  <a:cubicBezTo>
                    <a:pt x="72" y="64"/>
                    <a:pt x="72" y="60"/>
                    <a:pt x="68" y="60"/>
                  </a:cubicBezTo>
                  <a:cubicBezTo>
                    <a:pt x="63" y="60"/>
                    <a:pt x="49" y="68"/>
                    <a:pt x="41" y="68"/>
                  </a:cubicBezTo>
                  <a:cubicBezTo>
                    <a:pt x="36" y="68"/>
                    <a:pt x="33" y="65"/>
                    <a:pt x="37" y="55"/>
                  </a:cubicBezTo>
                  <a:cubicBezTo>
                    <a:pt x="60" y="32"/>
                    <a:pt x="84" y="44"/>
                    <a:pt x="108" y="20"/>
                  </a:cubicBezTo>
                  <a:cubicBezTo>
                    <a:pt x="113" y="5"/>
                    <a:pt x="111" y="0"/>
                    <a:pt x="10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3"/>
            <p:cNvSpPr/>
            <p:nvPr/>
          </p:nvSpPr>
          <p:spPr>
            <a:xfrm>
              <a:off x="5471500" y="2255175"/>
              <a:ext cx="3300" cy="2700"/>
            </a:xfrm>
            <a:custGeom>
              <a:rect b="b" l="l" r="r" t="t"/>
              <a:pathLst>
                <a:path extrusionOk="0" h="108" w="132">
                  <a:moveTo>
                    <a:pt x="84" y="0"/>
                  </a:moveTo>
                  <a:cubicBezTo>
                    <a:pt x="36" y="12"/>
                    <a:pt x="84" y="84"/>
                    <a:pt x="1" y="84"/>
                  </a:cubicBezTo>
                  <a:cubicBezTo>
                    <a:pt x="13" y="96"/>
                    <a:pt x="36" y="96"/>
                    <a:pt x="48" y="107"/>
                  </a:cubicBezTo>
                  <a:cubicBezTo>
                    <a:pt x="36" y="72"/>
                    <a:pt x="72" y="60"/>
                    <a:pt x="108" y="48"/>
                  </a:cubicBezTo>
                  <a:lnTo>
                    <a:pt x="120" y="60"/>
                  </a:lnTo>
                  <a:cubicBezTo>
                    <a:pt x="120" y="36"/>
                    <a:pt x="132" y="36"/>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3"/>
            <p:cNvSpPr/>
            <p:nvPr/>
          </p:nvSpPr>
          <p:spPr>
            <a:xfrm>
              <a:off x="5472700" y="2257850"/>
              <a:ext cx="925" cy="925"/>
            </a:xfrm>
            <a:custGeom>
              <a:rect b="b" l="l" r="r" t="t"/>
              <a:pathLst>
                <a:path extrusionOk="0" h="37" w="37">
                  <a:moveTo>
                    <a:pt x="0" y="0"/>
                  </a:moveTo>
                  <a:cubicBezTo>
                    <a:pt x="0" y="12"/>
                    <a:pt x="0" y="12"/>
                    <a:pt x="0" y="12"/>
                  </a:cubicBezTo>
                  <a:cubicBezTo>
                    <a:pt x="0" y="12"/>
                    <a:pt x="0" y="24"/>
                    <a:pt x="12" y="24"/>
                  </a:cubicBezTo>
                  <a:cubicBezTo>
                    <a:pt x="24" y="24"/>
                    <a:pt x="24" y="36"/>
                    <a:pt x="36" y="36"/>
                  </a:cubicBezTo>
                  <a:cubicBezTo>
                    <a:pt x="24" y="24"/>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3"/>
            <p:cNvSpPr/>
            <p:nvPr/>
          </p:nvSpPr>
          <p:spPr>
            <a:xfrm>
              <a:off x="5354225" y="2265875"/>
              <a:ext cx="925" cy="325"/>
            </a:xfrm>
            <a:custGeom>
              <a:rect b="b" l="l" r="r" t="t"/>
              <a:pathLst>
                <a:path extrusionOk="0" h="13" w="37">
                  <a:moveTo>
                    <a:pt x="36" y="1"/>
                  </a:moveTo>
                  <a:cubicBezTo>
                    <a:pt x="13" y="1"/>
                    <a:pt x="1" y="1"/>
                    <a:pt x="1" y="13"/>
                  </a:cubicBezTo>
                  <a:cubicBezTo>
                    <a:pt x="13" y="1"/>
                    <a:pt x="24"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3"/>
            <p:cNvSpPr/>
            <p:nvPr/>
          </p:nvSpPr>
          <p:spPr>
            <a:xfrm>
              <a:off x="5517650" y="2368875"/>
              <a:ext cx="325" cy="1225"/>
            </a:xfrm>
            <a:custGeom>
              <a:rect b="b" l="l" r="r" t="t"/>
              <a:pathLst>
                <a:path extrusionOk="0" h="49" w="13">
                  <a:moveTo>
                    <a:pt x="12" y="0"/>
                  </a:moveTo>
                  <a:cubicBezTo>
                    <a:pt x="12" y="24"/>
                    <a:pt x="0" y="36"/>
                    <a:pt x="0" y="48"/>
                  </a:cubicBezTo>
                  <a:cubicBezTo>
                    <a:pt x="12" y="24"/>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3"/>
            <p:cNvSpPr/>
            <p:nvPr/>
          </p:nvSpPr>
          <p:spPr>
            <a:xfrm>
              <a:off x="5489950" y="2266175"/>
              <a:ext cx="1225" cy="1225"/>
            </a:xfrm>
            <a:custGeom>
              <a:rect b="b" l="l" r="r" t="t"/>
              <a:pathLst>
                <a:path extrusionOk="0" h="49" w="49">
                  <a:moveTo>
                    <a:pt x="1" y="1"/>
                  </a:moveTo>
                  <a:lnTo>
                    <a:pt x="1" y="1"/>
                  </a:lnTo>
                  <a:cubicBezTo>
                    <a:pt x="13" y="13"/>
                    <a:pt x="13" y="25"/>
                    <a:pt x="25" y="37"/>
                  </a:cubicBezTo>
                  <a:cubicBezTo>
                    <a:pt x="37" y="37"/>
                    <a:pt x="37" y="37"/>
                    <a:pt x="49" y="48"/>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3"/>
            <p:cNvSpPr/>
            <p:nvPr/>
          </p:nvSpPr>
          <p:spPr>
            <a:xfrm>
              <a:off x="5429525" y="2259550"/>
              <a:ext cx="2925" cy="825"/>
            </a:xfrm>
            <a:custGeom>
              <a:rect b="b" l="l" r="r" t="t"/>
              <a:pathLst>
                <a:path extrusionOk="0" h="33" w="117">
                  <a:moveTo>
                    <a:pt x="109" y="0"/>
                  </a:moveTo>
                  <a:cubicBezTo>
                    <a:pt x="101" y="0"/>
                    <a:pt x="83" y="10"/>
                    <a:pt x="62" y="10"/>
                  </a:cubicBezTo>
                  <a:cubicBezTo>
                    <a:pt x="54" y="10"/>
                    <a:pt x="45" y="8"/>
                    <a:pt x="37" y="4"/>
                  </a:cubicBezTo>
                  <a:lnTo>
                    <a:pt x="1" y="28"/>
                  </a:lnTo>
                  <a:cubicBezTo>
                    <a:pt x="13" y="32"/>
                    <a:pt x="25" y="33"/>
                    <a:pt x="37" y="33"/>
                  </a:cubicBezTo>
                  <a:cubicBezTo>
                    <a:pt x="60" y="33"/>
                    <a:pt x="84" y="28"/>
                    <a:pt x="108" y="28"/>
                  </a:cubicBezTo>
                  <a:cubicBezTo>
                    <a:pt x="117" y="6"/>
                    <a:pt x="116" y="0"/>
                    <a:pt x="10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3"/>
            <p:cNvSpPr/>
            <p:nvPr/>
          </p:nvSpPr>
          <p:spPr>
            <a:xfrm>
              <a:off x="5331300" y="2280175"/>
              <a:ext cx="25" cy="25"/>
            </a:xfrm>
            <a:custGeom>
              <a:rect b="b" l="l" r="r" t="t"/>
              <a:pathLst>
                <a:path extrusionOk="0" h="1" w="1">
                  <a:moveTo>
                    <a:pt x="1" y="0"/>
                  </a:moveTo>
                  <a:cubicBezTo>
                    <a:pt x="1" y="0"/>
                    <a:pt x="1" y="0"/>
                    <a:pt x="1" y="0"/>
                  </a:cubicBez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3"/>
            <p:cNvSpPr/>
            <p:nvPr/>
          </p:nvSpPr>
          <p:spPr>
            <a:xfrm>
              <a:off x="5478950" y="2261375"/>
              <a:ext cx="3900" cy="2450"/>
            </a:xfrm>
            <a:custGeom>
              <a:rect b="b" l="l" r="r" t="t"/>
              <a:pathLst>
                <a:path extrusionOk="0" h="98" w="156">
                  <a:moveTo>
                    <a:pt x="9" y="1"/>
                  </a:moveTo>
                  <a:cubicBezTo>
                    <a:pt x="6" y="1"/>
                    <a:pt x="3" y="1"/>
                    <a:pt x="0" y="2"/>
                  </a:cubicBezTo>
                  <a:cubicBezTo>
                    <a:pt x="60" y="38"/>
                    <a:pt x="108" y="62"/>
                    <a:pt x="155" y="98"/>
                  </a:cubicBezTo>
                  <a:lnTo>
                    <a:pt x="119" y="62"/>
                  </a:lnTo>
                  <a:cubicBezTo>
                    <a:pt x="86" y="62"/>
                    <a:pt x="43" y="1"/>
                    <a:pt x="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3"/>
            <p:cNvSpPr/>
            <p:nvPr/>
          </p:nvSpPr>
          <p:spPr>
            <a:xfrm>
              <a:off x="5389350" y="2321850"/>
              <a:ext cx="2100" cy="6275"/>
            </a:xfrm>
            <a:custGeom>
              <a:rect b="b" l="l" r="r" t="t"/>
              <a:pathLst>
                <a:path extrusionOk="0" h="251" w="84">
                  <a:moveTo>
                    <a:pt x="1" y="0"/>
                  </a:moveTo>
                  <a:lnTo>
                    <a:pt x="1" y="0"/>
                  </a:lnTo>
                  <a:cubicBezTo>
                    <a:pt x="24" y="84"/>
                    <a:pt x="1" y="131"/>
                    <a:pt x="12" y="250"/>
                  </a:cubicBezTo>
                  <a:lnTo>
                    <a:pt x="48" y="155"/>
                  </a:lnTo>
                  <a:lnTo>
                    <a:pt x="60" y="179"/>
                  </a:lnTo>
                  <a:cubicBezTo>
                    <a:pt x="60" y="167"/>
                    <a:pt x="72" y="143"/>
                    <a:pt x="84" y="131"/>
                  </a:cubicBezTo>
                  <a:cubicBezTo>
                    <a:pt x="72" y="36"/>
                    <a:pt x="36" y="24"/>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3"/>
            <p:cNvSpPr/>
            <p:nvPr/>
          </p:nvSpPr>
          <p:spPr>
            <a:xfrm>
              <a:off x="5383700" y="2326600"/>
              <a:ext cx="925" cy="1525"/>
            </a:xfrm>
            <a:custGeom>
              <a:rect b="b" l="l" r="r" t="t"/>
              <a:pathLst>
                <a:path extrusionOk="0" h="61" w="37">
                  <a:moveTo>
                    <a:pt x="36" y="1"/>
                  </a:moveTo>
                  <a:cubicBezTo>
                    <a:pt x="24" y="13"/>
                    <a:pt x="0" y="36"/>
                    <a:pt x="0" y="48"/>
                  </a:cubicBezTo>
                  <a:lnTo>
                    <a:pt x="24" y="60"/>
                  </a:lnTo>
                  <a:lnTo>
                    <a:pt x="3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3"/>
            <p:cNvSpPr/>
            <p:nvPr/>
          </p:nvSpPr>
          <p:spPr>
            <a:xfrm>
              <a:off x="5385825" y="2354525"/>
              <a:ext cx="1175" cy="2775"/>
            </a:xfrm>
            <a:custGeom>
              <a:rect b="b" l="l" r="r" t="t"/>
              <a:pathLst>
                <a:path extrusionOk="0" h="111" w="47">
                  <a:moveTo>
                    <a:pt x="26" y="0"/>
                  </a:moveTo>
                  <a:cubicBezTo>
                    <a:pt x="1" y="0"/>
                    <a:pt x="14" y="110"/>
                    <a:pt x="46" y="110"/>
                  </a:cubicBezTo>
                  <a:lnTo>
                    <a:pt x="34" y="3"/>
                  </a:lnTo>
                  <a:cubicBezTo>
                    <a:pt x="31" y="1"/>
                    <a:pt x="29" y="0"/>
                    <a:pt x="2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3"/>
            <p:cNvSpPr/>
            <p:nvPr/>
          </p:nvSpPr>
          <p:spPr>
            <a:xfrm>
              <a:off x="5392025" y="2343575"/>
              <a:ext cx="1225" cy="2400"/>
            </a:xfrm>
            <a:custGeom>
              <a:rect b="b" l="l" r="r" t="t"/>
              <a:pathLst>
                <a:path extrusionOk="0" h="96" w="49">
                  <a:moveTo>
                    <a:pt x="13" y="0"/>
                  </a:moveTo>
                  <a:lnTo>
                    <a:pt x="13" y="0"/>
                  </a:lnTo>
                  <a:cubicBezTo>
                    <a:pt x="1" y="36"/>
                    <a:pt x="13" y="96"/>
                    <a:pt x="36" y="96"/>
                  </a:cubicBezTo>
                  <a:cubicBezTo>
                    <a:pt x="13" y="48"/>
                    <a:pt x="48" y="84"/>
                    <a:pt x="36" y="36"/>
                  </a:cubicBez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3"/>
            <p:cNvSpPr/>
            <p:nvPr/>
          </p:nvSpPr>
          <p:spPr>
            <a:xfrm>
              <a:off x="5389650" y="2363500"/>
              <a:ext cx="1800" cy="2425"/>
            </a:xfrm>
            <a:custGeom>
              <a:rect b="b" l="l" r="r" t="t"/>
              <a:pathLst>
                <a:path extrusionOk="0" h="97" w="72">
                  <a:moveTo>
                    <a:pt x="7" y="0"/>
                  </a:moveTo>
                  <a:cubicBezTo>
                    <a:pt x="5" y="0"/>
                    <a:pt x="3" y="0"/>
                    <a:pt x="0" y="1"/>
                  </a:cubicBezTo>
                  <a:cubicBezTo>
                    <a:pt x="48" y="13"/>
                    <a:pt x="24" y="96"/>
                    <a:pt x="72" y="96"/>
                  </a:cubicBezTo>
                  <a:cubicBezTo>
                    <a:pt x="49" y="85"/>
                    <a:pt x="38" y="0"/>
                    <a:pt x="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3"/>
            <p:cNvSpPr/>
            <p:nvPr/>
          </p:nvSpPr>
          <p:spPr>
            <a:xfrm>
              <a:off x="5397100" y="2354575"/>
              <a:ext cx="1750" cy="3000"/>
            </a:xfrm>
            <a:custGeom>
              <a:rect b="b" l="l" r="r" t="t"/>
              <a:pathLst>
                <a:path extrusionOk="0" h="120" w="70">
                  <a:moveTo>
                    <a:pt x="0" y="1"/>
                  </a:moveTo>
                  <a:cubicBezTo>
                    <a:pt x="2" y="4"/>
                    <a:pt x="3" y="7"/>
                    <a:pt x="5" y="10"/>
                  </a:cubicBezTo>
                  <a:lnTo>
                    <a:pt x="5" y="10"/>
                  </a:lnTo>
                  <a:cubicBezTo>
                    <a:pt x="4" y="7"/>
                    <a:pt x="2" y="4"/>
                    <a:pt x="0" y="1"/>
                  </a:cubicBezTo>
                  <a:close/>
                  <a:moveTo>
                    <a:pt x="5" y="10"/>
                  </a:moveTo>
                  <a:cubicBezTo>
                    <a:pt x="22" y="49"/>
                    <a:pt x="15" y="120"/>
                    <a:pt x="48" y="120"/>
                  </a:cubicBezTo>
                  <a:cubicBezTo>
                    <a:pt x="70" y="87"/>
                    <a:pt x="30" y="53"/>
                    <a:pt x="5" y="1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3"/>
            <p:cNvSpPr/>
            <p:nvPr/>
          </p:nvSpPr>
          <p:spPr>
            <a:xfrm>
              <a:off x="5395900" y="2369775"/>
              <a:ext cx="3450" cy="4525"/>
            </a:xfrm>
            <a:custGeom>
              <a:rect b="b" l="l" r="r" t="t"/>
              <a:pathLst>
                <a:path extrusionOk="0" h="181" w="138">
                  <a:moveTo>
                    <a:pt x="103" y="92"/>
                  </a:moveTo>
                  <a:cubicBezTo>
                    <a:pt x="104" y="93"/>
                    <a:pt x="106" y="94"/>
                    <a:pt x="108" y="95"/>
                  </a:cubicBezTo>
                  <a:cubicBezTo>
                    <a:pt x="106" y="94"/>
                    <a:pt x="105" y="93"/>
                    <a:pt x="103" y="92"/>
                  </a:cubicBezTo>
                  <a:close/>
                  <a:moveTo>
                    <a:pt x="1" y="0"/>
                  </a:moveTo>
                  <a:lnTo>
                    <a:pt x="1" y="0"/>
                  </a:lnTo>
                  <a:cubicBezTo>
                    <a:pt x="12" y="60"/>
                    <a:pt x="60" y="143"/>
                    <a:pt x="24" y="155"/>
                  </a:cubicBezTo>
                  <a:cubicBezTo>
                    <a:pt x="50" y="168"/>
                    <a:pt x="82" y="180"/>
                    <a:pt x="105" y="180"/>
                  </a:cubicBezTo>
                  <a:cubicBezTo>
                    <a:pt x="125" y="180"/>
                    <a:pt x="137" y="171"/>
                    <a:pt x="131" y="143"/>
                  </a:cubicBezTo>
                  <a:lnTo>
                    <a:pt x="131" y="143"/>
                  </a:lnTo>
                  <a:cubicBezTo>
                    <a:pt x="127" y="145"/>
                    <a:pt x="122" y="145"/>
                    <a:pt x="119" y="145"/>
                  </a:cubicBezTo>
                  <a:cubicBezTo>
                    <a:pt x="92" y="145"/>
                    <a:pt x="81" y="113"/>
                    <a:pt x="60" y="72"/>
                  </a:cubicBezTo>
                  <a:lnTo>
                    <a:pt x="60" y="72"/>
                  </a:lnTo>
                  <a:cubicBezTo>
                    <a:pt x="71" y="82"/>
                    <a:pt x="90" y="83"/>
                    <a:pt x="103" y="92"/>
                  </a:cubicBezTo>
                  <a:lnTo>
                    <a:pt x="103" y="92"/>
                  </a:lnTo>
                  <a:cubicBezTo>
                    <a:pt x="48" y="48"/>
                    <a:pt x="47" y="46"/>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3"/>
            <p:cNvSpPr/>
            <p:nvPr/>
          </p:nvSpPr>
          <p:spPr>
            <a:xfrm>
              <a:off x="5397975" y="2357275"/>
              <a:ext cx="1825" cy="3300"/>
            </a:xfrm>
            <a:custGeom>
              <a:rect b="b" l="l" r="r" t="t"/>
              <a:pathLst>
                <a:path extrusionOk="0" h="132" w="73">
                  <a:moveTo>
                    <a:pt x="48" y="0"/>
                  </a:moveTo>
                  <a:cubicBezTo>
                    <a:pt x="37" y="12"/>
                    <a:pt x="13" y="47"/>
                    <a:pt x="47" y="105"/>
                  </a:cubicBezTo>
                  <a:lnTo>
                    <a:pt x="47" y="105"/>
                  </a:lnTo>
                  <a:cubicBezTo>
                    <a:pt x="47" y="105"/>
                    <a:pt x="46" y="105"/>
                    <a:pt x="45" y="105"/>
                  </a:cubicBezTo>
                  <a:cubicBezTo>
                    <a:pt x="44" y="105"/>
                    <a:pt x="43" y="105"/>
                    <a:pt x="42" y="106"/>
                  </a:cubicBezTo>
                  <a:lnTo>
                    <a:pt x="42" y="106"/>
                  </a:lnTo>
                  <a:lnTo>
                    <a:pt x="1" y="95"/>
                  </a:lnTo>
                  <a:lnTo>
                    <a:pt x="1" y="95"/>
                  </a:lnTo>
                  <a:cubicBezTo>
                    <a:pt x="4" y="115"/>
                    <a:pt x="8" y="121"/>
                    <a:pt x="13" y="121"/>
                  </a:cubicBezTo>
                  <a:cubicBezTo>
                    <a:pt x="21" y="121"/>
                    <a:pt x="30" y="108"/>
                    <a:pt x="42" y="106"/>
                  </a:cubicBezTo>
                  <a:lnTo>
                    <a:pt x="42" y="106"/>
                  </a:lnTo>
                  <a:lnTo>
                    <a:pt x="48" y="107"/>
                  </a:lnTo>
                  <a:cubicBezTo>
                    <a:pt x="48" y="107"/>
                    <a:pt x="48" y="106"/>
                    <a:pt x="47" y="105"/>
                  </a:cubicBezTo>
                  <a:lnTo>
                    <a:pt x="47" y="105"/>
                  </a:lnTo>
                  <a:cubicBezTo>
                    <a:pt x="55" y="106"/>
                    <a:pt x="63" y="113"/>
                    <a:pt x="72" y="131"/>
                  </a:cubicBezTo>
                  <a:cubicBezTo>
                    <a:pt x="60" y="83"/>
                    <a:pt x="72" y="48"/>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3"/>
            <p:cNvSpPr/>
            <p:nvPr/>
          </p:nvSpPr>
          <p:spPr>
            <a:xfrm>
              <a:off x="5397400" y="2376025"/>
              <a:ext cx="4775" cy="4175"/>
            </a:xfrm>
            <a:custGeom>
              <a:rect b="b" l="l" r="r" t="t"/>
              <a:pathLst>
                <a:path extrusionOk="0" h="167" w="191">
                  <a:moveTo>
                    <a:pt x="0" y="0"/>
                  </a:moveTo>
                  <a:lnTo>
                    <a:pt x="0" y="0"/>
                  </a:lnTo>
                  <a:cubicBezTo>
                    <a:pt x="48" y="72"/>
                    <a:pt x="143" y="143"/>
                    <a:pt x="191" y="167"/>
                  </a:cubicBezTo>
                  <a:lnTo>
                    <a:pt x="179" y="131"/>
                  </a:lnTo>
                  <a:cubicBezTo>
                    <a:pt x="107" y="95"/>
                    <a:pt x="6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3"/>
            <p:cNvSpPr/>
            <p:nvPr/>
          </p:nvSpPr>
          <p:spPr>
            <a:xfrm>
              <a:off x="5400075" y="2364400"/>
              <a:ext cx="2400" cy="1825"/>
            </a:xfrm>
            <a:custGeom>
              <a:rect b="b" l="l" r="r" t="t"/>
              <a:pathLst>
                <a:path extrusionOk="0" h="73" w="96">
                  <a:moveTo>
                    <a:pt x="24" y="1"/>
                  </a:moveTo>
                  <a:lnTo>
                    <a:pt x="24" y="1"/>
                  </a:lnTo>
                  <a:cubicBezTo>
                    <a:pt x="72" y="60"/>
                    <a:pt x="0" y="25"/>
                    <a:pt x="48" y="72"/>
                  </a:cubicBezTo>
                  <a:lnTo>
                    <a:pt x="95" y="60"/>
                  </a:lnTo>
                  <a:cubicBezTo>
                    <a:pt x="85" y="42"/>
                    <a:pt x="79" y="36"/>
                    <a:pt x="76" y="36"/>
                  </a:cubicBezTo>
                  <a:cubicBezTo>
                    <a:pt x="71" y="36"/>
                    <a:pt x="75" y="62"/>
                    <a:pt x="65" y="62"/>
                  </a:cubicBezTo>
                  <a:cubicBezTo>
                    <a:pt x="63" y="62"/>
                    <a:pt x="62" y="61"/>
                    <a:pt x="60" y="60"/>
                  </a:cubicBezTo>
                  <a:cubicBezTo>
                    <a:pt x="48" y="37"/>
                    <a:pt x="48"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3"/>
            <p:cNvSpPr/>
            <p:nvPr/>
          </p:nvSpPr>
          <p:spPr>
            <a:xfrm>
              <a:off x="5405425" y="2368450"/>
              <a:ext cx="1800" cy="2825"/>
            </a:xfrm>
            <a:custGeom>
              <a:rect b="b" l="l" r="r" t="t"/>
              <a:pathLst>
                <a:path extrusionOk="0" h="113" w="72">
                  <a:moveTo>
                    <a:pt x="32" y="1"/>
                  </a:moveTo>
                  <a:cubicBezTo>
                    <a:pt x="15" y="1"/>
                    <a:pt x="26" y="45"/>
                    <a:pt x="1" y="53"/>
                  </a:cubicBezTo>
                  <a:cubicBezTo>
                    <a:pt x="24" y="77"/>
                    <a:pt x="36" y="89"/>
                    <a:pt x="60" y="113"/>
                  </a:cubicBezTo>
                  <a:cubicBezTo>
                    <a:pt x="60" y="77"/>
                    <a:pt x="60" y="53"/>
                    <a:pt x="72" y="29"/>
                  </a:cubicBezTo>
                  <a:cubicBezTo>
                    <a:pt x="51" y="8"/>
                    <a:pt x="39" y="1"/>
                    <a:pt x="3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3"/>
            <p:cNvSpPr/>
            <p:nvPr/>
          </p:nvSpPr>
          <p:spPr>
            <a:xfrm>
              <a:off x="5406325" y="2372450"/>
              <a:ext cx="3300" cy="1500"/>
            </a:xfrm>
            <a:custGeom>
              <a:rect b="b" l="l" r="r" t="t"/>
              <a:pathLst>
                <a:path extrusionOk="0" h="60" w="132">
                  <a:moveTo>
                    <a:pt x="0" y="0"/>
                  </a:moveTo>
                  <a:lnTo>
                    <a:pt x="0" y="12"/>
                  </a:lnTo>
                  <a:cubicBezTo>
                    <a:pt x="48" y="24"/>
                    <a:pt x="84" y="36"/>
                    <a:pt x="131" y="60"/>
                  </a:cubicBezTo>
                  <a:cubicBezTo>
                    <a:pt x="60" y="24"/>
                    <a:pt x="6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3"/>
            <p:cNvSpPr/>
            <p:nvPr/>
          </p:nvSpPr>
          <p:spPr>
            <a:xfrm>
              <a:off x="5434750" y="2399200"/>
              <a:ext cx="1500" cy="1275"/>
            </a:xfrm>
            <a:custGeom>
              <a:rect b="b" l="l" r="r" t="t"/>
              <a:pathLst>
                <a:path extrusionOk="0" h="51" w="60">
                  <a:moveTo>
                    <a:pt x="16" y="1"/>
                  </a:moveTo>
                  <a:cubicBezTo>
                    <a:pt x="12" y="1"/>
                    <a:pt x="12" y="4"/>
                    <a:pt x="18" y="14"/>
                  </a:cubicBezTo>
                  <a:cubicBezTo>
                    <a:pt x="1" y="23"/>
                    <a:pt x="48" y="51"/>
                    <a:pt x="55" y="51"/>
                  </a:cubicBezTo>
                  <a:cubicBezTo>
                    <a:pt x="57" y="51"/>
                    <a:pt x="55" y="47"/>
                    <a:pt x="42" y="38"/>
                  </a:cubicBezTo>
                  <a:cubicBezTo>
                    <a:pt x="59" y="29"/>
                    <a:pt x="25"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3"/>
            <p:cNvSpPr/>
            <p:nvPr/>
          </p:nvSpPr>
          <p:spPr>
            <a:xfrm>
              <a:off x="5431625" y="2387875"/>
              <a:ext cx="4775" cy="1275"/>
            </a:xfrm>
            <a:custGeom>
              <a:rect b="b" l="l" r="r" t="t"/>
              <a:pathLst>
                <a:path extrusionOk="0" h="51" w="191">
                  <a:moveTo>
                    <a:pt x="13" y="1"/>
                  </a:moveTo>
                  <a:cubicBezTo>
                    <a:pt x="5" y="1"/>
                    <a:pt x="0" y="4"/>
                    <a:pt x="0" y="14"/>
                  </a:cubicBezTo>
                  <a:cubicBezTo>
                    <a:pt x="24" y="38"/>
                    <a:pt x="143" y="50"/>
                    <a:pt x="191" y="50"/>
                  </a:cubicBezTo>
                  <a:cubicBezTo>
                    <a:pt x="155" y="50"/>
                    <a:pt x="107" y="26"/>
                    <a:pt x="72" y="14"/>
                  </a:cubicBezTo>
                  <a:cubicBezTo>
                    <a:pt x="44" y="7"/>
                    <a:pt x="25"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3"/>
            <p:cNvSpPr/>
            <p:nvPr/>
          </p:nvSpPr>
          <p:spPr>
            <a:xfrm>
              <a:off x="5482525" y="2381375"/>
              <a:ext cx="2700" cy="2700"/>
            </a:xfrm>
            <a:custGeom>
              <a:rect b="b" l="l" r="r" t="t"/>
              <a:pathLst>
                <a:path extrusionOk="0" h="108" w="108">
                  <a:moveTo>
                    <a:pt x="107" y="0"/>
                  </a:moveTo>
                  <a:cubicBezTo>
                    <a:pt x="95" y="12"/>
                    <a:pt x="60" y="12"/>
                    <a:pt x="72" y="36"/>
                  </a:cubicBezTo>
                  <a:cubicBezTo>
                    <a:pt x="48" y="36"/>
                    <a:pt x="0" y="84"/>
                    <a:pt x="0" y="108"/>
                  </a:cubicBezTo>
                  <a:cubicBezTo>
                    <a:pt x="36" y="72"/>
                    <a:pt x="72" y="48"/>
                    <a:pt x="10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3"/>
            <p:cNvSpPr/>
            <p:nvPr/>
          </p:nvSpPr>
          <p:spPr>
            <a:xfrm>
              <a:off x="5492650" y="2375725"/>
              <a:ext cx="1800" cy="1500"/>
            </a:xfrm>
            <a:custGeom>
              <a:rect b="b" l="l" r="r" t="t"/>
              <a:pathLst>
                <a:path extrusionOk="0" h="60" w="72">
                  <a:moveTo>
                    <a:pt x="48" y="0"/>
                  </a:moveTo>
                  <a:cubicBezTo>
                    <a:pt x="36" y="36"/>
                    <a:pt x="0" y="48"/>
                    <a:pt x="24" y="60"/>
                  </a:cubicBezTo>
                  <a:cubicBezTo>
                    <a:pt x="48" y="60"/>
                    <a:pt x="71"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3"/>
            <p:cNvSpPr/>
            <p:nvPr/>
          </p:nvSpPr>
          <p:spPr>
            <a:xfrm>
              <a:off x="5522400" y="2297600"/>
              <a:ext cx="1525" cy="1650"/>
            </a:xfrm>
            <a:custGeom>
              <a:rect b="b" l="l" r="r" t="t"/>
              <a:pathLst>
                <a:path extrusionOk="0" h="66" w="61">
                  <a:moveTo>
                    <a:pt x="21" y="1"/>
                  </a:moveTo>
                  <a:cubicBezTo>
                    <a:pt x="15" y="1"/>
                    <a:pt x="8" y="6"/>
                    <a:pt x="1" y="18"/>
                  </a:cubicBezTo>
                  <a:cubicBezTo>
                    <a:pt x="24" y="65"/>
                    <a:pt x="24" y="30"/>
                    <a:pt x="60" y="65"/>
                  </a:cubicBezTo>
                  <a:cubicBezTo>
                    <a:pt x="44" y="25"/>
                    <a:pt x="33" y="1"/>
                    <a:pt x="2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3"/>
            <p:cNvSpPr/>
            <p:nvPr/>
          </p:nvSpPr>
          <p:spPr>
            <a:xfrm>
              <a:off x="5521500" y="2295050"/>
              <a:ext cx="325" cy="1525"/>
            </a:xfrm>
            <a:custGeom>
              <a:rect b="b" l="l" r="r" t="t"/>
              <a:pathLst>
                <a:path extrusionOk="0" h="61" w="13">
                  <a:moveTo>
                    <a:pt x="13" y="1"/>
                  </a:moveTo>
                  <a:lnTo>
                    <a:pt x="1" y="60"/>
                  </a:lnTo>
                  <a:lnTo>
                    <a:pt x="13" y="36"/>
                  </a:ln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3"/>
            <p:cNvSpPr/>
            <p:nvPr/>
          </p:nvSpPr>
          <p:spPr>
            <a:xfrm>
              <a:off x="5517650" y="2287500"/>
              <a:ext cx="600" cy="425"/>
            </a:xfrm>
            <a:custGeom>
              <a:rect b="b" l="l" r="r" t="t"/>
              <a:pathLst>
                <a:path extrusionOk="0" h="17" w="24">
                  <a:moveTo>
                    <a:pt x="3" y="0"/>
                  </a:moveTo>
                  <a:cubicBezTo>
                    <a:pt x="1" y="0"/>
                    <a:pt x="0" y="2"/>
                    <a:pt x="0" y="5"/>
                  </a:cubicBezTo>
                  <a:cubicBezTo>
                    <a:pt x="12" y="5"/>
                    <a:pt x="12" y="17"/>
                    <a:pt x="24" y="17"/>
                  </a:cubicBezTo>
                  <a:cubicBezTo>
                    <a:pt x="16" y="9"/>
                    <a:pt x="7"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3"/>
            <p:cNvSpPr/>
            <p:nvPr/>
          </p:nvSpPr>
          <p:spPr>
            <a:xfrm>
              <a:off x="5518525" y="2288225"/>
              <a:ext cx="625" cy="600"/>
            </a:xfrm>
            <a:custGeom>
              <a:rect b="b" l="l" r="r" t="t"/>
              <a:pathLst>
                <a:path extrusionOk="0" h="24" w="25">
                  <a:moveTo>
                    <a:pt x="1" y="0"/>
                  </a:moveTo>
                  <a:cubicBezTo>
                    <a:pt x="1" y="12"/>
                    <a:pt x="13" y="12"/>
                    <a:pt x="1" y="24"/>
                  </a:cubicBezTo>
                  <a:lnTo>
                    <a:pt x="25" y="24"/>
                  </a:lnTo>
                  <a:cubicBezTo>
                    <a:pt x="13" y="12"/>
                    <a:pt x="1"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3"/>
            <p:cNvSpPr/>
            <p:nvPr/>
          </p:nvSpPr>
          <p:spPr>
            <a:xfrm>
              <a:off x="5516150" y="2285225"/>
              <a:ext cx="1525" cy="2375"/>
            </a:xfrm>
            <a:custGeom>
              <a:rect b="b" l="l" r="r" t="t"/>
              <a:pathLst>
                <a:path extrusionOk="0" h="95" w="61">
                  <a:moveTo>
                    <a:pt x="1" y="1"/>
                  </a:moveTo>
                  <a:lnTo>
                    <a:pt x="1" y="84"/>
                  </a:lnTo>
                  <a:cubicBezTo>
                    <a:pt x="10" y="92"/>
                    <a:pt x="16" y="95"/>
                    <a:pt x="19" y="95"/>
                  </a:cubicBezTo>
                  <a:cubicBezTo>
                    <a:pt x="35" y="95"/>
                    <a:pt x="3" y="30"/>
                    <a:pt x="36" y="30"/>
                  </a:cubicBezTo>
                  <a:cubicBezTo>
                    <a:pt x="42" y="30"/>
                    <a:pt x="50" y="32"/>
                    <a:pt x="60" y="37"/>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3"/>
            <p:cNvSpPr/>
            <p:nvPr/>
          </p:nvSpPr>
          <p:spPr>
            <a:xfrm>
              <a:off x="5509300" y="2280475"/>
              <a:ext cx="2125" cy="2100"/>
            </a:xfrm>
            <a:custGeom>
              <a:rect b="b" l="l" r="r" t="t"/>
              <a:pathLst>
                <a:path extrusionOk="0" h="84" w="85">
                  <a:moveTo>
                    <a:pt x="1" y="0"/>
                  </a:moveTo>
                  <a:lnTo>
                    <a:pt x="1" y="0"/>
                  </a:lnTo>
                  <a:cubicBezTo>
                    <a:pt x="25" y="24"/>
                    <a:pt x="13" y="84"/>
                    <a:pt x="60" y="84"/>
                  </a:cubicBezTo>
                  <a:cubicBezTo>
                    <a:pt x="84" y="84"/>
                    <a:pt x="37"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3"/>
            <p:cNvSpPr/>
            <p:nvPr/>
          </p:nvSpPr>
          <p:spPr>
            <a:xfrm>
              <a:off x="5494075" y="2263725"/>
              <a:ext cx="2150" cy="1600"/>
            </a:xfrm>
            <a:custGeom>
              <a:rect b="b" l="l" r="r" t="t"/>
              <a:pathLst>
                <a:path extrusionOk="0" h="64" w="86">
                  <a:moveTo>
                    <a:pt x="49" y="1"/>
                  </a:moveTo>
                  <a:cubicBezTo>
                    <a:pt x="22" y="1"/>
                    <a:pt x="0" y="22"/>
                    <a:pt x="39" y="50"/>
                  </a:cubicBezTo>
                  <a:lnTo>
                    <a:pt x="39" y="50"/>
                  </a:lnTo>
                  <a:cubicBezTo>
                    <a:pt x="46" y="39"/>
                    <a:pt x="36" y="4"/>
                    <a:pt x="57" y="4"/>
                  </a:cubicBezTo>
                  <a:cubicBezTo>
                    <a:pt x="63" y="4"/>
                    <a:pt x="72" y="7"/>
                    <a:pt x="86" y="15"/>
                  </a:cubicBezTo>
                  <a:cubicBezTo>
                    <a:pt x="76" y="5"/>
                    <a:pt x="62" y="1"/>
                    <a:pt x="49" y="1"/>
                  </a:cubicBezTo>
                  <a:close/>
                  <a:moveTo>
                    <a:pt x="39" y="50"/>
                  </a:moveTo>
                  <a:cubicBezTo>
                    <a:pt x="39" y="50"/>
                    <a:pt x="39" y="51"/>
                    <a:pt x="38" y="51"/>
                  </a:cubicBezTo>
                  <a:lnTo>
                    <a:pt x="62" y="63"/>
                  </a:lnTo>
                  <a:cubicBezTo>
                    <a:pt x="53" y="59"/>
                    <a:pt x="45" y="54"/>
                    <a:pt x="39" y="5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3"/>
            <p:cNvSpPr/>
            <p:nvPr/>
          </p:nvSpPr>
          <p:spPr>
            <a:xfrm>
              <a:off x="5478950" y="2256950"/>
              <a:ext cx="2400" cy="1050"/>
            </a:xfrm>
            <a:custGeom>
              <a:rect b="b" l="l" r="r" t="t"/>
              <a:pathLst>
                <a:path extrusionOk="0" h="42" w="96">
                  <a:moveTo>
                    <a:pt x="0" y="1"/>
                  </a:moveTo>
                  <a:lnTo>
                    <a:pt x="12" y="25"/>
                  </a:lnTo>
                  <a:cubicBezTo>
                    <a:pt x="38" y="33"/>
                    <a:pt x="69" y="41"/>
                    <a:pt x="85" y="41"/>
                  </a:cubicBezTo>
                  <a:cubicBezTo>
                    <a:pt x="92" y="41"/>
                    <a:pt x="96" y="40"/>
                    <a:pt x="96" y="36"/>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3"/>
            <p:cNvSpPr/>
            <p:nvPr/>
          </p:nvSpPr>
          <p:spPr>
            <a:xfrm>
              <a:off x="5477750" y="2261725"/>
              <a:ext cx="3000" cy="2100"/>
            </a:xfrm>
            <a:custGeom>
              <a:rect b="b" l="l" r="r" t="t"/>
              <a:pathLst>
                <a:path extrusionOk="0" h="84" w="120">
                  <a:moveTo>
                    <a:pt x="1" y="0"/>
                  </a:moveTo>
                  <a:cubicBezTo>
                    <a:pt x="1" y="60"/>
                    <a:pt x="72" y="36"/>
                    <a:pt x="120" y="84"/>
                  </a:cubicBezTo>
                  <a:cubicBezTo>
                    <a:pt x="72" y="36"/>
                    <a:pt x="72" y="36"/>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3"/>
            <p:cNvSpPr/>
            <p:nvPr/>
          </p:nvSpPr>
          <p:spPr>
            <a:xfrm>
              <a:off x="5477450" y="2254500"/>
              <a:ext cx="2350" cy="1300"/>
            </a:xfrm>
            <a:custGeom>
              <a:rect b="b" l="l" r="r" t="t"/>
              <a:pathLst>
                <a:path extrusionOk="0" h="52" w="94">
                  <a:moveTo>
                    <a:pt x="17" y="0"/>
                  </a:moveTo>
                  <a:cubicBezTo>
                    <a:pt x="11" y="0"/>
                    <a:pt x="5" y="1"/>
                    <a:pt x="1" y="3"/>
                  </a:cubicBezTo>
                  <a:cubicBezTo>
                    <a:pt x="37" y="3"/>
                    <a:pt x="72" y="27"/>
                    <a:pt x="84" y="51"/>
                  </a:cubicBezTo>
                  <a:cubicBezTo>
                    <a:pt x="94" y="22"/>
                    <a:pt x="47" y="0"/>
                    <a:pt x="1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3"/>
            <p:cNvSpPr/>
            <p:nvPr/>
          </p:nvSpPr>
          <p:spPr>
            <a:xfrm>
              <a:off x="5468825" y="2250925"/>
              <a:ext cx="8350" cy="3675"/>
            </a:xfrm>
            <a:custGeom>
              <a:rect b="b" l="l" r="r" t="t"/>
              <a:pathLst>
                <a:path extrusionOk="0" h="147" w="334">
                  <a:moveTo>
                    <a:pt x="39" y="1"/>
                  </a:moveTo>
                  <a:cubicBezTo>
                    <a:pt x="29" y="1"/>
                    <a:pt x="21" y="2"/>
                    <a:pt x="12" y="4"/>
                  </a:cubicBezTo>
                  <a:cubicBezTo>
                    <a:pt x="24" y="27"/>
                    <a:pt x="36" y="87"/>
                    <a:pt x="1" y="99"/>
                  </a:cubicBezTo>
                  <a:cubicBezTo>
                    <a:pt x="21" y="103"/>
                    <a:pt x="41" y="105"/>
                    <a:pt x="60" y="105"/>
                  </a:cubicBezTo>
                  <a:cubicBezTo>
                    <a:pt x="94" y="105"/>
                    <a:pt x="124" y="100"/>
                    <a:pt x="148" y="100"/>
                  </a:cubicBezTo>
                  <a:cubicBezTo>
                    <a:pt x="181" y="100"/>
                    <a:pt x="204" y="108"/>
                    <a:pt x="215" y="146"/>
                  </a:cubicBezTo>
                  <a:lnTo>
                    <a:pt x="334" y="111"/>
                  </a:lnTo>
                  <a:cubicBezTo>
                    <a:pt x="312" y="98"/>
                    <a:pt x="295" y="94"/>
                    <a:pt x="282" y="94"/>
                  </a:cubicBezTo>
                  <a:cubicBezTo>
                    <a:pt x="257" y="94"/>
                    <a:pt x="244" y="109"/>
                    <a:pt x="223" y="109"/>
                  </a:cubicBezTo>
                  <a:cubicBezTo>
                    <a:pt x="214" y="109"/>
                    <a:pt x="204" y="107"/>
                    <a:pt x="191" y="99"/>
                  </a:cubicBezTo>
                  <a:cubicBezTo>
                    <a:pt x="167" y="75"/>
                    <a:pt x="215" y="87"/>
                    <a:pt x="191" y="63"/>
                  </a:cubicBezTo>
                  <a:cubicBezTo>
                    <a:pt x="142" y="24"/>
                    <a:pt x="84" y="1"/>
                    <a:pt x="3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3"/>
            <p:cNvSpPr/>
            <p:nvPr/>
          </p:nvSpPr>
          <p:spPr>
            <a:xfrm>
              <a:off x="5474175" y="2258150"/>
              <a:ext cx="3000" cy="1200"/>
            </a:xfrm>
            <a:custGeom>
              <a:rect b="b" l="l" r="r" t="t"/>
              <a:pathLst>
                <a:path extrusionOk="0" h="48" w="120">
                  <a:moveTo>
                    <a:pt x="84" y="0"/>
                  </a:moveTo>
                  <a:cubicBezTo>
                    <a:pt x="84" y="10"/>
                    <a:pt x="76" y="14"/>
                    <a:pt x="63" y="14"/>
                  </a:cubicBezTo>
                  <a:cubicBezTo>
                    <a:pt x="46" y="14"/>
                    <a:pt x="21" y="7"/>
                    <a:pt x="1" y="0"/>
                  </a:cubicBezTo>
                  <a:lnTo>
                    <a:pt x="1" y="0"/>
                  </a:lnTo>
                  <a:cubicBezTo>
                    <a:pt x="1" y="40"/>
                    <a:pt x="31" y="47"/>
                    <a:pt x="61" y="47"/>
                  </a:cubicBezTo>
                  <a:cubicBezTo>
                    <a:pt x="76" y="47"/>
                    <a:pt x="90" y="45"/>
                    <a:pt x="102" y="45"/>
                  </a:cubicBezTo>
                  <a:cubicBezTo>
                    <a:pt x="109" y="45"/>
                    <a:pt x="116" y="46"/>
                    <a:pt x="120" y="48"/>
                  </a:cubicBezTo>
                  <a:cubicBezTo>
                    <a:pt x="108" y="24"/>
                    <a:pt x="96" y="12"/>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3"/>
            <p:cNvSpPr/>
            <p:nvPr/>
          </p:nvSpPr>
          <p:spPr>
            <a:xfrm>
              <a:off x="5455425" y="2249225"/>
              <a:ext cx="3300" cy="325"/>
            </a:xfrm>
            <a:custGeom>
              <a:rect b="b" l="l" r="r" t="t"/>
              <a:pathLst>
                <a:path extrusionOk="0" h="13" w="132">
                  <a:moveTo>
                    <a:pt x="1" y="0"/>
                  </a:moveTo>
                  <a:lnTo>
                    <a:pt x="48" y="12"/>
                  </a:lnTo>
                  <a:lnTo>
                    <a:pt x="132" y="12"/>
                  </a:lnTo>
                  <a:cubicBezTo>
                    <a:pt x="84" y="12"/>
                    <a:pt x="48"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3"/>
            <p:cNvSpPr/>
            <p:nvPr/>
          </p:nvSpPr>
          <p:spPr>
            <a:xfrm>
              <a:off x="5454250" y="2248325"/>
              <a:ext cx="2700" cy="325"/>
            </a:xfrm>
            <a:custGeom>
              <a:rect b="b" l="l" r="r" t="t"/>
              <a:pathLst>
                <a:path extrusionOk="0" h="13" w="108">
                  <a:moveTo>
                    <a:pt x="107" y="0"/>
                  </a:moveTo>
                  <a:cubicBezTo>
                    <a:pt x="72" y="0"/>
                    <a:pt x="36" y="12"/>
                    <a:pt x="0" y="12"/>
                  </a:cubicBezTo>
                  <a:lnTo>
                    <a:pt x="107" y="12"/>
                  </a:lnTo>
                  <a:lnTo>
                    <a:pt x="107"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3"/>
            <p:cNvSpPr/>
            <p:nvPr/>
          </p:nvSpPr>
          <p:spPr>
            <a:xfrm>
              <a:off x="5453650" y="2247725"/>
              <a:ext cx="2400" cy="25"/>
            </a:xfrm>
            <a:custGeom>
              <a:rect b="b" l="l" r="r" t="t"/>
              <a:pathLst>
                <a:path extrusionOk="0" h="1" w="96">
                  <a:moveTo>
                    <a:pt x="0" y="1"/>
                  </a:moveTo>
                  <a:lnTo>
                    <a:pt x="12" y="1"/>
                  </a:lnTo>
                  <a:lnTo>
                    <a:pt x="9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3"/>
            <p:cNvSpPr/>
            <p:nvPr/>
          </p:nvSpPr>
          <p:spPr>
            <a:xfrm>
              <a:off x="5447100" y="2246250"/>
              <a:ext cx="3000" cy="1000"/>
            </a:xfrm>
            <a:custGeom>
              <a:rect b="b" l="l" r="r" t="t"/>
              <a:pathLst>
                <a:path extrusionOk="0" h="40" w="120">
                  <a:moveTo>
                    <a:pt x="0" y="0"/>
                  </a:moveTo>
                  <a:lnTo>
                    <a:pt x="24" y="24"/>
                  </a:lnTo>
                  <a:cubicBezTo>
                    <a:pt x="48" y="24"/>
                    <a:pt x="82" y="40"/>
                    <a:pt x="103" y="40"/>
                  </a:cubicBezTo>
                  <a:cubicBezTo>
                    <a:pt x="113" y="40"/>
                    <a:pt x="119" y="36"/>
                    <a:pt x="119" y="24"/>
                  </a:cubicBezTo>
                  <a:lnTo>
                    <a:pt x="119" y="24"/>
                  </a:lnTo>
                  <a:cubicBezTo>
                    <a:pt x="110" y="27"/>
                    <a:pt x="99" y="29"/>
                    <a:pt x="87" y="29"/>
                  </a:cubicBezTo>
                  <a:cubicBezTo>
                    <a:pt x="54" y="29"/>
                    <a:pt x="18" y="18"/>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3"/>
            <p:cNvSpPr/>
            <p:nvPr/>
          </p:nvSpPr>
          <p:spPr>
            <a:xfrm>
              <a:off x="5425375" y="2259925"/>
              <a:ext cx="1200" cy="1225"/>
            </a:xfrm>
            <a:custGeom>
              <a:rect b="b" l="l" r="r" t="t"/>
              <a:pathLst>
                <a:path extrusionOk="0" h="49" w="48">
                  <a:moveTo>
                    <a:pt x="3" y="42"/>
                  </a:moveTo>
                  <a:cubicBezTo>
                    <a:pt x="1" y="44"/>
                    <a:pt x="0" y="46"/>
                    <a:pt x="0" y="48"/>
                  </a:cubicBezTo>
                  <a:lnTo>
                    <a:pt x="3" y="42"/>
                  </a:lnTo>
                  <a:close/>
                  <a:moveTo>
                    <a:pt x="24" y="1"/>
                  </a:moveTo>
                  <a:lnTo>
                    <a:pt x="3" y="42"/>
                  </a:lnTo>
                  <a:lnTo>
                    <a:pt x="3" y="42"/>
                  </a:lnTo>
                  <a:cubicBezTo>
                    <a:pt x="6" y="40"/>
                    <a:pt x="9" y="39"/>
                    <a:pt x="14" y="39"/>
                  </a:cubicBezTo>
                  <a:cubicBezTo>
                    <a:pt x="21" y="39"/>
                    <a:pt x="30" y="42"/>
                    <a:pt x="36" y="48"/>
                  </a:cubicBezTo>
                  <a:cubicBezTo>
                    <a:pt x="48" y="25"/>
                    <a:pt x="36"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3"/>
            <p:cNvSpPr/>
            <p:nvPr/>
          </p:nvSpPr>
          <p:spPr>
            <a:xfrm>
              <a:off x="5420600" y="2259575"/>
              <a:ext cx="4800" cy="1275"/>
            </a:xfrm>
            <a:custGeom>
              <a:rect b="b" l="l" r="r" t="t"/>
              <a:pathLst>
                <a:path extrusionOk="0" h="51" w="192">
                  <a:moveTo>
                    <a:pt x="84" y="3"/>
                  </a:moveTo>
                  <a:lnTo>
                    <a:pt x="60" y="15"/>
                  </a:lnTo>
                  <a:cubicBezTo>
                    <a:pt x="61" y="15"/>
                    <a:pt x="62" y="15"/>
                    <a:pt x="62" y="15"/>
                  </a:cubicBezTo>
                  <a:lnTo>
                    <a:pt x="62" y="15"/>
                  </a:lnTo>
                  <a:lnTo>
                    <a:pt x="84" y="3"/>
                  </a:lnTo>
                  <a:close/>
                  <a:moveTo>
                    <a:pt x="175" y="0"/>
                  </a:moveTo>
                  <a:cubicBezTo>
                    <a:pt x="147" y="0"/>
                    <a:pt x="115" y="17"/>
                    <a:pt x="81" y="17"/>
                  </a:cubicBezTo>
                  <a:cubicBezTo>
                    <a:pt x="75" y="17"/>
                    <a:pt x="69" y="17"/>
                    <a:pt x="62" y="15"/>
                  </a:cubicBezTo>
                  <a:lnTo>
                    <a:pt x="62" y="15"/>
                  </a:lnTo>
                  <a:lnTo>
                    <a:pt x="1" y="50"/>
                  </a:lnTo>
                  <a:cubicBezTo>
                    <a:pt x="96" y="50"/>
                    <a:pt x="108" y="15"/>
                    <a:pt x="191" y="3"/>
                  </a:cubicBezTo>
                  <a:cubicBezTo>
                    <a:pt x="186" y="1"/>
                    <a:pt x="181" y="0"/>
                    <a:pt x="17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3"/>
            <p:cNvSpPr/>
            <p:nvPr/>
          </p:nvSpPr>
          <p:spPr>
            <a:xfrm>
              <a:off x="5375850" y="2266475"/>
              <a:ext cx="6375" cy="4225"/>
            </a:xfrm>
            <a:custGeom>
              <a:rect b="b" l="l" r="r" t="t"/>
              <a:pathLst>
                <a:path extrusionOk="0" h="169" w="255">
                  <a:moveTo>
                    <a:pt x="255" y="1"/>
                  </a:moveTo>
                  <a:lnTo>
                    <a:pt x="255" y="1"/>
                  </a:lnTo>
                  <a:cubicBezTo>
                    <a:pt x="183" y="48"/>
                    <a:pt x="112" y="72"/>
                    <a:pt x="17" y="108"/>
                  </a:cubicBezTo>
                  <a:cubicBezTo>
                    <a:pt x="38" y="119"/>
                    <a:pt x="1" y="169"/>
                    <a:pt x="12" y="169"/>
                  </a:cubicBezTo>
                  <a:cubicBezTo>
                    <a:pt x="13" y="169"/>
                    <a:pt x="15" y="168"/>
                    <a:pt x="17" y="167"/>
                  </a:cubicBezTo>
                  <a:lnTo>
                    <a:pt x="112" y="96"/>
                  </a:lnTo>
                  <a:lnTo>
                    <a:pt x="112" y="132"/>
                  </a:lnTo>
                  <a:cubicBezTo>
                    <a:pt x="183" y="120"/>
                    <a:pt x="136" y="72"/>
                    <a:pt x="219" y="60"/>
                  </a:cubicBezTo>
                  <a:cubicBezTo>
                    <a:pt x="219" y="25"/>
                    <a:pt x="207" y="36"/>
                    <a:pt x="25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3"/>
            <p:cNvSpPr/>
            <p:nvPr/>
          </p:nvSpPr>
          <p:spPr>
            <a:xfrm>
              <a:off x="5290825" y="2334350"/>
              <a:ext cx="325" cy="25"/>
            </a:xfrm>
            <a:custGeom>
              <a:rect b="b" l="l" r="r" t="t"/>
              <a:pathLst>
                <a:path extrusionOk="0" h="1" w="13">
                  <a:moveTo>
                    <a:pt x="1" y="0"/>
                  </a:moveTo>
                  <a:cubicBezTo>
                    <a:pt x="13" y="0"/>
                    <a:pt x="13" y="0"/>
                    <a:pt x="13" y="0"/>
                  </a:cubicBezTo>
                  <a:cubicBezTo>
                    <a:pt x="13" y="0"/>
                    <a:pt x="1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3"/>
            <p:cNvSpPr/>
            <p:nvPr/>
          </p:nvSpPr>
          <p:spPr>
            <a:xfrm>
              <a:off x="5289725" y="2334125"/>
              <a:ext cx="1125" cy="975"/>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3"/>
            <p:cNvSpPr/>
            <p:nvPr/>
          </p:nvSpPr>
          <p:spPr>
            <a:xfrm>
              <a:off x="5534025" y="2189500"/>
              <a:ext cx="450" cy="500"/>
            </a:xfrm>
            <a:custGeom>
              <a:rect b="b" l="l" r="r" t="t"/>
              <a:pathLst>
                <a:path extrusionOk="0" h="20" w="18">
                  <a:moveTo>
                    <a:pt x="16" y="1"/>
                  </a:moveTo>
                  <a:cubicBezTo>
                    <a:pt x="14" y="1"/>
                    <a:pt x="7" y="13"/>
                    <a:pt x="0" y="20"/>
                  </a:cubicBezTo>
                  <a:lnTo>
                    <a:pt x="12" y="20"/>
                  </a:lnTo>
                  <a:cubicBezTo>
                    <a:pt x="17" y="6"/>
                    <a:pt x="18"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3"/>
            <p:cNvSpPr/>
            <p:nvPr/>
          </p:nvSpPr>
          <p:spPr>
            <a:xfrm>
              <a:off x="5533725" y="2189675"/>
              <a:ext cx="300" cy="325"/>
            </a:xfrm>
            <a:custGeom>
              <a:rect b="b" l="l" r="r" t="t"/>
              <a:pathLst>
                <a:path extrusionOk="0" h="13" w="12">
                  <a:moveTo>
                    <a:pt x="0" y="1"/>
                  </a:moveTo>
                  <a:cubicBezTo>
                    <a:pt x="0" y="13"/>
                    <a:pt x="12" y="13"/>
                    <a:pt x="12" y="13"/>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3"/>
            <p:cNvSpPr/>
            <p:nvPr/>
          </p:nvSpPr>
          <p:spPr>
            <a:xfrm>
              <a:off x="5503650" y="2201300"/>
              <a:ext cx="25" cy="325"/>
            </a:xfrm>
            <a:custGeom>
              <a:rect b="b" l="l" r="r" t="t"/>
              <a:pathLst>
                <a:path extrusionOk="0" h="13" w="1">
                  <a:moveTo>
                    <a:pt x="1" y="0"/>
                  </a:moveTo>
                  <a:cubicBezTo>
                    <a:pt x="1" y="0"/>
                    <a:pt x="1" y="0"/>
                    <a:pt x="1" y="0"/>
                  </a:cubicBezTo>
                  <a:cubicBezTo>
                    <a:pt x="1" y="0"/>
                    <a:pt x="1"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3"/>
            <p:cNvSpPr/>
            <p:nvPr/>
          </p:nvSpPr>
          <p:spPr>
            <a:xfrm>
              <a:off x="5496200" y="2204275"/>
              <a:ext cx="325" cy="325"/>
            </a:xfrm>
            <a:custGeom>
              <a:rect b="b" l="l" r="r" t="t"/>
              <a:pathLst>
                <a:path extrusionOk="0" h="13" w="13">
                  <a:moveTo>
                    <a:pt x="1" y="0"/>
                  </a:moveTo>
                  <a:cubicBezTo>
                    <a:pt x="1" y="12"/>
                    <a:pt x="13" y="12"/>
                    <a:pt x="13" y="12"/>
                  </a:cubicBezTo>
                  <a:cubicBezTo>
                    <a:pt x="13" y="12"/>
                    <a:pt x="13"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3"/>
            <p:cNvSpPr/>
            <p:nvPr/>
          </p:nvSpPr>
          <p:spPr>
            <a:xfrm>
              <a:off x="5507525" y="2197725"/>
              <a:ext cx="625" cy="325"/>
            </a:xfrm>
            <a:custGeom>
              <a:rect b="b" l="l" r="r" t="t"/>
              <a:pathLst>
                <a:path extrusionOk="0" h="13" w="25">
                  <a:moveTo>
                    <a:pt x="0" y="0"/>
                  </a:moveTo>
                  <a:cubicBezTo>
                    <a:pt x="12" y="12"/>
                    <a:pt x="12" y="12"/>
                    <a:pt x="24" y="12"/>
                  </a:cubicBezTo>
                  <a:cubicBezTo>
                    <a:pt x="12" y="0"/>
                    <a:pt x="12"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3"/>
            <p:cNvSpPr/>
            <p:nvPr/>
          </p:nvSpPr>
          <p:spPr>
            <a:xfrm>
              <a:off x="5459600" y="2212600"/>
              <a:ext cx="325" cy="325"/>
            </a:xfrm>
            <a:custGeom>
              <a:rect b="b" l="l" r="r" t="t"/>
              <a:pathLst>
                <a:path extrusionOk="0" h="13" w="13">
                  <a:moveTo>
                    <a:pt x="12" y="13"/>
                  </a:moveTo>
                  <a:cubicBezTo>
                    <a:pt x="12" y="13"/>
                    <a:pt x="12" y="13"/>
                    <a:pt x="0" y="1"/>
                  </a:cubicBezTo>
                  <a:lnTo>
                    <a:pt x="0" y="1"/>
                  </a:lnTo>
                  <a:lnTo>
                    <a:pt x="12" y="13"/>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3"/>
            <p:cNvSpPr/>
            <p:nvPr/>
          </p:nvSpPr>
          <p:spPr>
            <a:xfrm>
              <a:off x="5519725" y="2189100"/>
              <a:ext cx="25" cy="25"/>
            </a:xfrm>
            <a:custGeom>
              <a:rect b="b" l="l" r="r" t="t"/>
              <a:pathLst>
                <a:path extrusionOk="0" h="1" w="1">
                  <a:moveTo>
                    <a:pt x="1" y="0"/>
                  </a:moveTo>
                  <a:lnTo>
                    <a:pt x="1" y="0"/>
                  </a:ln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3"/>
            <p:cNvSpPr/>
            <p:nvPr/>
          </p:nvSpPr>
          <p:spPr>
            <a:xfrm>
              <a:off x="5517950" y="2189100"/>
              <a:ext cx="25" cy="300"/>
            </a:xfrm>
            <a:custGeom>
              <a:rect b="b" l="l" r="r" t="t"/>
              <a:pathLst>
                <a:path extrusionOk="0" h="12" w="1">
                  <a:moveTo>
                    <a:pt x="0" y="12"/>
                  </a:moveTo>
                  <a:cubicBezTo>
                    <a:pt x="0" y="12"/>
                    <a:pt x="0" y="12"/>
                    <a:pt x="0" y="12"/>
                  </a:cubicBezTo>
                  <a:cubicBezTo>
                    <a:pt x="0" y="0"/>
                    <a:pt x="0" y="0"/>
                    <a:pt x="0"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3"/>
            <p:cNvSpPr/>
            <p:nvPr/>
          </p:nvSpPr>
          <p:spPr>
            <a:xfrm>
              <a:off x="5514075" y="2197425"/>
              <a:ext cx="325" cy="250"/>
            </a:xfrm>
            <a:custGeom>
              <a:rect b="b" l="l" r="r" t="t"/>
              <a:pathLst>
                <a:path extrusionOk="0" h="10" w="13">
                  <a:moveTo>
                    <a:pt x="0" y="0"/>
                  </a:moveTo>
                  <a:cubicBezTo>
                    <a:pt x="6" y="6"/>
                    <a:pt x="9" y="9"/>
                    <a:pt x="11" y="9"/>
                  </a:cubicBezTo>
                  <a:cubicBezTo>
                    <a:pt x="12" y="9"/>
                    <a:pt x="12" y="6"/>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3"/>
            <p:cNvSpPr/>
            <p:nvPr/>
          </p:nvSpPr>
          <p:spPr>
            <a:xfrm>
              <a:off x="5505150" y="2198900"/>
              <a:ext cx="25" cy="325"/>
            </a:xfrm>
            <a:custGeom>
              <a:rect b="b" l="l" r="r" t="t"/>
              <a:pathLst>
                <a:path extrusionOk="0" h="13" w="1">
                  <a:moveTo>
                    <a:pt x="0" y="13"/>
                  </a:moveTo>
                  <a:cubicBezTo>
                    <a:pt x="0" y="13"/>
                    <a:pt x="0" y="13"/>
                    <a:pt x="0" y="13"/>
                  </a:cubicBezTo>
                  <a:cubicBezTo>
                    <a:pt x="0" y="13"/>
                    <a:pt x="0" y="1"/>
                    <a:pt x="0"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3"/>
            <p:cNvSpPr/>
            <p:nvPr/>
          </p:nvSpPr>
          <p:spPr>
            <a:xfrm>
              <a:off x="5425675" y="2231950"/>
              <a:ext cx="900" cy="1225"/>
            </a:xfrm>
            <a:custGeom>
              <a:rect b="b" l="l" r="r" t="t"/>
              <a:pathLst>
                <a:path extrusionOk="0" h="49" w="36">
                  <a:moveTo>
                    <a:pt x="0" y="1"/>
                  </a:moveTo>
                  <a:cubicBezTo>
                    <a:pt x="0" y="1"/>
                    <a:pt x="0" y="12"/>
                    <a:pt x="0" y="24"/>
                  </a:cubicBezTo>
                  <a:lnTo>
                    <a:pt x="36" y="48"/>
                  </a:lnTo>
                  <a:cubicBezTo>
                    <a:pt x="36" y="36"/>
                    <a:pt x="33" y="36"/>
                    <a:pt x="28" y="36"/>
                  </a:cubicBezTo>
                  <a:cubicBezTo>
                    <a:pt x="24" y="36"/>
                    <a:pt x="18" y="36"/>
                    <a:pt x="12" y="24"/>
                  </a:cubicBezTo>
                  <a:cubicBezTo>
                    <a:pt x="12" y="20"/>
                    <a:pt x="13" y="19"/>
                    <a:pt x="16" y="19"/>
                  </a:cubicBezTo>
                  <a:cubicBezTo>
                    <a:pt x="20" y="19"/>
                    <a:pt x="28" y="24"/>
                    <a:pt x="36" y="24"/>
                  </a:cubicBezTo>
                  <a:cubicBezTo>
                    <a:pt x="29" y="11"/>
                    <a:pt x="25" y="7"/>
                    <a:pt x="21" y="7"/>
                  </a:cubicBezTo>
                  <a:cubicBezTo>
                    <a:pt x="15" y="7"/>
                    <a:pt x="12" y="18"/>
                    <a:pt x="8" y="18"/>
                  </a:cubicBezTo>
                  <a:cubicBezTo>
                    <a:pt x="6" y="18"/>
                    <a:pt x="3" y="14"/>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3"/>
            <p:cNvSpPr/>
            <p:nvPr/>
          </p:nvSpPr>
          <p:spPr>
            <a:xfrm>
              <a:off x="5456025" y="2211700"/>
              <a:ext cx="1525" cy="2425"/>
            </a:xfrm>
            <a:custGeom>
              <a:rect b="b" l="l" r="r" t="t"/>
              <a:pathLst>
                <a:path extrusionOk="0" h="97" w="61">
                  <a:moveTo>
                    <a:pt x="1" y="1"/>
                  </a:moveTo>
                  <a:cubicBezTo>
                    <a:pt x="1" y="37"/>
                    <a:pt x="48" y="60"/>
                    <a:pt x="48" y="96"/>
                  </a:cubicBezTo>
                  <a:lnTo>
                    <a:pt x="60" y="96"/>
                  </a:lnTo>
                  <a:cubicBezTo>
                    <a:pt x="36" y="72"/>
                    <a:pt x="36" y="49"/>
                    <a:pt x="24" y="25"/>
                  </a:cubicBezTo>
                  <a:cubicBezTo>
                    <a:pt x="12" y="13"/>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3"/>
            <p:cNvSpPr/>
            <p:nvPr/>
          </p:nvSpPr>
          <p:spPr>
            <a:xfrm>
              <a:off x="5457525" y="2214100"/>
              <a:ext cx="600" cy="325"/>
            </a:xfrm>
            <a:custGeom>
              <a:rect b="b" l="l" r="r" t="t"/>
              <a:pathLst>
                <a:path extrusionOk="0" h="13" w="24">
                  <a:moveTo>
                    <a:pt x="0" y="0"/>
                  </a:moveTo>
                  <a:cubicBezTo>
                    <a:pt x="12" y="0"/>
                    <a:pt x="12" y="12"/>
                    <a:pt x="12" y="12"/>
                  </a:cubicBezTo>
                  <a:lnTo>
                    <a:pt x="24" y="12"/>
                  </a:lnTo>
                  <a:cubicBezTo>
                    <a:pt x="12" y="0"/>
                    <a:pt x="12"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3"/>
            <p:cNvSpPr/>
            <p:nvPr/>
          </p:nvSpPr>
          <p:spPr>
            <a:xfrm>
              <a:off x="5430725" y="2228375"/>
              <a:ext cx="325" cy="25"/>
            </a:xfrm>
            <a:custGeom>
              <a:rect b="b" l="l" r="r" t="t"/>
              <a:pathLst>
                <a:path extrusionOk="0" h="1" w="13">
                  <a:moveTo>
                    <a:pt x="1" y="1"/>
                  </a:moveTo>
                  <a:cubicBezTo>
                    <a:pt x="12" y="1"/>
                    <a:pt x="12" y="1"/>
                    <a:pt x="12" y="1"/>
                  </a:cubicBez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3"/>
            <p:cNvSpPr/>
            <p:nvPr/>
          </p:nvSpPr>
          <p:spPr>
            <a:xfrm>
              <a:off x="5461075" y="2210825"/>
              <a:ext cx="325" cy="25"/>
            </a:xfrm>
            <a:custGeom>
              <a:rect b="b" l="l" r="r" t="t"/>
              <a:pathLst>
                <a:path extrusionOk="0" h="1" w="13">
                  <a:moveTo>
                    <a:pt x="1" y="0"/>
                  </a:moveTo>
                  <a:cubicBezTo>
                    <a:pt x="1" y="0"/>
                    <a:pt x="1" y="0"/>
                    <a:pt x="13" y="0"/>
                  </a:cubicBezTo>
                  <a:cubicBezTo>
                    <a:pt x="13" y="0"/>
                    <a:pt x="13"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3"/>
            <p:cNvSpPr/>
            <p:nvPr/>
          </p:nvSpPr>
          <p:spPr>
            <a:xfrm>
              <a:off x="5454550" y="2227550"/>
              <a:ext cx="600" cy="850"/>
            </a:xfrm>
            <a:custGeom>
              <a:rect b="b" l="l" r="r" t="t"/>
              <a:pathLst>
                <a:path extrusionOk="0" h="34" w="24">
                  <a:moveTo>
                    <a:pt x="12" y="0"/>
                  </a:moveTo>
                  <a:cubicBezTo>
                    <a:pt x="11" y="0"/>
                    <a:pt x="14" y="12"/>
                    <a:pt x="7" y="12"/>
                  </a:cubicBezTo>
                  <a:cubicBezTo>
                    <a:pt x="5" y="12"/>
                    <a:pt x="3" y="11"/>
                    <a:pt x="0" y="10"/>
                  </a:cubicBezTo>
                  <a:lnTo>
                    <a:pt x="0" y="10"/>
                  </a:lnTo>
                  <a:lnTo>
                    <a:pt x="12" y="34"/>
                  </a:lnTo>
                  <a:cubicBezTo>
                    <a:pt x="24" y="34"/>
                    <a:pt x="24" y="22"/>
                    <a:pt x="24" y="22"/>
                  </a:cubicBezTo>
                  <a:cubicBezTo>
                    <a:pt x="16" y="5"/>
                    <a:pt x="13"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3"/>
            <p:cNvSpPr/>
            <p:nvPr/>
          </p:nvSpPr>
          <p:spPr>
            <a:xfrm>
              <a:off x="5425375" y="2232550"/>
              <a:ext cx="325" cy="25"/>
            </a:xfrm>
            <a:custGeom>
              <a:rect b="b" l="l" r="r" t="t"/>
              <a:pathLst>
                <a:path extrusionOk="0" h="1" w="13">
                  <a:moveTo>
                    <a:pt x="0" y="0"/>
                  </a:moveTo>
                  <a:lnTo>
                    <a:pt x="12" y="0"/>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3"/>
            <p:cNvSpPr/>
            <p:nvPr/>
          </p:nvSpPr>
          <p:spPr>
            <a:xfrm>
              <a:off x="5459150" y="2212900"/>
              <a:ext cx="1075" cy="625"/>
            </a:xfrm>
            <a:custGeom>
              <a:rect b="b" l="l" r="r" t="t"/>
              <a:pathLst>
                <a:path extrusionOk="0" h="25" w="43">
                  <a:moveTo>
                    <a:pt x="30" y="1"/>
                  </a:moveTo>
                  <a:cubicBezTo>
                    <a:pt x="36" y="12"/>
                    <a:pt x="27" y="12"/>
                    <a:pt x="18" y="12"/>
                  </a:cubicBezTo>
                  <a:cubicBezTo>
                    <a:pt x="10" y="12"/>
                    <a:pt x="1" y="12"/>
                    <a:pt x="7" y="24"/>
                  </a:cubicBezTo>
                  <a:lnTo>
                    <a:pt x="42" y="12"/>
                  </a:lnTo>
                  <a:lnTo>
                    <a:pt x="3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3"/>
            <p:cNvSpPr/>
            <p:nvPr/>
          </p:nvSpPr>
          <p:spPr>
            <a:xfrm>
              <a:off x="5528950" y="2191775"/>
              <a:ext cx="1525" cy="2400"/>
            </a:xfrm>
            <a:custGeom>
              <a:rect b="b" l="l" r="r" t="t"/>
              <a:pathLst>
                <a:path extrusionOk="0" h="96" w="61">
                  <a:moveTo>
                    <a:pt x="60" y="0"/>
                  </a:moveTo>
                  <a:cubicBezTo>
                    <a:pt x="36" y="36"/>
                    <a:pt x="24" y="24"/>
                    <a:pt x="1" y="36"/>
                  </a:cubicBezTo>
                  <a:lnTo>
                    <a:pt x="24" y="72"/>
                  </a:lnTo>
                  <a:lnTo>
                    <a:pt x="24" y="84"/>
                  </a:lnTo>
                  <a:lnTo>
                    <a:pt x="36" y="95"/>
                  </a:lnTo>
                  <a:cubicBezTo>
                    <a:pt x="60" y="72"/>
                    <a:pt x="60" y="36"/>
                    <a:pt x="6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3"/>
            <p:cNvSpPr/>
            <p:nvPr/>
          </p:nvSpPr>
          <p:spPr>
            <a:xfrm>
              <a:off x="5521225" y="2185575"/>
              <a:ext cx="600" cy="850"/>
            </a:xfrm>
            <a:custGeom>
              <a:rect b="b" l="l" r="r" t="t"/>
              <a:pathLst>
                <a:path extrusionOk="0" h="34" w="24">
                  <a:moveTo>
                    <a:pt x="5" y="0"/>
                  </a:moveTo>
                  <a:cubicBezTo>
                    <a:pt x="2" y="0"/>
                    <a:pt x="0" y="3"/>
                    <a:pt x="0" y="10"/>
                  </a:cubicBezTo>
                  <a:lnTo>
                    <a:pt x="24" y="34"/>
                  </a:lnTo>
                  <a:cubicBezTo>
                    <a:pt x="24" y="17"/>
                    <a:pt x="12" y="0"/>
                    <a:pt x="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3"/>
            <p:cNvSpPr/>
            <p:nvPr/>
          </p:nvSpPr>
          <p:spPr>
            <a:xfrm>
              <a:off x="5524500" y="2193975"/>
              <a:ext cx="600" cy="1100"/>
            </a:xfrm>
            <a:custGeom>
              <a:rect b="b" l="l" r="r" t="t"/>
              <a:pathLst>
                <a:path extrusionOk="0" h="44" w="24">
                  <a:moveTo>
                    <a:pt x="11" y="0"/>
                  </a:moveTo>
                  <a:cubicBezTo>
                    <a:pt x="5" y="0"/>
                    <a:pt x="0" y="9"/>
                    <a:pt x="0" y="31"/>
                  </a:cubicBezTo>
                  <a:cubicBezTo>
                    <a:pt x="3" y="25"/>
                    <a:pt x="5" y="23"/>
                    <a:pt x="7" y="23"/>
                  </a:cubicBezTo>
                  <a:cubicBezTo>
                    <a:pt x="13" y="23"/>
                    <a:pt x="15" y="43"/>
                    <a:pt x="24" y="43"/>
                  </a:cubicBezTo>
                  <a:lnTo>
                    <a:pt x="24" y="7"/>
                  </a:lnTo>
                  <a:cubicBezTo>
                    <a:pt x="19" y="3"/>
                    <a:pt x="15" y="0"/>
                    <a:pt x="1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3"/>
            <p:cNvSpPr/>
            <p:nvPr/>
          </p:nvSpPr>
          <p:spPr>
            <a:xfrm>
              <a:off x="5518825" y="2186125"/>
              <a:ext cx="775" cy="600"/>
            </a:xfrm>
            <a:custGeom>
              <a:rect b="b" l="l" r="r" t="t"/>
              <a:pathLst>
                <a:path extrusionOk="0" h="24" w="31">
                  <a:moveTo>
                    <a:pt x="25" y="0"/>
                  </a:moveTo>
                  <a:cubicBezTo>
                    <a:pt x="25" y="9"/>
                    <a:pt x="23" y="12"/>
                    <a:pt x="21" y="12"/>
                  </a:cubicBezTo>
                  <a:cubicBezTo>
                    <a:pt x="17" y="12"/>
                    <a:pt x="11" y="4"/>
                    <a:pt x="6" y="4"/>
                  </a:cubicBezTo>
                  <a:cubicBezTo>
                    <a:pt x="3" y="4"/>
                    <a:pt x="1" y="9"/>
                    <a:pt x="1" y="24"/>
                  </a:cubicBezTo>
                  <a:cubicBezTo>
                    <a:pt x="4" y="21"/>
                    <a:pt x="7" y="20"/>
                    <a:pt x="11" y="20"/>
                  </a:cubicBezTo>
                  <a:cubicBezTo>
                    <a:pt x="15" y="20"/>
                    <a:pt x="19" y="21"/>
                    <a:pt x="22" y="21"/>
                  </a:cubicBezTo>
                  <a:cubicBezTo>
                    <a:pt x="28" y="21"/>
                    <a:pt x="31" y="18"/>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3"/>
            <p:cNvSpPr/>
            <p:nvPr/>
          </p:nvSpPr>
          <p:spPr>
            <a:xfrm>
              <a:off x="5521500" y="2195900"/>
              <a:ext cx="925" cy="750"/>
            </a:xfrm>
            <a:custGeom>
              <a:rect b="b" l="l" r="r" t="t"/>
              <a:pathLst>
                <a:path extrusionOk="0" h="30" w="37">
                  <a:moveTo>
                    <a:pt x="6" y="0"/>
                  </a:moveTo>
                  <a:cubicBezTo>
                    <a:pt x="3" y="0"/>
                    <a:pt x="1" y="4"/>
                    <a:pt x="1" y="14"/>
                  </a:cubicBezTo>
                  <a:cubicBezTo>
                    <a:pt x="5" y="26"/>
                    <a:pt x="9" y="30"/>
                    <a:pt x="13" y="30"/>
                  </a:cubicBezTo>
                  <a:cubicBezTo>
                    <a:pt x="19" y="30"/>
                    <a:pt x="25" y="20"/>
                    <a:pt x="31" y="16"/>
                  </a:cubicBezTo>
                  <a:lnTo>
                    <a:pt x="31" y="16"/>
                  </a:lnTo>
                  <a:cubicBezTo>
                    <a:pt x="32" y="16"/>
                    <a:pt x="32" y="16"/>
                    <a:pt x="32" y="16"/>
                  </a:cubicBezTo>
                  <a:cubicBezTo>
                    <a:pt x="34" y="16"/>
                    <a:pt x="35" y="15"/>
                    <a:pt x="37" y="14"/>
                  </a:cubicBezTo>
                  <a:lnTo>
                    <a:pt x="37" y="14"/>
                  </a:lnTo>
                  <a:cubicBezTo>
                    <a:pt x="35" y="14"/>
                    <a:pt x="33" y="15"/>
                    <a:pt x="31" y="16"/>
                  </a:cubicBezTo>
                  <a:lnTo>
                    <a:pt x="31" y="16"/>
                  </a:lnTo>
                  <a:cubicBezTo>
                    <a:pt x="23" y="15"/>
                    <a:pt x="12" y="0"/>
                    <a:pt x="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3"/>
            <p:cNvSpPr/>
            <p:nvPr/>
          </p:nvSpPr>
          <p:spPr>
            <a:xfrm>
              <a:off x="5516450" y="2187000"/>
              <a:ext cx="1525" cy="2700"/>
            </a:xfrm>
            <a:custGeom>
              <a:rect b="b" l="l" r="r" t="t"/>
              <a:pathLst>
                <a:path extrusionOk="0" h="108" w="61">
                  <a:moveTo>
                    <a:pt x="12" y="1"/>
                  </a:moveTo>
                  <a:cubicBezTo>
                    <a:pt x="12" y="36"/>
                    <a:pt x="1" y="72"/>
                    <a:pt x="24" y="108"/>
                  </a:cubicBezTo>
                  <a:cubicBezTo>
                    <a:pt x="12" y="72"/>
                    <a:pt x="24" y="72"/>
                    <a:pt x="36" y="72"/>
                  </a:cubicBezTo>
                  <a:cubicBezTo>
                    <a:pt x="36" y="84"/>
                    <a:pt x="36" y="96"/>
                    <a:pt x="36" y="108"/>
                  </a:cubicBezTo>
                  <a:cubicBezTo>
                    <a:pt x="48" y="84"/>
                    <a:pt x="48" y="84"/>
                    <a:pt x="60" y="72"/>
                  </a:cubicBezTo>
                  <a:cubicBezTo>
                    <a:pt x="48" y="48"/>
                    <a:pt x="24" y="36"/>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3"/>
            <p:cNvSpPr/>
            <p:nvPr/>
          </p:nvSpPr>
          <p:spPr>
            <a:xfrm>
              <a:off x="5520800" y="2194925"/>
              <a:ext cx="1025" cy="2275"/>
            </a:xfrm>
            <a:custGeom>
              <a:rect b="b" l="l" r="r" t="t"/>
              <a:pathLst>
                <a:path extrusionOk="0" h="91" w="41">
                  <a:moveTo>
                    <a:pt x="2" y="0"/>
                  </a:moveTo>
                  <a:lnTo>
                    <a:pt x="2" y="0"/>
                  </a:lnTo>
                  <a:cubicBezTo>
                    <a:pt x="1" y="0"/>
                    <a:pt x="3" y="9"/>
                    <a:pt x="5" y="20"/>
                  </a:cubicBezTo>
                  <a:lnTo>
                    <a:pt x="5" y="20"/>
                  </a:lnTo>
                  <a:lnTo>
                    <a:pt x="5" y="5"/>
                  </a:lnTo>
                  <a:cubicBezTo>
                    <a:pt x="3" y="2"/>
                    <a:pt x="2" y="0"/>
                    <a:pt x="2" y="0"/>
                  </a:cubicBezTo>
                  <a:close/>
                  <a:moveTo>
                    <a:pt x="5" y="20"/>
                  </a:moveTo>
                  <a:lnTo>
                    <a:pt x="5" y="53"/>
                  </a:lnTo>
                  <a:cubicBezTo>
                    <a:pt x="6" y="52"/>
                    <a:pt x="7" y="51"/>
                    <a:pt x="8" y="51"/>
                  </a:cubicBezTo>
                  <a:lnTo>
                    <a:pt x="8" y="51"/>
                  </a:lnTo>
                  <a:cubicBezTo>
                    <a:pt x="7" y="52"/>
                    <a:pt x="6" y="53"/>
                    <a:pt x="5" y="53"/>
                  </a:cubicBezTo>
                  <a:cubicBezTo>
                    <a:pt x="15" y="63"/>
                    <a:pt x="26" y="91"/>
                    <a:pt x="36" y="91"/>
                  </a:cubicBezTo>
                  <a:cubicBezTo>
                    <a:pt x="38" y="91"/>
                    <a:pt x="39" y="90"/>
                    <a:pt x="41" y="89"/>
                  </a:cubicBezTo>
                  <a:cubicBezTo>
                    <a:pt x="31" y="69"/>
                    <a:pt x="21" y="50"/>
                    <a:pt x="12" y="50"/>
                  </a:cubicBezTo>
                  <a:cubicBezTo>
                    <a:pt x="10" y="50"/>
                    <a:pt x="9" y="50"/>
                    <a:pt x="8" y="51"/>
                  </a:cubicBezTo>
                  <a:lnTo>
                    <a:pt x="8" y="51"/>
                  </a:lnTo>
                  <a:cubicBezTo>
                    <a:pt x="10" y="46"/>
                    <a:pt x="8" y="32"/>
                    <a:pt x="5" y="2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3"/>
            <p:cNvSpPr/>
            <p:nvPr/>
          </p:nvSpPr>
          <p:spPr>
            <a:xfrm>
              <a:off x="5514975" y="2186400"/>
              <a:ext cx="1200" cy="1825"/>
            </a:xfrm>
            <a:custGeom>
              <a:rect b="b" l="l" r="r" t="t"/>
              <a:pathLst>
                <a:path extrusionOk="0" h="73" w="48">
                  <a:moveTo>
                    <a:pt x="48" y="1"/>
                  </a:moveTo>
                  <a:cubicBezTo>
                    <a:pt x="24" y="13"/>
                    <a:pt x="0" y="37"/>
                    <a:pt x="0" y="60"/>
                  </a:cubicBezTo>
                  <a:lnTo>
                    <a:pt x="12" y="72"/>
                  </a:lnTo>
                  <a:cubicBezTo>
                    <a:pt x="24" y="37"/>
                    <a:pt x="48" y="49"/>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3"/>
            <p:cNvSpPr/>
            <p:nvPr/>
          </p:nvSpPr>
          <p:spPr>
            <a:xfrm>
              <a:off x="5519125" y="2194875"/>
              <a:ext cx="625" cy="1375"/>
            </a:xfrm>
            <a:custGeom>
              <a:rect b="b" l="l" r="r" t="t"/>
              <a:pathLst>
                <a:path extrusionOk="0" h="55" w="25">
                  <a:moveTo>
                    <a:pt x="6" y="0"/>
                  </a:moveTo>
                  <a:cubicBezTo>
                    <a:pt x="5" y="0"/>
                    <a:pt x="3" y="2"/>
                    <a:pt x="1" y="7"/>
                  </a:cubicBezTo>
                  <a:lnTo>
                    <a:pt x="1" y="55"/>
                  </a:lnTo>
                  <a:cubicBezTo>
                    <a:pt x="25" y="55"/>
                    <a:pt x="1" y="31"/>
                    <a:pt x="1" y="19"/>
                  </a:cubicBezTo>
                  <a:lnTo>
                    <a:pt x="1" y="19"/>
                  </a:lnTo>
                  <a:cubicBezTo>
                    <a:pt x="7" y="25"/>
                    <a:pt x="10" y="28"/>
                    <a:pt x="13" y="28"/>
                  </a:cubicBezTo>
                  <a:cubicBezTo>
                    <a:pt x="16" y="28"/>
                    <a:pt x="19" y="25"/>
                    <a:pt x="25" y="19"/>
                  </a:cubicBezTo>
                  <a:lnTo>
                    <a:pt x="25" y="19"/>
                  </a:lnTo>
                  <a:cubicBezTo>
                    <a:pt x="22" y="20"/>
                    <a:pt x="20" y="21"/>
                    <a:pt x="18" y="21"/>
                  </a:cubicBezTo>
                  <a:cubicBezTo>
                    <a:pt x="6" y="21"/>
                    <a:pt x="9" y="0"/>
                    <a:pt x="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3"/>
            <p:cNvSpPr/>
            <p:nvPr/>
          </p:nvSpPr>
          <p:spPr>
            <a:xfrm>
              <a:off x="5517650" y="2196525"/>
              <a:ext cx="1200" cy="1825"/>
            </a:xfrm>
            <a:custGeom>
              <a:rect b="b" l="l" r="r" t="t"/>
              <a:pathLst>
                <a:path extrusionOk="0" h="73" w="48">
                  <a:moveTo>
                    <a:pt x="12" y="1"/>
                  </a:moveTo>
                  <a:lnTo>
                    <a:pt x="0" y="25"/>
                  </a:lnTo>
                  <a:lnTo>
                    <a:pt x="24" y="72"/>
                  </a:lnTo>
                  <a:cubicBezTo>
                    <a:pt x="48" y="48"/>
                    <a:pt x="24" y="48"/>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3"/>
            <p:cNvSpPr/>
            <p:nvPr/>
          </p:nvSpPr>
          <p:spPr>
            <a:xfrm>
              <a:off x="5516750" y="2195650"/>
              <a:ext cx="625" cy="2100"/>
            </a:xfrm>
            <a:custGeom>
              <a:rect b="b" l="l" r="r" t="t"/>
              <a:pathLst>
                <a:path extrusionOk="0" h="84" w="25">
                  <a:moveTo>
                    <a:pt x="12" y="0"/>
                  </a:moveTo>
                  <a:lnTo>
                    <a:pt x="0" y="83"/>
                  </a:lnTo>
                  <a:cubicBezTo>
                    <a:pt x="12" y="48"/>
                    <a:pt x="12" y="48"/>
                    <a:pt x="24" y="12"/>
                  </a:cubicBez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3"/>
            <p:cNvSpPr/>
            <p:nvPr/>
          </p:nvSpPr>
          <p:spPr>
            <a:xfrm>
              <a:off x="5505825" y="2189875"/>
              <a:ext cx="625" cy="975"/>
            </a:xfrm>
            <a:custGeom>
              <a:rect b="b" l="l" r="r" t="t"/>
              <a:pathLst>
                <a:path extrusionOk="0" h="39" w="25">
                  <a:moveTo>
                    <a:pt x="1" y="0"/>
                  </a:moveTo>
                  <a:lnTo>
                    <a:pt x="1" y="0"/>
                  </a:lnTo>
                  <a:cubicBezTo>
                    <a:pt x="0" y="0"/>
                    <a:pt x="2" y="1"/>
                    <a:pt x="6" y="3"/>
                  </a:cubicBezTo>
                  <a:lnTo>
                    <a:pt x="6" y="3"/>
                  </a:lnTo>
                  <a:cubicBezTo>
                    <a:pt x="3" y="1"/>
                    <a:pt x="1" y="0"/>
                    <a:pt x="1" y="0"/>
                  </a:cubicBezTo>
                  <a:close/>
                  <a:moveTo>
                    <a:pt x="6" y="3"/>
                  </a:moveTo>
                  <a:cubicBezTo>
                    <a:pt x="7" y="4"/>
                    <a:pt x="8" y="5"/>
                    <a:pt x="9" y="6"/>
                  </a:cubicBezTo>
                  <a:lnTo>
                    <a:pt x="9" y="6"/>
                  </a:lnTo>
                  <a:cubicBezTo>
                    <a:pt x="9" y="5"/>
                    <a:pt x="9" y="5"/>
                    <a:pt x="9" y="5"/>
                  </a:cubicBezTo>
                  <a:cubicBezTo>
                    <a:pt x="8" y="4"/>
                    <a:pt x="7" y="4"/>
                    <a:pt x="6" y="3"/>
                  </a:cubicBezTo>
                  <a:close/>
                  <a:moveTo>
                    <a:pt x="9" y="6"/>
                  </a:moveTo>
                  <a:lnTo>
                    <a:pt x="9" y="6"/>
                  </a:lnTo>
                  <a:cubicBezTo>
                    <a:pt x="9" y="22"/>
                    <a:pt x="21" y="38"/>
                    <a:pt x="23" y="38"/>
                  </a:cubicBezTo>
                  <a:cubicBezTo>
                    <a:pt x="25" y="38"/>
                    <a:pt x="24" y="36"/>
                    <a:pt x="21" y="29"/>
                  </a:cubicBezTo>
                  <a:cubicBezTo>
                    <a:pt x="21" y="19"/>
                    <a:pt x="14" y="11"/>
                    <a:pt x="9" y="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3"/>
            <p:cNvSpPr/>
            <p:nvPr/>
          </p:nvSpPr>
          <p:spPr>
            <a:xfrm>
              <a:off x="5509000" y="2199150"/>
              <a:ext cx="1525" cy="1275"/>
            </a:xfrm>
            <a:custGeom>
              <a:rect b="b" l="l" r="r" t="t"/>
              <a:pathLst>
                <a:path extrusionOk="0" h="51" w="61">
                  <a:moveTo>
                    <a:pt x="43" y="1"/>
                  </a:moveTo>
                  <a:cubicBezTo>
                    <a:pt x="30" y="1"/>
                    <a:pt x="11" y="30"/>
                    <a:pt x="1" y="51"/>
                  </a:cubicBezTo>
                  <a:cubicBezTo>
                    <a:pt x="13" y="27"/>
                    <a:pt x="60" y="27"/>
                    <a:pt x="49" y="3"/>
                  </a:cubicBezTo>
                  <a:cubicBezTo>
                    <a:pt x="47" y="1"/>
                    <a:pt x="45" y="1"/>
                    <a:pt x="4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3"/>
            <p:cNvSpPr/>
            <p:nvPr/>
          </p:nvSpPr>
          <p:spPr>
            <a:xfrm>
              <a:off x="5497100" y="2205450"/>
              <a:ext cx="875" cy="1525"/>
            </a:xfrm>
            <a:custGeom>
              <a:rect b="b" l="l" r="r" t="t"/>
              <a:pathLst>
                <a:path extrusionOk="0" h="61" w="35">
                  <a:moveTo>
                    <a:pt x="24" y="1"/>
                  </a:moveTo>
                  <a:cubicBezTo>
                    <a:pt x="24" y="25"/>
                    <a:pt x="13" y="25"/>
                    <a:pt x="1" y="60"/>
                  </a:cubicBezTo>
                  <a:cubicBezTo>
                    <a:pt x="13" y="49"/>
                    <a:pt x="24" y="60"/>
                    <a:pt x="13" y="37"/>
                  </a:cubicBezTo>
                  <a:lnTo>
                    <a:pt x="13" y="37"/>
                  </a:lnTo>
                  <a:cubicBezTo>
                    <a:pt x="15" y="39"/>
                    <a:pt x="17" y="40"/>
                    <a:pt x="19" y="40"/>
                  </a:cubicBezTo>
                  <a:cubicBezTo>
                    <a:pt x="28" y="40"/>
                    <a:pt x="34" y="20"/>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3"/>
            <p:cNvSpPr/>
            <p:nvPr/>
          </p:nvSpPr>
          <p:spPr>
            <a:xfrm>
              <a:off x="5494125" y="2206350"/>
              <a:ext cx="625" cy="925"/>
            </a:xfrm>
            <a:custGeom>
              <a:rect b="b" l="l" r="r" t="t"/>
              <a:pathLst>
                <a:path extrusionOk="0" h="37" w="25">
                  <a:moveTo>
                    <a:pt x="12" y="1"/>
                  </a:moveTo>
                  <a:cubicBezTo>
                    <a:pt x="12" y="1"/>
                    <a:pt x="1" y="24"/>
                    <a:pt x="12" y="36"/>
                  </a:cubicBezTo>
                  <a:cubicBezTo>
                    <a:pt x="12" y="24"/>
                    <a:pt x="24" y="24"/>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3"/>
            <p:cNvSpPr/>
            <p:nvPr/>
          </p:nvSpPr>
          <p:spPr>
            <a:xfrm>
              <a:off x="5468225" y="2201300"/>
              <a:ext cx="625" cy="900"/>
            </a:xfrm>
            <a:custGeom>
              <a:rect b="b" l="l" r="r" t="t"/>
              <a:pathLst>
                <a:path extrusionOk="0" h="36" w="25">
                  <a:moveTo>
                    <a:pt x="13" y="0"/>
                  </a:moveTo>
                  <a:cubicBezTo>
                    <a:pt x="1" y="0"/>
                    <a:pt x="1" y="12"/>
                    <a:pt x="13" y="36"/>
                  </a:cubicBezTo>
                  <a:cubicBezTo>
                    <a:pt x="25" y="24"/>
                    <a:pt x="13" y="12"/>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3"/>
            <p:cNvSpPr/>
            <p:nvPr/>
          </p:nvSpPr>
          <p:spPr>
            <a:xfrm>
              <a:off x="5467625" y="2201900"/>
              <a:ext cx="625" cy="600"/>
            </a:xfrm>
            <a:custGeom>
              <a:rect b="b" l="l" r="r" t="t"/>
              <a:pathLst>
                <a:path extrusionOk="0" h="24" w="25">
                  <a:moveTo>
                    <a:pt x="13" y="12"/>
                  </a:moveTo>
                  <a:lnTo>
                    <a:pt x="1" y="0"/>
                  </a:lnTo>
                  <a:lnTo>
                    <a:pt x="25" y="24"/>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3"/>
            <p:cNvSpPr/>
            <p:nvPr/>
          </p:nvSpPr>
          <p:spPr>
            <a:xfrm>
              <a:off x="5465550" y="2202175"/>
              <a:ext cx="325" cy="325"/>
            </a:xfrm>
            <a:custGeom>
              <a:rect b="b" l="l" r="r" t="t"/>
              <a:pathLst>
                <a:path extrusionOk="0" h="13" w="13">
                  <a:moveTo>
                    <a:pt x="12" y="1"/>
                  </a:moveTo>
                  <a:cubicBezTo>
                    <a:pt x="1" y="1"/>
                    <a:pt x="1" y="13"/>
                    <a:pt x="12" y="13"/>
                  </a:cubicBezTo>
                  <a:cubicBezTo>
                    <a:pt x="12" y="13"/>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3"/>
            <p:cNvSpPr/>
            <p:nvPr/>
          </p:nvSpPr>
          <p:spPr>
            <a:xfrm>
              <a:off x="5465850" y="2201900"/>
              <a:ext cx="325" cy="300"/>
            </a:xfrm>
            <a:custGeom>
              <a:rect b="b" l="l" r="r" t="t"/>
              <a:pathLst>
                <a:path extrusionOk="0" h="12" w="13">
                  <a:moveTo>
                    <a:pt x="0" y="0"/>
                  </a:moveTo>
                  <a:cubicBezTo>
                    <a:pt x="0" y="0"/>
                    <a:pt x="0" y="0"/>
                    <a:pt x="0" y="12"/>
                  </a:cubicBezTo>
                  <a:cubicBezTo>
                    <a:pt x="0" y="8"/>
                    <a:pt x="0" y="7"/>
                    <a:pt x="1" y="7"/>
                  </a:cubicBezTo>
                  <a:cubicBezTo>
                    <a:pt x="2" y="7"/>
                    <a:pt x="4" y="12"/>
                    <a:pt x="12" y="12"/>
                  </a:cubicBez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3"/>
            <p:cNvSpPr/>
            <p:nvPr/>
          </p:nvSpPr>
          <p:spPr>
            <a:xfrm>
              <a:off x="5465250" y="2201900"/>
              <a:ext cx="925" cy="1800"/>
            </a:xfrm>
            <a:custGeom>
              <a:rect b="b" l="l" r="r" t="t"/>
              <a:pathLst>
                <a:path extrusionOk="0" h="72" w="37">
                  <a:moveTo>
                    <a:pt x="1" y="0"/>
                  </a:moveTo>
                  <a:lnTo>
                    <a:pt x="1" y="36"/>
                  </a:lnTo>
                  <a:lnTo>
                    <a:pt x="36" y="71"/>
                  </a:lnTo>
                  <a:cubicBezTo>
                    <a:pt x="36" y="36"/>
                    <a:pt x="1" y="6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3"/>
            <p:cNvSpPr/>
            <p:nvPr/>
          </p:nvSpPr>
          <p:spPr>
            <a:xfrm>
              <a:off x="5462275" y="2203675"/>
              <a:ext cx="2700" cy="3900"/>
            </a:xfrm>
            <a:custGeom>
              <a:rect b="b" l="l" r="r" t="t"/>
              <a:pathLst>
                <a:path extrusionOk="0" h="156" w="108">
                  <a:moveTo>
                    <a:pt x="72" y="0"/>
                  </a:moveTo>
                  <a:cubicBezTo>
                    <a:pt x="54" y="0"/>
                    <a:pt x="56" y="41"/>
                    <a:pt x="49" y="41"/>
                  </a:cubicBezTo>
                  <a:cubicBezTo>
                    <a:pt x="46" y="41"/>
                    <a:pt x="42" y="36"/>
                    <a:pt x="36" y="24"/>
                  </a:cubicBezTo>
                  <a:lnTo>
                    <a:pt x="36" y="24"/>
                  </a:lnTo>
                  <a:cubicBezTo>
                    <a:pt x="1" y="84"/>
                    <a:pt x="84" y="108"/>
                    <a:pt x="48" y="155"/>
                  </a:cubicBezTo>
                  <a:cubicBezTo>
                    <a:pt x="108" y="155"/>
                    <a:pt x="24" y="48"/>
                    <a:pt x="72" y="48"/>
                  </a:cubicBezTo>
                  <a:cubicBezTo>
                    <a:pt x="36" y="24"/>
                    <a:pt x="72" y="24"/>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3"/>
            <p:cNvSpPr/>
            <p:nvPr/>
          </p:nvSpPr>
          <p:spPr>
            <a:xfrm>
              <a:off x="5464650" y="2205300"/>
              <a:ext cx="725" cy="750"/>
            </a:xfrm>
            <a:custGeom>
              <a:rect b="b" l="l" r="r" t="t"/>
              <a:pathLst>
                <a:path extrusionOk="0" h="30" w="29">
                  <a:moveTo>
                    <a:pt x="8" y="1"/>
                  </a:moveTo>
                  <a:cubicBezTo>
                    <a:pt x="4" y="1"/>
                    <a:pt x="1" y="7"/>
                    <a:pt x="1" y="19"/>
                  </a:cubicBezTo>
                  <a:cubicBezTo>
                    <a:pt x="9" y="19"/>
                    <a:pt x="22" y="29"/>
                    <a:pt x="26" y="29"/>
                  </a:cubicBezTo>
                  <a:cubicBezTo>
                    <a:pt x="29" y="29"/>
                    <a:pt x="29" y="27"/>
                    <a:pt x="25" y="19"/>
                  </a:cubicBezTo>
                  <a:cubicBezTo>
                    <a:pt x="19" y="7"/>
                    <a:pt x="13" y="1"/>
                    <a:pt x="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3"/>
            <p:cNvSpPr/>
            <p:nvPr/>
          </p:nvSpPr>
          <p:spPr>
            <a:xfrm>
              <a:off x="5461975" y="2205175"/>
              <a:ext cx="325" cy="300"/>
            </a:xfrm>
            <a:custGeom>
              <a:rect b="b" l="l" r="r" t="t"/>
              <a:pathLst>
                <a:path extrusionOk="0" h="12" w="13">
                  <a:moveTo>
                    <a:pt x="1" y="0"/>
                  </a:moveTo>
                  <a:lnTo>
                    <a:pt x="1" y="12"/>
                  </a:lnTo>
                  <a:lnTo>
                    <a:pt x="13" y="12"/>
                  </a:ln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3"/>
            <p:cNvSpPr/>
            <p:nvPr/>
          </p:nvSpPr>
          <p:spPr>
            <a:xfrm>
              <a:off x="5460500" y="2204875"/>
              <a:ext cx="600" cy="900"/>
            </a:xfrm>
            <a:custGeom>
              <a:rect b="b" l="l" r="r" t="t"/>
              <a:pathLst>
                <a:path extrusionOk="0" h="36" w="24">
                  <a:moveTo>
                    <a:pt x="24" y="0"/>
                  </a:moveTo>
                  <a:cubicBezTo>
                    <a:pt x="24" y="12"/>
                    <a:pt x="0" y="24"/>
                    <a:pt x="24" y="36"/>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3"/>
            <p:cNvSpPr/>
            <p:nvPr/>
          </p:nvSpPr>
          <p:spPr>
            <a:xfrm>
              <a:off x="5458925" y="2205750"/>
              <a:ext cx="700" cy="1350"/>
            </a:xfrm>
            <a:custGeom>
              <a:rect b="b" l="l" r="r" t="t"/>
              <a:pathLst>
                <a:path extrusionOk="0" h="54" w="28">
                  <a:moveTo>
                    <a:pt x="4" y="1"/>
                  </a:moveTo>
                  <a:lnTo>
                    <a:pt x="4" y="1"/>
                  </a:lnTo>
                  <a:cubicBezTo>
                    <a:pt x="1" y="1"/>
                    <a:pt x="0" y="4"/>
                    <a:pt x="0" y="8"/>
                  </a:cubicBezTo>
                  <a:lnTo>
                    <a:pt x="0" y="8"/>
                  </a:lnTo>
                  <a:cubicBezTo>
                    <a:pt x="1" y="5"/>
                    <a:pt x="1" y="3"/>
                    <a:pt x="4" y="1"/>
                  </a:cubicBezTo>
                  <a:close/>
                  <a:moveTo>
                    <a:pt x="0" y="8"/>
                  </a:moveTo>
                  <a:lnTo>
                    <a:pt x="0" y="8"/>
                  </a:lnTo>
                  <a:cubicBezTo>
                    <a:pt x="0" y="9"/>
                    <a:pt x="0" y="10"/>
                    <a:pt x="1" y="12"/>
                  </a:cubicBezTo>
                  <a:lnTo>
                    <a:pt x="1" y="12"/>
                  </a:lnTo>
                  <a:cubicBezTo>
                    <a:pt x="1" y="10"/>
                    <a:pt x="0" y="9"/>
                    <a:pt x="0" y="8"/>
                  </a:cubicBezTo>
                  <a:close/>
                  <a:moveTo>
                    <a:pt x="1" y="12"/>
                  </a:moveTo>
                  <a:cubicBezTo>
                    <a:pt x="2" y="27"/>
                    <a:pt x="13" y="53"/>
                    <a:pt x="22" y="53"/>
                  </a:cubicBezTo>
                  <a:cubicBezTo>
                    <a:pt x="24" y="53"/>
                    <a:pt x="26" y="52"/>
                    <a:pt x="27" y="48"/>
                  </a:cubicBezTo>
                  <a:cubicBezTo>
                    <a:pt x="19" y="40"/>
                    <a:pt x="3" y="24"/>
                    <a:pt x="1"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3"/>
            <p:cNvSpPr/>
            <p:nvPr/>
          </p:nvSpPr>
          <p:spPr>
            <a:xfrm>
              <a:off x="5456625" y="2209925"/>
              <a:ext cx="625" cy="625"/>
            </a:xfrm>
            <a:custGeom>
              <a:rect b="b" l="l" r="r" t="t"/>
              <a:pathLst>
                <a:path extrusionOk="0" h="25" w="25">
                  <a:moveTo>
                    <a:pt x="12" y="1"/>
                  </a:moveTo>
                  <a:lnTo>
                    <a:pt x="0" y="24"/>
                  </a:lnTo>
                  <a:lnTo>
                    <a:pt x="12" y="24"/>
                  </a:lnTo>
                  <a:cubicBezTo>
                    <a:pt x="24" y="24"/>
                    <a:pt x="24" y="12"/>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3"/>
            <p:cNvSpPr/>
            <p:nvPr/>
          </p:nvSpPr>
          <p:spPr>
            <a:xfrm>
              <a:off x="5459600" y="2214100"/>
              <a:ext cx="925" cy="650"/>
            </a:xfrm>
            <a:custGeom>
              <a:rect b="b" l="l" r="r" t="t"/>
              <a:pathLst>
                <a:path extrusionOk="0" h="26" w="37">
                  <a:moveTo>
                    <a:pt x="36" y="0"/>
                  </a:moveTo>
                  <a:cubicBezTo>
                    <a:pt x="32" y="0"/>
                    <a:pt x="28" y="2"/>
                    <a:pt x="26" y="4"/>
                  </a:cubicBezTo>
                  <a:lnTo>
                    <a:pt x="26" y="4"/>
                  </a:lnTo>
                  <a:cubicBezTo>
                    <a:pt x="29" y="4"/>
                    <a:pt x="32" y="2"/>
                    <a:pt x="36" y="0"/>
                  </a:cubicBezTo>
                  <a:close/>
                  <a:moveTo>
                    <a:pt x="26" y="4"/>
                  </a:moveTo>
                  <a:cubicBezTo>
                    <a:pt x="20" y="6"/>
                    <a:pt x="17" y="6"/>
                    <a:pt x="14" y="6"/>
                  </a:cubicBezTo>
                  <a:cubicBezTo>
                    <a:pt x="9" y="6"/>
                    <a:pt x="6" y="6"/>
                    <a:pt x="0" y="12"/>
                  </a:cubicBezTo>
                  <a:cubicBezTo>
                    <a:pt x="7" y="22"/>
                    <a:pt x="11" y="25"/>
                    <a:pt x="13" y="25"/>
                  </a:cubicBezTo>
                  <a:cubicBezTo>
                    <a:pt x="19" y="25"/>
                    <a:pt x="19" y="12"/>
                    <a:pt x="26" y="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3"/>
            <p:cNvSpPr/>
            <p:nvPr/>
          </p:nvSpPr>
          <p:spPr>
            <a:xfrm>
              <a:off x="5455425" y="2209000"/>
              <a:ext cx="625" cy="650"/>
            </a:xfrm>
            <a:custGeom>
              <a:rect b="b" l="l" r="r" t="t"/>
              <a:pathLst>
                <a:path extrusionOk="0" h="26" w="25">
                  <a:moveTo>
                    <a:pt x="6" y="1"/>
                  </a:moveTo>
                  <a:cubicBezTo>
                    <a:pt x="1" y="1"/>
                    <a:pt x="1" y="11"/>
                    <a:pt x="1" y="26"/>
                  </a:cubicBezTo>
                  <a:cubicBezTo>
                    <a:pt x="1" y="14"/>
                    <a:pt x="4" y="11"/>
                    <a:pt x="8" y="11"/>
                  </a:cubicBezTo>
                  <a:cubicBezTo>
                    <a:pt x="13" y="11"/>
                    <a:pt x="19" y="14"/>
                    <a:pt x="25" y="14"/>
                  </a:cubicBezTo>
                  <a:cubicBezTo>
                    <a:pt x="15" y="5"/>
                    <a:pt x="10" y="1"/>
                    <a:pt x="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23"/>
            <p:cNvSpPr/>
            <p:nvPr/>
          </p:nvSpPr>
          <p:spPr>
            <a:xfrm>
              <a:off x="5453425" y="2209025"/>
              <a:ext cx="2025" cy="3300"/>
            </a:xfrm>
            <a:custGeom>
              <a:rect b="b" l="l" r="r" t="t"/>
              <a:pathLst>
                <a:path extrusionOk="0" h="132" w="81">
                  <a:moveTo>
                    <a:pt x="57" y="1"/>
                  </a:moveTo>
                  <a:cubicBezTo>
                    <a:pt x="35" y="1"/>
                    <a:pt x="75" y="43"/>
                    <a:pt x="61" y="58"/>
                  </a:cubicBezTo>
                  <a:lnTo>
                    <a:pt x="61" y="58"/>
                  </a:lnTo>
                  <a:cubicBezTo>
                    <a:pt x="64" y="58"/>
                    <a:pt x="71" y="62"/>
                    <a:pt x="81" y="72"/>
                  </a:cubicBezTo>
                  <a:lnTo>
                    <a:pt x="57" y="1"/>
                  </a:lnTo>
                  <a:close/>
                  <a:moveTo>
                    <a:pt x="18" y="20"/>
                  </a:moveTo>
                  <a:cubicBezTo>
                    <a:pt x="5" y="20"/>
                    <a:pt x="0" y="34"/>
                    <a:pt x="9" y="60"/>
                  </a:cubicBezTo>
                  <a:cubicBezTo>
                    <a:pt x="21" y="72"/>
                    <a:pt x="57" y="108"/>
                    <a:pt x="57" y="132"/>
                  </a:cubicBezTo>
                  <a:cubicBezTo>
                    <a:pt x="65" y="115"/>
                    <a:pt x="51" y="70"/>
                    <a:pt x="57" y="60"/>
                  </a:cubicBezTo>
                  <a:lnTo>
                    <a:pt x="57" y="60"/>
                  </a:lnTo>
                  <a:cubicBezTo>
                    <a:pt x="57" y="60"/>
                    <a:pt x="57" y="60"/>
                    <a:pt x="57" y="60"/>
                  </a:cubicBezTo>
                  <a:cubicBezTo>
                    <a:pt x="58" y="60"/>
                    <a:pt x="60" y="59"/>
                    <a:pt x="61" y="58"/>
                  </a:cubicBezTo>
                  <a:lnTo>
                    <a:pt x="61" y="58"/>
                  </a:lnTo>
                  <a:cubicBezTo>
                    <a:pt x="60" y="58"/>
                    <a:pt x="60" y="58"/>
                    <a:pt x="60" y="58"/>
                  </a:cubicBezTo>
                  <a:cubicBezTo>
                    <a:pt x="59" y="58"/>
                    <a:pt x="57" y="59"/>
                    <a:pt x="57" y="60"/>
                  </a:cubicBezTo>
                  <a:lnTo>
                    <a:pt x="57" y="60"/>
                  </a:lnTo>
                  <a:cubicBezTo>
                    <a:pt x="45" y="48"/>
                    <a:pt x="45" y="36"/>
                    <a:pt x="33" y="25"/>
                  </a:cubicBezTo>
                  <a:cubicBezTo>
                    <a:pt x="27" y="22"/>
                    <a:pt x="22" y="20"/>
                    <a:pt x="18" y="2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3"/>
            <p:cNvSpPr/>
            <p:nvPr/>
          </p:nvSpPr>
          <p:spPr>
            <a:xfrm>
              <a:off x="5457525" y="2212600"/>
              <a:ext cx="925" cy="1375"/>
            </a:xfrm>
            <a:custGeom>
              <a:rect b="b" l="l" r="r" t="t"/>
              <a:pathLst>
                <a:path extrusionOk="0" h="55" w="37">
                  <a:moveTo>
                    <a:pt x="0" y="1"/>
                  </a:moveTo>
                  <a:cubicBezTo>
                    <a:pt x="12" y="24"/>
                    <a:pt x="12" y="24"/>
                    <a:pt x="12" y="36"/>
                  </a:cubicBezTo>
                  <a:cubicBezTo>
                    <a:pt x="22" y="50"/>
                    <a:pt x="27" y="55"/>
                    <a:pt x="30" y="55"/>
                  </a:cubicBezTo>
                  <a:cubicBezTo>
                    <a:pt x="36" y="55"/>
                    <a:pt x="24" y="21"/>
                    <a:pt x="24" y="13"/>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3"/>
            <p:cNvSpPr/>
            <p:nvPr/>
          </p:nvSpPr>
          <p:spPr>
            <a:xfrm>
              <a:off x="5451850" y="2213200"/>
              <a:ext cx="625" cy="625"/>
            </a:xfrm>
            <a:custGeom>
              <a:rect b="b" l="l" r="r" t="t"/>
              <a:pathLst>
                <a:path extrusionOk="0" h="25" w="25">
                  <a:moveTo>
                    <a:pt x="25" y="0"/>
                  </a:moveTo>
                  <a:lnTo>
                    <a:pt x="1" y="24"/>
                  </a:lnTo>
                  <a:lnTo>
                    <a:pt x="13" y="24"/>
                  </a:lnTo>
                  <a:lnTo>
                    <a:pt x="25"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3"/>
            <p:cNvSpPr/>
            <p:nvPr/>
          </p:nvSpPr>
          <p:spPr>
            <a:xfrm>
              <a:off x="5451275" y="2212600"/>
              <a:ext cx="300" cy="1225"/>
            </a:xfrm>
            <a:custGeom>
              <a:rect b="b" l="l" r="r" t="t"/>
              <a:pathLst>
                <a:path extrusionOk="0" h="49" w="12">
                  <a:moveTo>
                    <a:pt x="12" y="1"/>
                  </a:moveTo>
                  <a:lnTo>
                    <a:pt x="0" y="48"/>
                  </a:lnTo>
                  <a:lnTo>
                    <a:pt x="12" y="13"/>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3"/>
            <p:cNvSpPr/>
            <p:nvPr/>
          </p:nvSpPr>
          <p:spPr>
            <a:xfrm>
              <a:off x="5450675" y="2212600"/>
              <a:ext cx="325" cy="625"/>
            </a:xfrm>
            <a:custGeom>
              <a:rect b="b" l="l" r="r" t="t"/>
              <a:pathLst>
                <a:path extrusionOk="0" h="25" w="13">
                  <a:moveTo>
                    <a:pt x="12" y="1"/>
                  </a:moveTo>
                  <a:lnTo>
                    <a:pt x="0" y="24"/>
                  </a:lnTo>
                  <a:lnTo>
                    <a:pt x="12" y="24"/>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3"/>
            <p:cNvSpPr/>
            <p:nvPr/>
          </p:nvSpPr>
          <p:spPr>
            <a:xfrm>
              <a:off x="5449175" y="2213500"/>
              <a:ext cx="1275" cy="675"/>
            </a:xfrm>
            <a:custGeom>
              <a:rect b="b" l="l" r="r" t="t"/>
              <a:pathLst>
                <a:path extrusionOk="0" h="27" w="51">
                  <a:moveTo>
                    <a:pt x="36" y="0"/>
                  </a:moveTo>
                  <a:cubicBezTo>
                    <a:pt x="36" y="14"/>
                    <a:pt x="32" y="20"/>
                    <a:pt x="24" y="20"/>
                  </a:cubicBezTo>
                  <a:cubicBezTo>
                    <a:pt x="18" y="20"/>
                    <a:pt x="11" y="17"/>
                    <a:pt x="1" y="12"/>
                  </a:cubicBezTo>
                  <a:lnTo>
                    <a:pt x="1" y="12"/>
                  </a:lnTo>
                  <a:lnTo>
                    <a:pt x="25" y="24"/>
                  </a:lnTo>
                  <a:cubicBezTo>
                    <a:pt x="25" y="24"/>
                    <a:pt x="30" y="26"/>
                    <a:pt x="36" y="26"/>
                  </a:cubicBezTo>
                  <a:cubicBezTo>
                    <a:pt x="44" y="26"/>
                    <a:pt x="51" y="22"/>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3"/>
            <p:cNvSpPr/>
            <p:nvPr/>
          </p:nvSpPr>
          <p:spPr>
            <a:xfrm>
              <a:off x="5453650" y="2228675"/>
              <a:ext cx="925" cy="925"/>
            </a:xfrm>
            <a:custGeom>
              <a:rect b="b" l="l" r="r" t="t"/>
              <a:pathLst>
                <a:path extrusionOk="0" h="37" w="37">
                  <a:moveTo>
                    <a:pt x="0" y="1"/>
                  </a:moveTo>
                  <a:lnTo>
                    <a:pt x="24" y="36"/>
                  </a:lnTo>
                  <a:cubicBezTo>
                    <a:pt x="24" y="36"/>
                    <a:pt x="24" y="31"/>
                    <a:pt x="28" y="31"/>
                  </a:cubicBezTo>
                  <a:cubicBezTo>
                    <a:pt x="29" y="31"/>
                    <a:pt x="32" y="32"/>
                    <a:pt x="36" y="36"/>
                  </a:cubicBezTo>
                  <a:cubicBezTo>
                    <a:pt x="24" y="13"/>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3"/>
            <p:cNvSpPr/>
            <p:nvPr/>
          </p:nvSpPr>
          <p:spPr>
            <a:xfrm>
              <a:off x="5452750" y="2228325"/>
              <a:ext cx="925" cy="1575"/>
            </a:xfrm>
            <a:custGeom>
              <a:rect b="b" l="l" r="r" t="t"/>
              <a:pathLst>
                <a:path extrusionOk="0" h="63" w="37">
                  <a:moveTo>
                    <a:pt x="21" y="0"/>
                  </a:moveTo>
                  <a:lnTo>
                    <a:pt x="21" y="0"/>
                  </a:lnTo>
                  <a:cubicBezTo>
                    <a:pt x="15" y="0"/>
                    <a:pt x="23" y="27"/>
                    <a:pt x="13" y="27"/>
                  </a:cubicBezTo>
                  <a:lnTo>
                    <a:pt x="1" y="15"/>
                  </a:lnTo>
                  <a:lnTo>
                    <a:pt x="13" y="62"/>
                  </a:lnTo>
                  <a:cubicBezTo>
                    <a:pt x="36" y="50"/>
                    <a:pt x="13" y="27"/>
                    <a:pt x="24" y="3"/>
                  </a:cubicBezTo>
                  <a:cubicBezTo>
                    <a:pt x="23" y="1"/>
                    <a:pt x="21" y="0"/>
                    <a:pt x="2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3"/>
            <p:cNvSpPr/>
            <p:nvPr/>
          </p:nvSpPr>
          <p:spPr>
            <a:xfrm>
              <a:off x="5442625" y="2233450"/>
              <a:ext cx="1650" cy="2150"/>
            </a:xfrm>
            <a:custGeom>
              <a:rect b="b" l="l" r="r" t="t"/>
              <a:pathLst>
                <a:path extrusionOk="0" h="86" w="66">
                  <a:moveTo>
                    <a:pt x="37" y="0"/>
                  </a:moveTo>
                  <a:cubicBezTo>
                    <a:pt x="37" y="24"/>
                    <a:pt x="13" y="36"/>
                    <a:pt x="1" y="48"/>
                  </a:cubicBezTo>
                  <a:cubicBezTo>
                    <a:pt x="21" y="58"/>
                    <a:pt x="24" y="86"/>
                    <a:pt x="25" y="86"/>
                  </a:cubicBezTo>
                  <a:cubicBezTo>
                    <a:pt x="25" y="86"/>
                    <a:pt x="25" y="85"/>
                    <a:pt x="25" y="83"/>
                  </a:cubicBezTo>
                  <a:lnTo>
                    <a:pt x="37" y="60"/>
                  </a:lnTo>
                  <a:lnTo>
                    <a:pt x="48" y="72"/>
                  </a:lnTo>
                  <a:cubicBezTo>
                    <a:pt x="51" y="73"/>
                    <a:pt x="53" y="73"/>
                    <a:pt x="54" y="73"/>
                  </a:cubicBezTo>
                  <a:cubicBezTo>
                    <a:pt x="65" y="73"/>
                    <a:pt x="39" y="36"/>
                    <a:pt x="60" y="36"/>
                  </a:cubicBezTo>
                  <a:cubicBezTo>
                    <a:pt x="37" y="12"/>
                    <a:pt x="37" y="24"/>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3"/>
            <p:cNvSpPr/>
            <p:nvPr/>
          </p:nvSpPr>
          <p:spPr>
            <a:xfrm>
              <a:off x="5524200" y="2151275"/>
              <a:ext cx="900" cy="25"/>
            </a:xfrm>
            <a:custGeom>
              <a:rect b="b" l="l" r="r" t="t"/>
              <a:pathLst>
                <a:path extrusionOk="0" h="1" w="36">
                  <a:moveTo>
                    <a:pt x="36" y="1"/>
                  </a:moveTo>
                  <a:cubicBezTo>
                    <a:pt x="0" y="1"/>
                    <a:pt x="24"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3"/>
            <p:cNvSpPr/>
            <p:nvPr/>
          </p:nvSpPr>
          <p:spPr>
            <a:xfrm>
              <a:off x="5524775" y="2151275"/>
              <a:ext cx="25" cy="25"/>
            </a:xfrm>
            <a:custGeom>
              <a:rect b="b" l="l" r="r" t="t"/>
              <a:pathLst>
                <a:path extrusionOk="0" h="1" w="1">
                  <a:moveTo>
                    <a:pt x="1" y="1"/>
                  </a:moveTo>
                  <a:lnTo>
                    <a:pt x="1" y="1"/>
                  </a:ln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3"/>
            <p:cNvSpPr/>
            <p:nvPr/>
          </p:nvSpPr>
          <p:spPr>
            <a:xfrm>
              <a:off x="5522875" y="2151575"/>
              <a:ext cx="1625" cy="450"/>
            </a:xfrm>
            <a:custGeom>
              <a:rect b="b" l="l" r="r" t="t"/>
              <a:pathLst>
                <a:path extrusionOk="0" h="18" w="65">
                  <a:moveTo>
                    <a:pt x="17" y="1"/>
                  </a:moveTo>
                  <a:cubicBezTo>
                    <a:pt x="1" y="9"/>
                    <a:pt x="2" y="18"/>
                    <a:pt x="20" y="18"/>
                  </a:cubicBezTo>
                  <a:cubicBezTo>
                    <a:pt x="28" y="18"/>
                    <a:pt x="39" y="16"/>
                    <a:pt x="53" y="13"/>
                  </a:cubicBezTo>
                  <a:cubicBezTo>
                    <a:pt x="29" y="13"/>
                    <a:pt x="65" y="1"/>
                    <a:pt x="1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3"/>
            <p:cNvSpPr/>
            <p:nvPr/>
          </p:nvSpPr>
          <p:spPr>
            <a:xfrm>
              <a:off x="5524500" y="2151575"/>
              <a:ext cx="900" cy="325"/>
            </a:xfrm>
            <a:custGeom>
              <a:rect b="b" l="l" r="r" t="t"/>
              <a:pathLst>
                <a:path extrusionOk="0" h="13" w="36">
                  <a:moveTo>
                    <a:pt x="24" y="1"/>
                  </a:moveTo>
                  <a:lnTo>
                    <a:pt x="0" y="13"/>
                  </a:lnTo>
                  <a:lnTo>
                    <a:pt x="36"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3"/>
            <p:cNvSpPr/>
            <p:nvPr/>
          </p:nvSpPr>
          <p:spPr>
            <a:xfrm>
              <a:off x="5525375" y="2151575"/>
              <a:ext cx="625" cy="25"/>
            </a:xfrm>
            <a:custGeom>
              <a:rect b="b" l="l" r="r" t="t"/>
              <a:pathLst>
                <a:path extrusionOk="0" h="1" w="25">
                  <a:moveTo>
                    <a:pt x="13" y="1"/>
                  </a:moveTo>
                  <a:lnTo>
                    <a:pt x="1" y="1"/>
                  </a:ln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3"/>
            <p:cNvSpPr/>
            <p:nvPr/>
          </p:nvSpPr>
          <p:spPr>
            <a:xfrm>
              <a:off x="5522500" y="2152175"/>
              <a:ext cx="2900" cy="450"/>
            </a:xfrm>
            <a:custGeom>
              <a:rect b="b" l="l" r="r" t="t"/>
              <a:pathLst>
                <a:path extrusionOk="0" h="18" w="116">
                  <a:moveTo>
                    <a:pt x="56" y="1"/>
                  </a:moveTo>
                  <a:cubicBezTo>
                    <a:pt x="20" y="1"/>
                    <a:pt x="56" y="13"/>
                    <a:pt x="9" y="13"/>
                  </a:cubicBezTo>
                  <a:cubicBezTo>
                    <a:pt x="1" y="17"/>
                    <a:pt x="1" y="18"/>
                    <a:pt x="5" y="18"/>
                  </a:cubicBezTo>
                  <a:cubicBezTo>
                    <a:pt x="14" y="18"/>
                    <a:pt x="40" y="13"/>
                    <a:pt x="56" y="13"/>
                  </a:cubicBezTo>
                  <a:lnTo>
                    <a:pt x="44" y="13"/>
                  </a:lnTo>
                  <a:cubicBezTo>
                    <a:pt x="62" y="7"/>
                    <a:pt x="74" y="7"/>
                    <a:pt x="84" y="7"/>
                  </a:cubicBezTo>
                  <a:cubicBezTo>
                    <a:pt x="95" y="7"/>
                    <a:pt x="104" y="7"/>
                    <a:pt x="116" y="1"/>
                  </a:cubicBezTo>
                  <a:lnTo>
                    <a:pt x="116" y="1"/>
                  </a:lnTo>
                  <a:cubicBezTo>
                    <a:pt x="116" y="1"/>
                    <a:pt x="84" y="6"/>
                    <a:pt x="66" y="6"/>
                  </a:cubicBezTo>
                  <a:cubicBezTo>
                    <a:pt x="58" y="6"/>
                    <a:pt x="52" y="5"/>
                    <a:pt x="5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3"/>
            <p:cNvSpPr/>
            <p:nvPr/>
          </p:nvSpPr>
          <p:spPr>
            <a:xfrm>
              <a:off x="5525975" y="2175100"/>
              <a:ext cx="625" cy="25"/>
            </a:xfrm>
            <a:custGeom>
              <a:rect b="b" l="l" r="r" t="t"/>
              <a:pathLst>
                <a:path extrusionOk="0" h="1" w="25">
                  <a:moveTo>
                    <a:pt x="24" y="0"/>
                  </a:moveTo>
                  <a:cubicBezTo>
                    <a:pt x="12" y="0"/>
                    <a:pt x="12" y="0"/>
                    <a:pt x="1" y="0"/>
                  </a:cubicBezTo>
                  <a:cubicBezTo>
                    <a:pt x="1" y="0"/>
                    <a:pt x="1" y="0"/>
                    <a:pt x="1" y="0"/>
                  </a:cubicBez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3"/>
            <p:cNvSpPr/>
            <p:nvPr/>
          </p:nvSpPr>
          <p:spPr>
            <a:xfrm>
              <a:off x="5522400" y="2154850"/>
              <a:ext cx="625" cy="325"/>
            </a:xfrm>
            <a:custGeom>
              <a:rect b="b" l="l" r="r" t="t"/>
              <a:pathLst>
                <a:path extrusionOk="0" h="13" w="25">
                  <a:moveTo>
                    <a:pt x="13" y="1"/>
                  </a:moveTo>
                  <a:cubicBezTo>
                    <a:pt x="1" y="13"/>
                    <a:pt x="13" y="13"/>
                    <a:pt x="13" y="13"/>
                  </a:cubicBezTo>
                  <a:cubicBezTo>
                    <a:pt x="24" y="13"/>
                    <a:pt x="24"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3"/>
            <p:cNvSpPr/>
            <p:nvPr/>
          </p:nvSpPr>
          <p:spPr>
            <a:xfrm>
              <a:off x="5522700" y="2155750"/>
              <a:ext cx="325" cy="25"/>
            </a:xfrm>
            <a:custGeom>
              <a:rect b="b" l="l" r="r" t="t"/>
              <a:pathLst>
                <a:path extrusionOk="0" h="1" w="13">
                  <a:moveTo>
                    <a:pt x="12" y="1"/>
                  </a:moveTo>
                  <a:cubicBezTo>
                    <a:pt x="12" y="1"/>
                    <a:pt x="12" y="1"/>
                    <a:pt x="12" y="1"/>
                  </a:cubicBezTo>
                  <a:cubicBezTo>
                    <a:pt x="1" y="1"/>
                    <a:pt x="1"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23"/>
            <p:cNvSpPr/>
            <p:nvPr/>
          </p:nvSpPr>
          <p:spPr>
            <a:xfrm>
              <a:off x="5522700" y="2156350"/>
              <a:ext cx="25" cy="25"/>
            </a:xfrm>
            <a:custGeom>
              <a:rect b="b" l="l" r="r" t="t"/>
              <a:pathLst>
                <a:path extrusionOk="0" h="1" w="1">
                  <a:moveTo>
                    <a:pt x="1" y="0"/>
                  </a:moveTo>
                  <a:cubicBezTo>
                    <a:pt x="1" y="0"/>
                    <a:pt x="1" y="0"/>
                    <a:pt x="1" y="0"/>
                  </a:cubicBez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3"/>
            <p:cNvSpPr/>
            <p:nvPr/>
          </p:nvSpPr>
          <p:spPr>
            <a:xfrm>
              <a:off x="5521600" y="2155150"/>
              <a:ext cx="2025" cy="325"/>
            </a:xfrm>
            <a:custGeom>
              <a:rect b="b" l="l" r="r" t="t"/>
              <a:pathLst>
                <a:path extrusionOk="0" h="13" w="81">
                  <a:moveTo>
                    <a:pt x="33" y="1"/>
                  </a:moveTo>
                  <a:cubicBezTo>
                    <a:pt x="9" y="5"/>
                    <a:pt x="1" y="6"/>
                    <a:pt x="1" y="6"/>
                  </a:cubicBezTo>
                  <a:cubicBezTo>
                    <a:pt x="2" y="6"/>
                    <a:pt x="37" y="1"/>
                    <a:pt x="45" y="1"/>
                  </a:cubicBezTo>
                  <a:close/>
                  <a:moveTo>
                    <a:pt x="45" y="1"/>
                  </a:moveTo>
                  <a:cubicBezTo>
                    <a:pt x="33" y="13"/>
                    <a:pt x="56" y="13"/>
                    <a:pt x="56" y="13"/>
                  </a:cubicBezTo>
                  <a:lnTo>
                    <a:pt x="80" y="13"/>
                  </a:lnTo>
                  <a:cubicBezTo>
                    <a:pt x="80" y="1"/>
                    <a:pt x="80" y="1"/>
                    <a:pt x="8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3"/>
            <p:cNvSpPr/>
            <p:nvPr/>
          </p:nvSpPr>
          <p:spPr>
            <a:xfrm>
              <a:off x="5530150" y="2157250"/>
              <a:ext cx="325" cy="25"/>
            </a:xfrm>
            <a:custGeom>
              <a:rect b="b" l="l" r="r" t="t"/>
              <a:pathLst>
                <a:path extrusionOk="0" h="1" w="13">
                  <a:moveTo>
                    <a:pt x="12" y="0"/>
                  </a:moveTo>
                  <a:cubicBezTo>
                    <a:pt x="12" y="0"/>
                    <a:pt x="0" y="0"/>
                    <a:pt x="0"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23"/>
            <p:cNvSpPr/>
            <p:nvPr/>
          </p:nvSpPr>
          <p:spPr>
            <a:xfrm>
              <a:off x="5521225" y="2187000"/>
              <a:ext cx="1200" cy="325"/>
            </a:xfrm>
            <a:custGeom>
              <a:rect b="b" l="l" r="r" t="t"/>
              <a:pathLst>
                <a:path extrusionOk="0" h="13" w="48">
                  <a:moveTo>
                    <a:pt x="48" y="1"/>
                  </a:moveTo>
                  <a:cubicBezTo>
                    <a:pt x="0" y="13"/>
                    <a:pt x="48" y="13"/>
                    <a:pt x="0" y="13"/>
                  </a:cubicBezTo>
                  <a:lnTo>
                    <a:pt x="36" y="13"/>
                  </a:lnTo>
                  <a:cubicBezTo>
                    <a:pt x="24" y="13"/>
                    <a:pt x="48" y="13"/>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3"/>
            <p:cNvSpPr/>
            <p:nvPr/>
          </p:nvSpPr>
          <p:spPr>
            <a:xfrm>
              <a:off x="5523300" y="2176000"/>
              <a:ext cx="3000" cy="325"/>
            </a:xfrm>
            <a:custGeom>
              <a:rect b="b" l="l" r="r" t="t"/>
              <a:pathLst>
                <a:path extrusionOk="0" h="13" w="120">
                  <a:moveTo>
                    <a:pt x="36" y="0"/>
                  </a:moveTo>
                  <a:cubicBezTo>
                    <a:pt x="17" y="10"/>
                    <a:pt x="13" y="12"/>
                    <a:pt x="7" y="12"/>
                  </a:cubicBezTo>
                  <a:lnTo>
                    <a:pt x="7" y="12"/>
                  </a:lnTo>
                  <a:cubicBezTo>
                    <a:pt x="42" y="11"/>
                    <a:pt x="86" y="0"/>
                    <a:pt x="119" y="0"/>
                  </a:cubicBezTo>
                  <a:close/>
                  <a:moveTo>
                    <a:pt x="7" y="12"/>
                  </a:moveTo>
                  <a:cubicBezTo>
                    <a:pt x="5" y="12"/>
                    <a:pt x="2" y="12"/>
                    <a:pt x="0" y="12"/>
                  </a:cubicBezTo>
                  <a:cubicBezTo>
                    <a:pt x="3" y="12"/>
                    <a:pt x="5" y="12"/>
                    <a:pt x="7"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3"/>
            <p:cNvSpPr/>
            <p:nvPr/>
          </p:nvSpPr>
          <p:spPr>
            <a:xfrm>
              <a:off x="5526275" y="2175700"/>
              <a:ext cx="325" cy="325"/>
            </a:xfrm>
            <a:custGeom>
              <a:rect b="b" l="l" r="r" t="t"/>
              <a:pathLst>
                <a:path extrusionOk="0" h="13" w="13">
                  <a:moveTo>
                    <a:pt x="12" y="0"/>
                  </a:moveTo>
                  <a:cubicBezTo>
                    <a:pt x="12" y="12"/>
                    <a:pt x="0" y="12"/>
                    <a:pt x="0" y="12"/>
                  </a:cubicBezTo>
                  <a:lnTo>
                    <a:pt x="12" y="12"/>
                  </a:lnTo>
                  <a:cubicBezTo>
                    <a:pt x="12" y="12"/>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3"/>
            <p:cNvSpPr/>
            <p:nvPr/>
          </p:nvSpPr>
          <p:spPr>
            <a:xfrm>
              <a:off x="5522100" y="2185225"/>
              <a:ext cx="325" cy="325"/>
            </a:xfrm>
            <a:custGeom>
              <a:rect b="b" l="l" r="r" t="t"/>
              <a:pathLst>
                <a:path extrusionOk="0" h="13" w="13">
                  <a:moveTo>
                    <a:pt x="13" y="0"/>
                  </a:moveTo>
                  <a:cubicBezTo>
                    <a:pt x="1" y="12"/>
                    <a:pt x="1" y="12"/>
                    <a:pt x="13" y="12"/>
                  </a:cubicBezTo>
                  <a:cubicBezTo>
                    <a:pt x="13" y="12"/>
                    <a:pt x="13"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3"/>
            <p:cNvSpPr/>
            <p:nvPr/>
          </p:nvSpPr>
          <p:spPr>
            <a:xfrm>
              <a:off x="5525075" y="2174500"/>
              <a:ext cx="325" cy="325"/>
            </a:xfrm>
            <a:custGeom>
              <a:rect b="b" l="l" r="r" t="t"/>
              <a:pathLst>
                <a:path extrusionOk="0" h="13" w="13">
                  <a:moveTo>
                    <a:pt x="13" y="1"/>
                  </a:moveTo>
                  <a:cubicBezTo>
                    <a:pt x="13" y="1"/>
                    <a:pt x="1" y="1"/>
                    <a:pt x="1"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3"/>
            <p:cNvSpPr/>
            <p:nvPr/>
          </p:nvSpPr>
          <p:spPr>
            <a:xfrm>
              <a:off x="5535200" y="2177775"/>
              <a:ext cx="1825" cy="325"/>
            </a:xfrm>
            <a:custGeom>
              <a:rect b="b" l="l" r="r" t="t"/>
              <a:pathLst>
                <a:path extrusionOk="0" h="13" w="73">
                  <a:moveTo>
                    <a:pt x="60" y="1"/>
                  </a:moveTo>
                  <a:cubicBezTo>
                    <a:pt x="1" y="1"/>
                    <a:pt x="60" y="1"/>
                    <a:pt x="36" y="13"/>
                  </a:cubicBezTo>
                  <a:lnTo>
                    <a:pt x="60" y="13"/>
                  </a:lnTo>
                  <a:cubicBezTo>
                    <a:pt x="72" y="1"/>
                    <a:pt x="60" y="1"/>
                    <a:pt x="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3"/>
            <p:cNvSpPr/>
            <p:nvPr/>
          </p:nvSpPr>
          <p:spPr>
            <a:xfrm>
              <a:off x="5521500" y="2187300"/>
              <a:ext cx="325" cy="25"/>
            </a:xfrm>
            <a:custGeom>
              <a:rect b="b" l="l" r="r" t="t"/>
              <a:pathLst>
                <a:path extrusionOk="0" h="1" w="13">
                  <a:moveTo>
                    <a:pt x="1" y="1"/>
                  </a:moveTo>
                  <a:cubicBezTo>
                    <a:pt x="1" y="1"/>
                    <a:pt x="13" y="1"/>
                    <a:pt x="13" y="1"/>
                  </a:cubicBezTo>
                  <a:cubicBezTo>
                    <a:pt x="13" y="1"/>
                    <a:pt x="13"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3"/>
            <p:cNvSpPr/>
            <p:nvPr/>
          </p:nvSpPr>
          <p:spPr>
            <a:xfrm>
              <a:off x="5525975" y="2175100"/>
              <a:ext cx="1225" cy="325"/>
            </a:xfrm>
            <a:custGeom>
              <a:rect b="b" l="l" r="r" t="t"/>
              <a:pathLst>
                <a:path extrusionOk="0" h="13" w="49">
                  <a:moveTo>
                    <a:pt x="24" y="0"/>
                  </a:moveTo>
                  <a:cubicBezTo>
                    <a:pt x="48" y="0"/>
                    <a:pt x="1" y="12"/>
                    <a:pt x="24" y="12"/>
                  </a:cubicBez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3"/>
            <p:cNvSpPr/>
            <p:nvPr/>
          </p:nvSpPr>
          <p:spPr>
            <a:xfrm>
              <a:off x="5526575" y="2152175"/>
              <a:ext cx="2400" cy="625"/>
            </a:xfrm>
            <a:custGeom>
              <a:rect b="b" l="l" r="r" t="t"/>
              <a:pathLst>
                <a:path extrusionOk="0" h="25" w="96">
                  <a:moveTo>
                    <a:pt x="0" y="1"/>
                  </a:moveTo>
                  <a:cubicBezTo>
                    <a:pt x="36" y="1"/>
                    <a:pt x="24" y="13"/>
                    <a:pt x="36" y="25"/>
                  </a:cubicBezTo>
                  <a:lnTo>
                    <a:pt x="60" y="13"/>
                  </a:lnTo>
                  <a:lnTo>
                    <a:pt x="72" y="13"/>
                  </a:lnTo>
                  <a:lnTo>
                    <a:pt x="9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3"/>
            <p:cNvSpPr/>
            <p:nvPr/>
          </p:nvSpPr>
          <p:spPr>
            <a:xfrm>
              <a:off x="5521225" y="2153075"/>
              <a:ext cx="900" cy="325"/>
            </a:xfrm>
            <a:custGeom>
              <a:rect b="b" l="l" r="r" t="t"/>
              <a:pathLst>
                <a:path extrusionOk="0" h="13" w="36">
                  <a:moveTo>
                    <a:pt x="36" y="0"/>
                  </a:moveTo>
                  <a:cubicBezTo>
                    <a:pt x="36" y="0"/>
                    <a:pt x="12" y="12"/>
                    <a:pt x="0" y="12"/>
                  </a:cubicBezTo>
                  <a:lnTo>
                    <a:pt x="24" y="12"/>
                  </a:ln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3"/>
            <p:cNvSpPr/>
            <p:nvPr/>
          </p:nvSpPr>
          <p:spPr>
            <a:xfrm>
              <a:off x="5519125" y="2155450"/>
              <a:ext cx="1225" cy="325"/>
            </a:xfrm>
            <a:custGeom>
              <a:rect b="b" l="l" r="r" t="t"/>
              <a:pathLst>
                <a:path extrusionOk="0" h="13" w="49">
                  <a:moveTo>
                    <a:pt x="48" y="1"/>
                  </a:moveTo>
                  <a:cubicBezTo>
                    <a:pt x="25" y="1"/>
                    <a:pt x="1" y="13"/>
                    <a:pt x="36" y="13"/>
                  </a:cubicBez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3"/>
            <p:cNvSpPr/>
            <p:nvPr/>
          </p:nvSpPr>
          <p:spPr>
            <a:xfrm>
              <a:off x="5528050" y="2153675"/>
              <a:ext cx="1225" cy="325"/>
            </a:xfrm>
            <a:custGeom>
              <a:rect b="b" l="l" r="r" t="t"/>
              <a:pathLst>
                <a:path extrusionOk="0" h="13" w="49">
                  <a:moveTo>
                    <a:pt x="25" y="0"/>
                  </a:moveTo>
                  <a:cubicBezTo>
                    <a:pt x="1" y="12"/>
                    <a:pt x="13" y="12"/>
                    <a:pt x="37" y="12"/>
                  </a:cubicBezTo>
                  <a:cubicBezTo>
                    <a:pt x="13" y="12"/>
                    <a:pt x="49" y="12"/>
                    <a:pt x="4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3"/>
            <p:cNvSpPr/>
            <p:nvPr/>
          </p:nvSpPr>
          <p:spPr>
            <a:xfrm>
              <a:off x="5519425" y="2156050"/>
              <a:ext cx="1525" cy="325"/>
            </a:xfrm>
            <a:custGeom>
              <a:rect b="b" l="l" r="r" t="t"/>
              <a:pathLst>
                <a:path extrusionOk="0" h="13" w="61">
                  <a:moveTo>
                    <a:pt x="13" y="0"/>
                  </a:moveTo>
                  <a:cubicBezTo>
                    <a:pt x="60" y="0"/>
                    <a:pt x="1" y="12"/>
                    <a:pt x="36" y="12"/>
                  </a:cubicBezTo>
                  <a:cubicBezTo>
                    <a:pt x="24" y="12"/>
                    <a:pt x="60"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3"/>
            <p:cNvSpPr/>
            <p:nvPr/>
          </p:nvSpPr>
          <p:spPr>
            <a:xfrm>
              <a:off x="5529325" y="2154550"/>
              <a:ext cx="1475" cy="325"/>
            </a:xfrm>
            <a:custGeom>
              <a:rect b="b" l="l" r="r" t="t"/>
              <a:pathLst>
                <a:path extrusionOk="0" h="13" w="59">
                  <a:moveTo>
                    <a:pt x="45" y="1"/>
                  </a:moveTo>
                  <a:cubicBezTo>
                    <a:pt x="42" y="1"/>
                    <a:pt x="42" y="1"/>
                    <a:pt x="44" y="1"/>
                  </a:cubicBezTo>
                  <a:lnTo>
                    <a:pt x="44" y="1"/>
                  </a:lnTo>
                  <a:cubicBezTo>
                    <a:pt x="45" y="1"/>
                    <a:pt x="45" y="1"/>
                    <a:pt x="45" y="1"/>
                  </a:cubicBezTo>
                  <a:close/>
                  <a:moveTo>
                    <a:pt x="44" y="1"/>
                  </a:moveTo>
                  <a:lnTo>
                    <a:pt x="44" y="1"/>
                  </a:lnTo>
                  <a:cubicBezTo>
                    <a:pt x="37" y="3"/>
                    <a:pt x="1" y="13"/>
                    <a:pt x="33" y="13"/>
                  </a:cubicBezTo>
                  <a:cubicBezTo>
                    <a:pt x="58" y="4"/>
                    <a:pt x="48" y="2"/>
                    <a:pt x="4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3"/>
            <p:cNvSpPr/>
            <p:nvPr/>
          </p:nvSpPr>
          <p:spPr>
            <a:xfrm>
              <a:off x="5520625" y="2156350"/>
              <a:ext cx="2700" cy="625"/>
            </a:xfrm>
            <a:custGeom>
              <a:rect b="b" l="l" r="r" t="t"/>
              <a:pathLst>
                <a:path extrusionOk="0" h="25" w="108">
                  <a:moveTo>
                    <a:pt x="72" y="0"/>
                  </a:moveTo>
                  <a:cubicBezTo>
                    <a:pt x="48" y="12"/>
                    <a:pt x="36" y="24"/>
                    <a:pt x="0" y="24"/>
                  </a:cubicBezTo>
                  <a:cubicBezTo>
                    <a:pt x="24" y="24"/>
                    <a:pt x="72" y="24"/>
                    <a:pt x="95" y="12"/>
                  </a:cubicBezTo>
                  <a:lnTo>
                    <a:pt x="107" y="12"/>
                  </a:lnTo>
                  <a:cubicBezTo>
                    <a:pt x="72" y="12"/>
                    <a:pt x="84" y="0"/>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3"/>
            <p:cNvSpPr/>
            <p:nvPr/>
          </p:nvSpPr>
          <p:spPr>
            <a:xfrm>
              <a:off x="5528675" y="2154550"/>
              <a:ext cx="2375" cy="625"/>
            </a:xfrm>
            <a:custGeom>
              <a:rect b="b" l="l" r="r" t="t"/>
              <a:pathLst>
                <a:path extrusionOk="0" h="25" w="95">
                  <a:moveTo>
                    <a:pt x="24" y="21"/>
                  </a:moveTo>
                  <a:cubicBezTo>
                    <a:pt x="10" y="22"/>
                    <a:pt x="0" y="25"/>
                    <a:pt x="12" y="25"/>
                  </a:cubicBezTo>
                  <a:lnTo>
                    <a:pt x="24" y="21"/>
                  </a:lnTo>
                  <a:close/>
                  <a:moveTo>
                    <a:pt x="95" y="1"/>
                  </a:moveTo>
                  <a:lnTo>
                    <a:pt x="95" y="1"/>
                  </a:lnTo>
                  <a:cubicBezTo>
                    <a:pt x="71" y="13"/>
                    <a:pt x="47" y="13"/>
                    <a:pt x="47" y="13"/>
                  </a:cubicBezTo>
                  <a:lnTo>
                    <a:pt x="24" y="21"/>
                  </a:lnTo>
                  <a:lnTo>
                    <a:pt x="24" y="21"/>
                  </a:lnTo>
                  <a:cubicBezTo>
                    <a:pt x="30" y="20"/>
                    <a:pt x="36" y="19"/>
                    <a:pt x="42" y="19"/>
                  </a:cubicBezTo>
                  <a:cubicBezTo>
                    <a:pt x="51" y="19"/>
                    <a:pt x="59" y="21"/>
                    <a:pt x="59" y="25"/>
                  </a:cubicBezTo>
                  <a:cubicBezTo>
                    <a:pt x="71" y="13"/>
                    <a:pt x="95" y="13"/>
                    <a:pt x="9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3"/>
            <p:cNvSpPr/>
            <p:nvPr/>
          </p:nvSpPr>
          <p:spPr>
            <a:xfrm>
              <a:off x="5519725" y="2157100"/>
              <a:ext cx="1800" cy="475"/>
            </a:xfrm>
            <a:custGeom>
              <a:rect b="b" l="l" r="r" t="t"/>
              <a:pathLst>
                <a:path extrusionOk="0" h="19" w="72">
                  <a:moveTo>
                    <a:pt x="32" y="1"/>
                  </a:moveTo>
                  <a:cubicBezTo>
                    <a:pt x="26" y="1"/>
                    <a:pt x="16" y="2"/>
                    <a:pt x="1" y="6"/>
                  </a:cubicBezTo>
                  <a:cubicBezTo>
                    <a:pt x="12" y="6"/>
                    <a:pt x="24" y="18"/>
                    <a:pt x="48" y="18"/>
                  </a:cubicBezTo>
                  <a:lnTo>
                    <a:pt x="72" y="6"/>
                  </a:lnTo>
                  <a:cubicBezTo>
                    <a:pt x="48" y="6"/>
                    <a:pt x="45" y="1"/>
                    <a:pt x="3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3"/>
            <p:cNvSpPr/>
            <p:nvPr/>
          </p:nvSpPr>
          <p:spPr>
            <a:xfrm>
              <a:off x="5528050" y="2155450"/>
              <a:ext cx="1825" cy="325"/>
            </a:xfrm>
            <a:custGeom>
              <a:rect b="b" l="l" r="r" t="t"/>
              <a:pathLst>
                <a:path extrusionOk="0" h="13" w="73">
                  <a:moveTo>
                    <a:pt x="49" y="1"/>
                  </a:moveTo>
                  <a:cubicBezTo>
                    <a:pt x="49" y="1"/>
                    <a:pt x="1" y="1"/>
                    <a:pt x="25" y="13"/>
                  </a:cubicBezTo>
                  <a:lnTo>
                    <a:pt x="7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3"/>
            <p:cNvSpPr/>
            <p:nvPr/>
          </p:nvSpPr>
          <p:spPr>
            <a:xfrm>
              <a:off x="5520925" y="2159925"/>
              <a:ext cx="1800" cy="325"/>
            </a:xfrm>
            <a:custGeom>
              <a:rect b="b" l="l" r="r" t="t"/>
              <a:pathLst>
                <a:path extrusionOk="0" h="13" w="72">
                  <a:moveTo>
                    <a:pt x="48" y="0"/>
                  </a:moveTo>
                  <a:cubicBezTo>
                    <a:pt x="24" y="0"/>
                    <a:pt x="0" y="12"/>
                    <a:pt x="24" y="12"/>
                  </a:cubicBezTo>
                  <a:cubicBezTo>
                    <a:pt x="36" y="12"/>
                    <a:pt x="72"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3"/>
            <p:cNvSpPr/>
            <p:nvPr/>
          </p:nvSpPr>
          <p:spPr>
            <a:xfrm>
              <a:off x="5520100" y="2171825"/>
              <a:ext cx="850" cy="250"/>
            </a:xfrm>
            <a:custGeom>
              <a:rect b="b" l="l" r="r" t="t"/>
              <a:pathLst>
                <a:path extrusionOk="0" h="10" w="34">
                  <a:moveTo>
                    <a:pt x="9" y="1"/>
                  </a:moveTo>
                  <a:cubicBezTo>
                    <a:pt x="3" y="6"/>
                    <a:pt x="0" y="9"/>
                    <a:pt x="3" y="9"/>
                  </a:cubicBezTo>
                  <a:cubicBezTo>
                    <a:pt x="6" y="9"/>
                    <a:pt x="15" y="6"/>
                    <a:pt x="3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3"/>
            <p:cNvSpPr/>
            <p:nvPr/>
          </p:nvSpPr>
          <p:spPr>
            <a:xfrm>
              <a:off x="5520025" y="2172125"/>
              <a:ext cx="1225" cy="25"/>
            </a:xfrm>
            <a:custGeom>
              <a:rect b="b" l="l" r="r" t="t"/>
              <a:pathLst>
                <a:path extrusionOk="0" h="1" w="49">
                  <a:moveTo>
                    <a:pt x="48" y="0"/>
                  </a:moveTo>
                  <a:lnTo>
                    <a:pt x="24"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3"/>
            <p:cNvSpPr/>
            <p:nvPr/>
          </p:nvSpPr>
          <p:spPr>
            <a:xfrm>
              <a:off x="5519425" y="2172725"/>
              <a:ext cx="625" cy="25"/>
            </a:xfrm>
            <a:custGeom>
              <a:rect b="b" l="l" r="r" t="t"/>
              <a:pathLst>
                <a:path extrusionOk="0" h="1" w="25">
                  <a:moveTo>
                    <a:pt x="24" y="0"/>
                  </a:moveTo>
                  <a:lnTo>
                    <a:pt x="1" y="0"/>
                  </a:lnTo>
                  <a:cubicBezTo>
                    <a:pt x="1" y="0"/>
                    <a:pt x="13" y="0"/>
                    <a:pt x="13" y="0"/>
                  </a:cubicBezTo>
                  <a:cubicBezTo>
                    <a:pt x="13" y="0"/>
                    <a:pt x="13"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3"/>
            <p:cNvSpPr/>
            <p:nvPr/>
          </p:nvSpPr>
          <p:spPr>
            <a:xfrm>
              <a:off x="5519125" y="2172725"/>
              <a:ext cx="2125" cy="325"/>
            </a:xfrm>
            <a:custGeom>
              <a:rect b="b" l="l" r="r" t="t"/>
              <a:pathLst>
                <a:path extrusionOk="0" h="13" w="85">
                  <a:moveTo>
                    <a:pt x="84" y="0"/>
                  </a:moveTo>
                  <a:cubicBezTo>
                    <a:pt x="60" y="0"/>
                    <a:pt x="60" y="12"/>
                    <a:pt x="1" y="12"/>
                  </a:cubicBezTo>
                  <a:lnTo>
                    <a:pt x="36" y="12"/>
                  </a:lnTo>
                  <a:lnTo>
                    <a:pt x="8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3"/>
            <p:cNvSpPr/>
            <p:nvPr/>
          </p:nvSpPr>
          <p:spPr>
            <a:xfrm>
              <a:off x="5520025" y="2173325"/>
              <a:ext cx="3425" cy="400"/>
            </a:xfrm>
            <a:custGeom>
              <a:rect b="b" l="l" r="r" t="t"/>
              <a:pathLst>
                <a:path extrusionOk="0" h="16" w="137">
                  <a:moveTo>
                    <a:pt x="127" y="8"/>
                  </a:moveTo>
                  <a:cubicBezTo>
                    <a:pt x="125" y="8"/>
                    <a:pt x="121" y="9"/>
                    <a:pt x="118" y="9"/>
                  </a:cubicBezTo>
                  <a:lnTo>
                    <a:pt x="118" y="9"/>
                  </a:lnTo>
                  <a:cubicBezTo>
                    <a:pt x="116" y="9"/>
                    <a:pt x="114" y="9"/>
                    <a:pt x="112" y="9"/>
                  </a:cubicBezTo>
                  <a:cubicBezTo>
                    <a:pt x="104" y="9"/>
                    <a:pt x="95" y="9"/>
                    <a:pt x="86" y="11"/>
                  </a:cubicBezTo>
                  <a:lnTo>
                    <a:pt x="86" y="11"/>
                  </a:lnTo>
                  <a:cubicBezTo>
                    <a:pt x="97" y="10"/>
                    <a:pt x="109" y="9"/>
                    <a:pt x="118" y="9"/>
                  </a:cubicBezTo>
                  <a:lnTo>
                    <a:pt x="118" y="9"/>
                  </a:lnTo>
                  <a:cubicBezTo>
                    <a:pt x="123" y="9"/>
                    <a:pt x="128" y="10"/>
                    <a:pt x="131" y="12"/>
                  </a:cubicBezTo>
                  <a:cubicBezTo>
                    <a:pt x="137" y="9"/>
                    <a:pt x="134" y="8"/>
                    <a:pt x="127" y="8"/>
                  </a:cubicBezTo>
                  <a:close/>
                  <a:moveTo>
                    <a:pt x="12" y="0"/>
                  </a:moveTo>
                  <a:cubicBezTo>
                    <a:pt x="0" y="12"/>
                    <a:pt x="72" y="12"/>
                    <a:pt x="12" y="12"/>
                  </a:cubicBezTo>
                  <a:cubicBezTo>
                    <a:pt x="20" y="14"/>
                    <a:pt x="28" y="15"/>
                    <a:pt x="38" y="15"/>
                  </a:cubicBezTo>
                  <a:cubicBezTo>
                    <a:pt x="53" y="15"/>
                    <a:pt x="70" y="13"/>
                    <a:pt x="86" y="11"/>
                  </a:cubicBezTo>
                  <a:lnTo>
                    <a:pt x="86" y="11"/>
                  </a:lnTo>
                  <a:cubicBezTo>
                    <a:pt x="80" y="11"/>
                    <a:pt x="75" y="11"/>
                    <a:pt x="69" y="11"/>
                  </a:cubicBezTo>
                  <a:cubicBezTo>
                    <a:pt x="52" y="11"/>
                    <a:pt x="39" y="9"/>
                    <a:pt x="48" y="0"/>
                  </a:cubicBezTo>
                  <a:lnTo>
                    <a:pt x="48" y="0"/>
                  </a:lnTo>
                  <a:cubicBezTo>
                    <a:pt x="40" y="4"/>
                    <a:pt x="35" y="5"/>
                    <a:pt x="31" y="5"/>
                  </a:cubicBezTo>
                  <a:cubicBezTo>
                    <a:pt x="23" y="5"/>
                    <a:pt x="2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3"/>
            <p:cNvSpPr/>
            <p:nvPr/>
          </p:nvSpPr>
          <p:spPr>
            <a:xfrm>
              <a:off x="5521800" y="2173025"/>
              <a:ext cx="1525" cy="325"/>
            </a:xfrm>
            <a:custGeom>
              <a:rect b="b" l="l" r="r" t="t"/>
              <a:pathLst>
                <a:path extrusionOk="0" h="13" w="61">
                  <a:moveTo>
                    <a:pt x="37" y="0"/>
                  </a:moveTo>
                  <a:cubicBezTo>
                    <a:pt x="1" y="0"/>
                    <a:pt x="1" y="12"/>
                    <a:pt x="25" y="12"/>
                  </a:cubicBezTo>
                  <a:cubicBezTo>
                    <a:pt x="25" y="12"/>
                    <a:pt x="60" y="0"/>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3"/>
            <p:cNvSpPr/>
            <p:nvPr/>
          </p:nvSpPr>
          <p:spPr>
            <a:xfrm>
              <a:off x="5520625" y="2173900"/>
              <a:ext cx="325" cy="325"/>
            </a:xfrm>
            <a:custGeom>
              <a:rect b="b" l="l" r="r" t="t"/>
              <a:pathLst>
                <a:path extrusionOk="0" h="13" w="13">
                  <a:moveTo>
                    <a:pt x="12" y="1"/>
                  </a:moveTo>
                  <a:lnTo>
                    <a:pt x="0" y="13"/>
                  </a:lnTo>
                  <a:lnTo>
                    <a:pt x="12" y="13"/>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3"/>
            <p:cNvSpPr/>
            <p:nvPr/>
          </p:nvSpPr>
          <p:spPr>
            <a:xfrm>
              <a:off x="5520025" y="2174500"/>
              <a:ext cx="925" cy="25"/>
            </a:xfrm>
            <a:custGeom>
              <a:rect b="b" l="l" r="r" t="t"/>
              <a:pathLst>
                <a:path extrusionOk="0" h="1" w="37">
                  <a:moveTo>
                    <a:pt x="36" y="1"/>
                  </a:moveTo>
                  <a:lnTo>
                    <a:pt x="0" y="1"/>
                  </a:lnTo>
                  <a:cubicBezTo>
                    <a:pt x="12" y="1"/>
                    <a:pt x="12"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3"/>
            <p:cNvSpPr/>
            <p:nvPr/>
          </p:nvSpPr>
          <p:spPr>
            <a:xfrm>
              <a:off x="5519600" y="2174800"/>
              <a:ext cx="1700" cy="325"/>
            </a:xfrm>
            <a:custGeom>
              <a:rect b="b" l="l" r="r" t="t"/>
              <a:pathLst>
                <a:path extrusionOk="0" h="13" w="68">
                  <a:moveTo>
                    <a:pt x="53" y="1"/>
                  </a:moveTo>
                  <a:cubicBezTo>
                    <a:pt x="46" y="8"/>
                    <a:pt x="35" y="11"/>
                    <a:pt x="24" y="12"/>
                  </a:cubicBezTo>
                  <a:lnTo>
                    <a:pt x="24" y="12"/>
                  </a:lnTo>
                  <a:cubicBezTo>
                    <a:pt x="43" y="11"/>
                    <a:pt x="67" y="8"/>
                    <a:pt x="53" y="1"/>
                  </a:cubicBezTo>
                  <a:close/>
                  <a:moveTo>
                    <a:pt x="24" y="12"/>
                  </a:moveTo>
                  <a:cubicBezTo>
                    <a:pt x="11" y="12"/>
                    <a:pt x="1" y="12"/>
                    <a:pt x="6" y="12"/>
                  </a:cubicBezTo>
                  <a:cubicBezTo>
                    <a:pt x="10" y="12"/>
                    <a:pt x="17" y="12"/>
                    <a:pt x="24"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3"/>
            <p:cNvSpPr/>
            <p:nvPr/>
          </p:nvSpPr>
          <p:spPr>
            <a:xfrm>
              <a:off x="5522400" y="2175850"/>
              <a:ext cx="625" cy="175"/>
            </a:xfrm>
            <a:custGeom>
              <a:rect b="b" l="l" r="r" t="t"/>
              <a:pathLst>
                <a:path extrusionOk="0" h="7" w="25">
                  <a:moveTo>
                    <a:pt x="12" y="1"/>
                  </a:moveTo>
                  <a:cubicBezTo>
                    <a:pt x="9" y="1"/>
                    <a:pt x="5" y="2"/>
                    <a:pt x="1" y="6"/>
                  </a:cubicBezTo>
                  <a:lnTo>
                    <a:pt x="24" y="6"/>
                  </a:lnTo>
                  <a:cubicBezTo>
                    <a:pt x="24" y="6"/>
                    <a:pt x="19"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3"/>
            <p:cNvSpPr/>
            <p:nvPr/>
          </p:nvSpPr>
          <p:spPr>
            <a:xfrm>
              <a:off x="5527475" y="2175100"/>
              <a:ext cx="1200" cy="325"/>
            </a:xfrm>
            <a:custGeom>
              <a:rect b="b" l="l" r="r" t="t"/>
              <a:pathLst>
                <a:path extrusionOk="0" h="13" w="48">
                  <a:moveTo>
                    <a:pt x="12" y="0"/>
                  </a:moveTo>
                  <a:cubicBezTo>
                    <a:pt x="0" y="0"/>
                    <a:pt x="0" y="0"/>
                    <a:pt x="0" y="12"/>
                  </a:cubicBezTo>
                  <a:cubicBezTo>
                    <a:pt x="48" y="0"/>
                    <a:pt x="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3"/>
            <p:cNvSpPr/>
            <p:nvPr/>
          </p:nvSpPr>
          <p:spPr>
            <a:xfrm>
              <a:off x="5520625" y="2176300"/>
              <a:ext cx="625" cy="25"/>
            </a:xfrm>
            <a:custGeom>
              <a:rect b="b" l="l" r="r" t="t"/>
              <a:pathLst>
                <a:path extrusionOk="0" h="1" w="25">
                  <a:moveTo>
                    <a:pt x="24" y="0"/>
                  </a:moveTo>
                  <a:cubicBezTo>
                    <a:pt x="12" y="0"/>
                    <a:pt x="24" y="0"/>
                    <a:pt x="24" y="0"/>
                  </a:cubicBezTo>
                  <a:cubicBezTo>
                    <a:pt x="0" y="0"/>
                    <a:pt x="0"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3"/>
            <p:cNvSpPr/>
            <p:nvPr/>
          </p:nvSpPr>
          <p:spPr>
            <a:xfrm>
              <a:off x="5520150" y="2176300"/>
              <a:ext cx="3175" cy="600"/>
            </a:xfrm>
            <a:custGeom>
              <a:rect b="b" l="l" r="r" t="t"/>
              <a:pathLst>
                <a:path extrusionOk="0" h="24" w="127">
                  <a:moveTo>
                    <a:pt x="44" y="7"/>
                  </a:moveTo>
                  <a:cubicBezTo>
                    <a:pt x="24" y="8"/>
                    <a:pt x="0" y="12"/>
                    <a:pt x="7" y="12"/>
                  </a:cubicBezTo>
                  <a:lnTo>
                    <a:pt x="44" y="7"/>
                  </a:lnTo>
                  <a:close/>
                  <a:moveTo>
                    <a:pt x="91" y="0"/>
                  </a:moveTo>
                  <a:lnTo>
                    <a:pt x="44" y="7"/>
                  </a:lnTo>
                  <a:lnTo>
                    <a:pt x="44" y="7"/>
                  </a:lnTo>
                  <a:cubicBezTo>
                    <a:pt x="45" y="7"/>
                    <a:pt x="47" y="7"/>
                    <a:pt x="49" y="7"/>
                  </a:cubicBezTo>
                  <a:cubicBezTo>
                    <a:pt x="59" y="7"/>
                    <a:pt x="67" y="8"/>
                    <a:pt x="67" y="12"/>
                  </a:cubicBezTo>
                  <a:lnTo>
                    <a:pt x="31" y="12"/>
                  </a:lnTo>
                  <a:cubicBezTo>
                    <a:pt x="7" y="24"/>
                    <a:pt x="7" y="24"/>
                    <a:pt x="31" y="24"/>
                  </a:cubicBezTo>
                  <a:cubicBezTo>
                    <a:pt x="55" y="24"/>
                    <a:pt x="103" y="12"/>
                    <a:pt x="126" y="12"/>
                  </a:cubicBezTo>
                  <a:cubicBezTo>
                    <a:pt x="114" y="12"/>
                    <a:pt x="31" y="12"/>
                    <a:pt x="9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3"/>
            <p:cNvSpPr/>
            <p:nvPr/>
          </p:nvSpPr>
          <p:spPr>
            <a:xfrm>
              <a:off x="5524775" y="2175700"/>
              <a:ext cx="2425" cy="325"/>
            </a:xfrm>
            <a:custGeom>
              <a:rect b="b" l="l" r="r" t="t"/>
              <a:pathLst>
                <a:path extrusionOk="0" h="13" w="97">
                  <a:moveTo>
                    <a:pt x="25" y="0"/>
                  </a:moveTo>
                  <a:lnTo>
                    <a:pt x="1" y="12"/>
                  </a:lnTo>
                  <a:cubicBezTo>
                    <a:pt x="9" y="8"/>
                    <a:pt x="15" y="7"/>
                    <a:pt x="21" y="7"/>
                  </a:cubicBezTo>
                  <a:cubicBezTo>
                    <a:pt x="33" y="7"/>
                    <a:pt x="41" y="12"/>
                    <a:pt x="49" y="12"/>
                  </a:cubicBezTo>
                  <a:cubicBezTo>
                    <a:pt x="96" y="0"/>
                    <a:pt x="37"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3"/>
            <p:cNvSpPr/>
            <p:nvPr/>
          </p:nvSpPr>
          <p:spPr>
            <a:xfrm>
              <a:off x="5522700" y="2177475"/>
              <a:ext cx="625" cy="325"/>
            </a:xfrm>
            <a:custGeom>
              <a:rect b="b" l="l" r="r" t="t"/>
              <a:pathLst>
                <a:path extrusionOk="0" h="13" w="25">
                  <a:moveTo>
                    <a:pt x="1" y="1"/>
                  </a:move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3"/>
            <p:cNvSpPr/>
            <p:nvPr/>
          </p:nvSpPr>
          <p:spPr>
            <a:xfrm>
              <a:off x="5521800" y="2177775"/>
              <a:ext cx="925" cy="25"/>
            </a:xfrm>
            <a:custGeom>
              <a:rect b="b" l="l" r="r" t="t"/>
              <a:pathLst>
                <a:path extrusionOk="0" h="1" w="37">
                  <a:moveTo>
                    <a:pt x="25" y="1"/>
                  </a:moveTo>
                  <a:lnTo>
                    <a:pt x="1" y="1"/>
                  </a:lnTo>
                  <a:lnTo>
                    <a:pt x="37"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3"/>
            <p:cNvSpPr/>
            <p:nvPr/>
          </p:nvSpPr>
          <p:spPr>
            <a:xfrm>
              <a:off x="5521500" y="2177775"/>
              <a:ext cx="325" cy="325"/>
            </a:xfrm>
            <a:custGeom>
              <a:rect b="b" l="l" r="r" t="t"/>
              <a:pathLst>
                <a:path extrusionOk="0" h="13" w="13">
                  <a:moveTo>
                    <a:pt x="13" y="13"/>
                  </a:moveTo>
                  <a:lnTo>
                    <a:pt x="13" y="13"/>
                  </a:ln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3"/>
            <p:cNvSpPr/>
            <p:nvPr/>
          </p:nvSpPr>
          <p:spPr>
            <a:xfrm>
              <a:off x="5521800" y="2178250"/>
              <a:ext cx="600" cy="150"/>
            </a:xfrm>
            <a:custGeom>
              <a:rect b="b" l="l" r="r" t="t"/>
              <a:pathLst>
                <a:path extrusionOk="0" h="6" w="24">
                  <a:moveTo>
                    <a:pt x="20" y="0"/>
                  </a:moveTo>
                  <a:cubicBezTo>
                    <a:pt x="18" y="0"/>
                    <a:pt x="13" y="1"/>
                    <a:pt x="1" y="5"/>
                  </a:cubicBezTo>
                  <a:lnTo>
                    <a:pt x="13" y="5"/>
                  </a:lnTo>
                  <a:cubicBezTo>
                    <a:pt x="13" y="5"/>
                    <a:pt x="23" y="0"/>
                    <a:pt x="2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3"/>
            <p:cNvSpPr/>
            <p:nvPr/>
          </p:nvSpPr>
          <p:spPr>
            <a:xfrm>
              <a:off x="5536400" y="2178075"/>
              <a:ext cx="1200" cy="325"/>
            </a:xfrm>
            <a:custGeom>
              <a:rect b="b" l="l" r="r" t="t"/>
              <a:pathLst>
                <a:path extrusionOk="0" h="13" w="48">
                  <a:moveTo>
                    <a:pt x="48" y="1"/>
                  </a:moveTo>
                  <a:cubicBezTo>
                    <a:pt x="24" y="1"/>
                    <a:pt x="12" y="12"/>
                    <a:pt x="0" y="12"/>
                  </a:cubicBezTo>
                  <a:lnTo>
                    <a:pt x="36" y="12"/>
                  </a:lnTo>
                  <a:cubicBezTo>
                    <a:pt x="36" y="12"/>
                    <a:pt x="36" y="1"/>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3"/>
            <p:cNvSpPr/>
            <p:nvPr/>
          </p:nvSpPr>
          <p:spPr>
            <a:xfrm>
              <a:off x="5535500" y="2178375"/>
              <a:ext cx="1675" cy="325"/>
            </a:xfrm>
            <a:custGeom>
              <a:rect b="b" l="l" r="r" t="t"/>
              <a:pathLst>
                <a:path extrusionOk="0" h="13" w="67">
                  <a:moveTo>
                    <a:pt x="24" y="0"/>
                  </a:moveTo>
                  <a:cubicBezTo>
                    <a:pt x="1" y="0"/>
                    <a:pt x="36" y="0"/>
                    <a:pt x="24" y="12"/>
                  </a:cubicBezTo>
                  <a:lnTo>
                    <a:pt x="60" y="12"/>
                  </a:lnTo>
                  <a:cubicBezTo>
                    <a:pt x="66" y="6"/>
                    <a:pt x="57" y="6"/>
                    <a:pt x="47" y="6"/>
                  </a:cubicBezTo>
                  <a:cubicBezTo>
                    <a:pt x="36" y="6"/>
                    <a:pt x="24" y="6"/>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3"/>
            <p:cNvSpPr/>
            <p:nvPr/>
          </p:nvSpPr>
          <p:spPr>
            <a:xfrm>
              <a:off x="5534025" y="2181950"/>
              <a:ext cx="2100" cy="625"/>
            </a:xfrm>
            <a:custGeom>
              <a:rect b="b" l="l" r="r" t="t"/>
              <a:pathLst>
                <a:path extrusionOk="0" h="25" w="84">
                  <a:moveTo>
                    <a:pt x="48" y="0"/>
                  </a:moveTo>
                  <a:cubicBezTo>
                    <a:pt x="36" y="6"/>
                    <a:pt x="30" y="9"/>
                    <a:pt x="24" y="9"/>
                  </a:cubicBezTo>
                  <a:cubicBezTo>
                    <a:pt x="18" y="9"/>
                    <a:pt x="12" y="6"/>
                    <a:pt x="0" y="0"/>
                  </a:cubicBezTo>
                  <a:lnTo>
                    <a:pt x="0" y="0"/>
                  </a:lnTo>
                  <a:cubicBezTo>
                    <a:pt x="24" y="12"/>
                    <a:pt x="12" y="12"/>
                    <a:pt x="24" y="24"/>
                  </a:cubicBezTo>
                  <a:lnTo>
                    <a:pt x="71" y="24"/>
                  </a:lnTo>
                  <a:lnTo>
                    <a:pt x="48" y="12"/>
                  </a:lnTo>
                  <a:lnTo>
                    <a:pt x="71" y="12"/>
                  </a:lnTo>
                  <a:cubicBezTo>
                    <a:pt x="83" y="6"/>
                    <a:pt x="74" y="6"/>
                    <a:pt x="64" y="6"/>
                  </a:cubicBezTo>
                  <a:cubicBezTo>
                    <a:pt x="54" y="6"/>
                    <a:pt x="42" y="6"/>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3"/>
            <p:cNvSpPr/>
            <p:nvPr/>
          </p:nvSpPr>
          <p:spPr>
            <a:xfrm>
              <a:off x="5564675" y="2174500"/>
              <a:ext cx="25" cy="325"/>
            </a:xfrm>
            <a:custGeom>
              <a:rect b="b" l="l" r="r" t="t"/>
              <a:pathLst>
                <a:path extrusionOk="0" h="13" w="1">
                  <a:moveTo>
                    <a:pt x="0" y="13"/>
                  </a:moveTo>
                  <a:cubicBezTo>
                    <a:pt x="0" y="13"/>
                    <a:pt x="0" y="13"/>
                    <a:pt x="0" y="1"/>
                  </a:cubicBezTo>
                  <a:lnTo>
                    <a:pt x="0" y="1"/>
                  </a:lnTo>
                  <a:lnTo>
                    <a:pt x="0" y="13"/>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3"/>
            <p:cNvSpPr/>
            <p:nvPr/>
          </p:nvSpPr>
          <p:spPr>
            <a:xfrm>
              <a:off x="5540550" y="2156225"/>
              <a:ext cx="1225" cy="1350"/>
            </a:xfrm>
            <a:custGeom>
              <a:rect b="b" l="l" r="r" t="t"/>
              <a:pathLst>
                <a:path extrusionOk="0" h="54" w="49">
                  <a:moveTo>
                    <a:pt x="28" y="0"/>
                  </a:moveTo>
                  <a:cubicBezTo>
                    <a:pt x="23" y="0"/>
                    <a:pt x="21" y="5"/>
                    <a:pt x="13" y="5"/>
                  </a:cubicBezTo>
                  <a:lnTo>
                    <a:pt x="1" y="53"/>
                  </a:lnTo>
                  <a:cubicBezTo>
                    <a:pt x="25" y="41"/>
                    <a:pt x="1" y="41"/>
                    <a:pt x="13" y="17"/>
                  </a:cubicBezTo>
                  <a:lnTo>
                    <a:pt x="13" y="17"/>
                  </a:lnTo>
                  <a:cubicBezTo>
                    <a:pt x="25" y="17"/>
                    <a:pt x="25" y="41"/>
                    <a:pt x="25" y="41"/>
                  </a:cubicBezTo>
                  <a:cubicBezTo>
                    <a:pt x="49" y="5"/>
                    <a:pt x="1" y="29"/>
                    <a:pt x="37" y="5"/>
                  </a:cubicBezTo>
                  <a:cubicBezTo>
                    <a:pt x="33" y="1"/>
                    <a:pt x="30" y="0"/>
                    <a:pt x="2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3"/>
            <p:cNvSpPr/>
            <p:nvPr/>
          </p:nvSpPr>
          <p:spPr>
            <a:xfrm>
              <a:off x="5562875" y="2170925"/>
              <a:ext cx="1525" cy="2700"/>
            </a:xfrm>
            <a:custGeom>
              <a:rect b="b" l="l" r="r" t="t"/>
              <a:pathLst>
                <a:path extrusionOk="0" h="108" w="61">
                  <a:moveTo>
                    <a:pt x="60" y="1"/>
                  </a:moveTo>
                  <a:cubicBezTo>
                    <a:pt x="38" y="34"/>
                    <a:pt x="26" y="78"/>
                    <a:pt x="5" y="103"/>
                  </a:cubicBezTo>
                  <a:lnTo>
                    <a:pt x="5" y="103"/>
                  </a:lnTo>
                  <a:cubicBezTo>
                    <a:pt x="5" y="103"/>
                    <a:pt x="4" y="103"/>
                    <a:pt x="4" y="103"/>
                  </a:cubicBezTo>
                  <a:cubicBezTo>
                    <a:pt x="2" y="103"/>
                    <a:pt x="1" y="104"/>
                    <a:pt x="1" y="108"/>
                  </a:cubicBezTo>
                  <a:cubicBezTo>
                    <a:pt x="2" y="106"/>
                    <a:pt x="4" y="105"/>
                    <a:pt x="5" y="103"/>
                  </a:cubicBezTo>
                  <a:lnTo>
                    <a:pt x="5" y="103"/>
                  </a:lnTo>
                  <a:cubicBezTo>
                    <a:pt x="9" y="104"/>
                    <a:pt x="13" y="108"/>
                    <a:pt x="13" y="108"/>
                  </a:cubicBezTo>
                  <a:cubicBezTo>
                    <a:pt x="13" y="84"/>
                    <a:pt x="37" y="60"/>
                    <a:pt x="49" y="37"/>
                  </a:cubicBezTo>
                  <a:lnTo>
                    <a:pt x="49" y="48"/>
                  </a:lnTo>
                  <a:cubicBezTo>
                    <a:pt x="60" y="25"/>
                    <a:pt x="60" y="25"/>
                    <a:pt x="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3"/>
            <p:cNvSpPr/>
            <p:nvPr/>
          </p:nvSpPr>
          <p:spPr>
            <a:xfrm>
              <a:off x="5562875" y="2173600"/>
              <a:ext cx="325" cy="625"/>
            </a:xfrm>
            <a:custGeom>
              <a:rect b="b" l="l" r="r" t="t"/>
              <a:pathLst>
                <a:path extrusionOk="0" h="25" w="13">
                  <a:moveTo>
                    <a:pt x="13" y="1"/>
                  </a:moveTo>
                  <a:cubicBezTo>
                    <a:pt x="1" y="13"/>
                    <a:pt x="1" y="13"/>
                    <a:pt x="1" y="13"/>
                  </a:cubicBezTo>
                  <a:cubicBezTo>
                    <a:pt x="1" y="13"/>
                    <a:pt x="1" y="25"/>
                    <a:pt x="1" y="25"/>
                  </a:cubicBezTo>
                  <a:cubicBezTo>
                    <a:pt x="13" y="13"/>
                    <a:pt x="13" y="13"/>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3"/>
            <p:cNvSpPr/>
            <p:nvPr/>
          </p:nvSpPr>
          <p:spPr>
            <a:xfrm>
              <a:off x="5545025" y="2159025"/>
              <a:ext cx="325" cy="325"/>
            </a:xfrm>
            <a:custGeom>
              <a:rect b="b" l="l" r="r" t="t"/>
              <a:pathLst>
                <a:path extrusionOk="0" h="13" w="13">
                  <a:moveTo>
                    <a:pt x="1" y="1"/>
                  </a:moveTo>
                  <a:lnTo>
                    <a:pt x="12" y="12"/>
                  </a:lnTo>
                  <a:cubicBezTo>
                    <a:pt x="12" y="1"/>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3"/>
            <p:cNvSpPr/>
            <p:nvPr/>
          </p:nvSpPr>
          <p:spPr>
            <a:xfrm>
              <a:off x="5566450" y="2174500"/>
              <a:ext cx="325" cy="325"/>
            </a:xfrm>
            <a:custGeom>
              <a:rect b="b" l="l" r="r" t="t"/>
              <a:pathLst>
                <a:path extrusionOk="0" h="13" w="13">
                  <a:moveTo>
                    <a:pt x="1" y="1"/>
                  </a:moveTo>
                  <a:cubicBezTo>
                    <a:pt x="1" y="1"/>
                    <a:pt x="13" y="13"/>
                    <a:pt x="13" y="13"/>
                  </a:cubicBezTo>
                  <a:cubicBezTo>
                    <a:pt x="13" y="13"/>
                    <a:pt x="13" y="13"/>
                    <a:pt x="13"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3"/>
            <p:cNvSpPr/>
            <p:nvPr/>
          </p:nvSpPr>
          <p:spPr>
            <a:xfrm>
              <a:off x="5551275" y="2178375"/>
              <a:ext cx="725" cy="750"/>
            </a:xfrm>
            <a:custGeom>
              <a:rect b="b" l="l" r="r" t="t"/>
              <a:pathLst>
                <a:path extrusionOk="0" h="30" w="29">
                  <a:moveTo>
                    <a:pt x="28" y="10"/>
                  </a:moveTo>
                  <a:cubicBezTo>
                    <a:pt x="28" y="10"/>
                    <a:pt x="27" y="11"/>
                    <a:pt x="24" y="14"/>
                  </a:cubicBezTo>
                  <a:lnTo>
                    <a:pt x="24" y="14"/>
                  </a:lnTo>
                  <a:cubicBezTo>
                    <a:pt x="27" y="12"/>
                    <a:pt x="29" y="10"/>
                    <a:pt x="28" y="10"/>
                  </a:cubicBezTo>
                  <a:close/>
                  <a:moveTo>
                    <a:pt x="12" y="0"/>
                  </a:moveTo>
                  <a:lnTo>
                    <a:pt x="1" y="24"/>
                  </a:lnTo>
                  <a:cubicBezTo>
                    <a:pt x="1" y="28"/>
                    <a:pt x="2" y="30"/>
                    <a:pt x="4" y="30"/>
                  </a:cubicBezTo>
                  <a:cubicBezTo>
                    <a:pt x="7" y="30"/>
                    <a:pt x="12" y="24"/>
                    <a:pt x="12" y="24"/>
                  </a:cubicBezTo>
                  <a:cubicBezTo>
                    <a:pt x="18" y="19"/>
                    <a:pt x="21" y="16"/>
                    <a:pt x="24" y="14"/>
                  </a:cubicBezTo>
                  <a:lnTo>
                    <a:pt x="24" y="14"/>
                  </a:lnTo>
                  <a:cubicBezTo>
                    <a:pt x="22" y="14"/>
                    <a:pt x="21" y="15"/>
                    <a:pt x="20" y="15"/>
                  </a:cubicBezTo>
                  <a:cubicBezTo>
                    <a:pt x="16" y="15"/>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3"/>
            <p:cNvSpPr/>
            <p:nvPr/>
          </p:nvSpPr>
          <p:spPr>
            <a:xfrm>
              <a:off x="5540850" y="2156350"/>
              <a:ext cx="25" cy="25"/>
            </a:xfrm>
            <a:custGeom>
              <a:rect b="b" l="l" r="r" t="t"/>
              <a:pathLst>
                <a:path extrusionOk="0" h="1" w="1">
                  <a:moveTo>
                    <a:pt x="1" y="0"/>
                  </a:moveTo>
                  <a:lnTo>
                    <a:pt x="1" y="0"/>
                  </a:ln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3"/>
            <p:cNvSpPr/>
            <p:nvPr/>
          </p:nvSpPr>
          <p:spPr>
            <a:xfrm>
              <a:off x="5564075" y="2174625"/>
              <a:ext cx="625" cy="500"/>
            </a:xfrm>
            <a:custGeom>
              <a:rect b="b" l="l" r="r" t="t"/>
              <a:pathLst>
                <a:path extrusionOk="0" h="20" w="25">
                  <a:moveTo>
                    <a:pt x="5" y="1"/>
                  </a:moveTo>
                  <a:cubicBezTo>
                    <a:pt x="5" y="1"/>
                    <a:pt x="3" y="3"/>
                    <a:pt x="1" y="8"/>
                  </a:cubicBezTo>
                  <a:lnTo>
                    <a:pt x="10" y="12"/>
                  </a:lnTo>
                  <a:lnTo>
                    <a:pt x="10" y="12"/>
                  </a:lnTo>
                  <a:cubicBezTo>
                    <a:pt x="7" y="8"/>
                    <a:pt x="7" y="1"/>
                    <a:pt x="5" y="1"/>
                  </a:cubicBezTo>
                  <a:close/>
                  <a:moveTo>
                    <a:pt x="24" y="8"/>
                  </a:moveTo>
                  <a:cubicBezTo>
                    <a:pt x="20" y="12"/>
                    <a:pt x="17" y="14"/>
                    <a:pt x="14" y="14"/>
                  </a:cubicBezTo>
                  <a:lnTo>
                    <a:pt x="14" y="14"/>
                  </a:lnTo>
                  <a:lnTo>
                    <a:pt x="10" y="12"/>
                  </a:lnTo>
                  <a:lnTo>
                    <a:pt x="10" y="12"/>
                  </a:lnTo>
                  <a:cubicBezTo>
                    <a:pt x="11" y="14"/>
                    <a:pt x="12" y="14"/>
                    <a:pt x="13" y="14"/>
                  </a:cubicBezTo>
                  <a:cubicBezTo>
                    <a:pt x="14" y="14"/>
                    <a:pt x="14" y="14"/>
                    <a:pt x="14" y="14"/>
                  </a:cubicBezTo>
                  <a:lnTo>
                    <a:pt x="14" y="14"/>
                  </a:lnTo>
                  <a:lnTo>
                    <a:pt x="24" y="19"/>
                  </a:lnTo>
                  <a:lnTo>
                    <a:pt x="24" y="8"/>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3"/>
            <p:cNvSpPr/>
            <p:nvPr/>
          </p:nvSpPr>
          <p:spPr>
            <a:xfrm>
              <a:off x="5284275" y="2152475"/>
              <a:ext cx="327450" cy="249875"/>
            </a:xfrm>
            <a:custGeom>
              <a:rect b="b" l="l" r="r" t="t"/>
              <a:pathLst>
                <a:path extrusionOk="0" h="9995" w="13098">
                  <a:moveTo>
                    <a:pt x="9680" y="1"/>
                  </a:moveTo>
                  <a:cubicBezTo>
                    <a:pt x="9671" y="1"/>
                    <a:pt x="9648" y="1"/>
                    <a:pt x="9628" y="6"/>
                  </a:cubicBezTo>
                  <a:lnTo>
                    <a:pt x="9628" y="6"/>
                  </a:lnTo>
                  <a:cubicBezTo>
                    <a:pt x="9652" y="6"/>
                    <a:pt x="9688" y="1"/>
                    <a:pt x="9680" y="1"/>
                  </a:cubicBezTo>
                  <a:close/>
                  <a:moveTo>
                    <a:pt x="9609" y="13"/>
                  </a:moveTo>
                  <a:cubicBezTo>
                    <a:pt x="9601" y="13"/>
                    <a:pt x="9603" y="13"/>
                    <a:pt x="9609" y="13"/>
                  </a:cubicBezTo>
                  <a:lnTo>
                    <a:pt x="9609" y="13"/>
                  </a:lnTo>
                  <a:cubicBezTo>
                    <a:pt x="9609" y="13"/>
                    <a:pt x="9609" y="13"/>
                    <a:pt x="9609" y="13"/>
                  </a:cubicBezTo>
                  <a:close/>
                  <a:moveTo>
                    <a:pt x="9609" y="1"/>
                  </a:moveTo>
                  <a:lnTo>
                    <a:pt x="9609" y="1"/>
                  </a:lnTo>
                  <a:cubicBezTo>
                    <a:pt x="9597" y="13"/>
                    <a:pt x="9573" y="13"/>
                    <a:pt x="9549" y="13"/>
                  </a:cubicBezTo>
                  <a:cubicBezTo>
                    <a:pt x="9549" y="13"/>
                    <a:pt x="9538" y="24"/>
                    <a:pt x="9561" y="24"/>
                  </a:cubicBezTo>
                  <a:lnTo>
                    <a:pt x="9573" y="13"/>
                  </a:lnTo>
                  <a:lnTo>
                    <a:pt x="9609" y="13"/>
                  </a:lnTo>
                  <a:cubicBezTo>
                    <a:pt x="9615" y="10"/>
                    <a:pt x="9621" y="8"/>
                    <a:pt x="9628" y="6"/>
                  </a:cubicBezTo>
                  <a:lnTo>
                    <a:pt x="9628" y="6"/>
                  </a:lnTo>
                  <a:cubicBezTo>
                    <a:pt x="9627" y="6"/>
                    <a:pt x="9626" y="6"/>
                    <a:pt x="9625" y="6"/>
                  </a:cubicBezTo>
                  <a:cubicBezTo>
                    <a:pt x="9613" y="6"/>
                    <a:pt x="9605" y="5"/>
                    <a:pt x="9609" y="1"/>
                  </a:cubicBezTo>
                  <a:close/>
                  <a:moveTo>
                    <a:pt x="9692" y="9"/>
                  </a:moveTo>
                  <a:cubicBezTo>
                    <a:pt x="9683" y="9"/>
                    <a:pt x="9672" y="10"/>
                    <a:pt x="9657" y="13"/>
                  </a:cubicBezTo>
                  <a:lnTo>
                    <a:pt x="9657" y="24"/>
                  </a:lnTo>
                  <a:cubicBezTo>
                    <a:pt x="9649" y="17"/>
                    <a:pt x="9621" y="14"/>
                    <a:pt x="9609" y="13"/>
                  </a:cubicBezTo>
                  <a:lnTo>
                    <a:pt x="9609" y="13"/>
                  </a:lnTo>
                  <a:cubicBezTo>
                    <a:pt x="9608" y="24"/>
                    <a:pt x="9573" y="24"/>
                    <a:pt x="9561" y="24"/>
                  </a:cubicBezTo>
                  <a:cubicBezTo>
                    <a:pt x="9559" y="27"/>
                    <a:pt x="9561" y="28"/>
                    <a:pt x="9565" y="28"/>
                  </a:cubicBezTo>
                  <a:cubicBezTo>
                    <a:pt x="9577" y="28"/>
                    <a:pt x="9608" y="21"/>
                    <a:pt x="9623" y="21"/>
                  </a:cubicBezTo>
                  <a:cubicBezTo>
                    <a:pt x="9629" y="21"/>
                    <a:pt x="9633" y="22"/>
                    <a:pt x="9633" y="24"/>
                  </a:cubicBezTo>
                  <a:lnTo>
                    <a:pt x="9621" y="24"/>
                  </a:lnTo>
                  <a:cubicBezTo>
                    <a:pt x="9645" y="36"/>
                    <a:pt x="9645" y="36"/>
                    <a:pt x="9692" y="36"/>
                  </a:cubicBezTo>
                  <a:cubicBezTo>
                    <a:pt x="9700" y="32"/>
                    <a:pt x="9708" y="31"/>
                    <a:pt x="9716" y="31"/>
                  </a:cubicBezTo>
                  <a:cubicBezTo>
                    <a:pt x="9732" y="31"/>
                    <a:pt x="9748" y="36"/>
                    <a:pt x="9764" y="36"/>
                  </a:cubicBezTo>
                  <a:cubicBezTo>
                    <a:pt x="9776" y="30"/>
                    <a:pt x="9761" y="30"/>
                    <a:pt x="9750" y="30"/>
                  </a:cubicBezTo>
                  <a:cubicBezTo>
                    <a:pt x="9740" y="30"/>
                    <a:pt x="9734" y="30"/>
                    <a:pt x="9764" y="24"/>
                  </a:cubicBezTo>
                  <a:lnTo>
                    <a:pt x="9788" y="13"/>
                  </a:lnTo>
                  <a:lnTo>
                    <a:pt x="9788" y="13"/>
                  </a:lnTo>
                  <a:cubicBezTo>
                    <a:pt x="9773" y="15"/>
                    <a:pt x="9761" y="16"/>
                    <a:pt x="9752" y="16"/>
                  </a:cubicBezTo>
                  <a:cubicBezTo>
                    <a:pt x="9727" y="16"/>
                    <a:pt x="9718" y="9"/>
                    <a:pt x="9692" y="9"/>
                  </a:cubicBezTo>
                  <a:close/>
                  <a:moveTo>
                    <a:pt x="9692" y="36"/>
                  </a:moveTo>
                  <a:cubicBezTo>
                    <a:pt x="9645" y="36"/>
                    <a:pt x="9704" y="36"/>
                    <a:pt x="9680" y="48"/>
                  </a:cubicBezTo>
                  <a:lnTo>
                    <a:pt x="9728" y="36"/>
                  </a:lnTo>
                  <a:close/>
                  <a:moveTo>
                    <a:pt x="9823" y="84"/>
                  </a:moveTo>
                  <a:cubicBezTo>
                    <a:pt x="9817" y="84"/>
                    <a:pt x="9812" y="84"/>
                    <a:pt x="9807" y="85"/>
                  </a:cubicBezTo>
                  <a:lnTo>
                    <a:pt x="9807" y="85"/>
                  </a:lnTo>
                  <a:cubicBezTo>
                    <a:pt x="9795" y="88"/>
                    <a:pt x="9793" y="89"/>
                    <a:pt x="9796" y="89"/>
                  </a:cubicBezTo>
                  <a:cubicBezTo>
                    <a:pt x="9802" y="89"/>
                    <a:pt x="9831" y="84"/>
                    <a:pt x="9823" y="84"/>
                  </a:cubicBezTo>
                  <a:close/>
                  <a:moveTo>
                    <a:pt x="9728" y="84"/>
                  </a:moveTo>
                  <a:cubicBezTo>
                    <a:pt x="9716" y="90"/>
                    <a:pt x="9695" y="90"/>
                    <a:pt x="9672" y="90"/>
                  </a:cubicBezTo>
                  <a:cubicBezTo>
                    <a:pt x="9648" y="90"/>
                    <a:pt x="9621" y="90"/>
                    <a:pt x="9597" y="96"/>
                  </a:cubicBezTo>
                  <a:lnTo>
                    <a:pt x="9597" y="85"/>
                  </a:lnTo>
                  <a:lnTo>
                    <a:pt x="9597" y="85"/>
                  </a:lnTo>
                  <a:cubicBezTo>
                    <a:pt x="9617" y="87"/>
                    <a:pt x="9634" y="89"/>
                    <a:pt x="9650" y="89"/>
                  </a:cubicBezTo>
                  <a:cubicBezTo>
                    <a:pt x="9663" y="89"/>
                    <a:pt x="9676" y="88"/>
                    <a:pt x="9692" y="84"/>
                  </a:cubicBezTo>
                  <a:close/>
                  <a:moveTo>
                    <a:pt x="9990" y="132"/>
                  </a:moveTo>
                  <a:cubicBezTo>
                    <a:pt x="9988" y="134"/>
                    <a:pt x="9986" y="137"/>
                    <a:pt x="9984" y="140"/>
                  </a:cubicBezTo>
                  <a:lnTo>
                    <a:pt x="9984" y="140"/>
                  </a:lnTo>
                  <a:cubicBezTo>
                    <a:pt x="9986" y="137"/>
                    <a:pt x="9988" y="135"/>
                    <a:pt x="9990" y="132"/>
                  </a:cubicBezTo>
                  <a:close/>
                  <a:moveTo>
                    <a:pt x="9657" y="137"/>
                  </a:moveTo>
                  <a:cubicBezTo>
                    <a:pt x="9657" y="139"/>
                    <a:pt x="9657" y="141"/>
                    <a:pt x="9657" y="143"/>
                  </a:cubicBezTo>
                  <a:lnTo>
                    <a:pt x="9645" y="143"/>
                  </a:lnTo>
                  <a:cubicBezTo>
                    <a:pt x="9647" y="141"/>
                    <a:pt x="9651" y="139"/>
                    <a:pt x="9657" y="137"/>
                  </a:cubicBezTo>
                  <a:close/>
                  <a:moveTo>
                    <a:pt x="9752" y="155"/>
                  </a:moveTo>
                  <a:cubicBezTo>
                    <a:pt x="9752" y="155"/>
                    <a:pt x="9752" y="155"/>
                    <a:pt x="9752" y="167"/>
                  </a:cubicBezTo>
                  <a:cubicBezTo>
                    <a:pt x="9740" y="167"/>
                    <a:pt x="9740" y="167"/>
                    <a:pt x="9740" y="155"/>
                  </a:cubicBezTo>
                  <a:close/>
                  <a:moveTo>
                    <a:pt x="9800" y="143"/>
                  </a:moveTo>
                  <a:cubicBezTo>
                    <a:pt x="9800" y="143"/>
                    <a:pt x="9788" y="143"/>
                    <a:pt x="9788" y="155"/>
                  </a:cubicBezTo>
                  <a:cubicBezTo>
                    <a:pt x="9788" y="155"/>
                    <a:pt x="9788" y="155"/>
                    <a:pt x="9788" y="167"/>
                  </a:cubicBezTo>
                  <a:lnTo>
                    <a:pt x="9776" y="167"/>
                  </a:lnTo>
                  <a:cubicBezTo>
                    <a:pt x="9776" y="155"/>
                    <a:pt x="9776" y="155"/>
                    <a:pt x="9776" y="155"/>
                  </a:cubicBezTo>
                  <a:cubicBezTo>
                    <a:pt x="9776" y="143"/>
                    <a:pt x="9788" y="143"/>
                    <a:pt x="9800" y="143"/>
                  </a:cubicBezTo>
                  <a:close/>
                  <a:moveTo>
                    <a:pt x="9859" y="179"/>
                  </a:moveTo>
                  <a:cubicBezTo>
                    <a:pt x="9847" y="191"/>
                    <a:pt x="9847" y="191"/>
                    <a:pt x="9835" y="203"/>
                  </a:cubicBezTo>
                  <a:cubicBezTo>
                    <a:pt x="9835" y="203"/>
                    <a:pt x="9835" y="191"/>
                    <a:pt x="9835" y="191"/>
                  </a:cubicBezTo>
                  <a:lnTo>
                    <a:pt x="9847" y="191"/>
                  </a:lnTo>
                  <a:cubicBezTo>
                    <a:pt x="9847" y="179"/>
                    <a:pt x="9847" y="179"/>
                    <a:pt x="9859" y="179"/>
                  </a:cubicBezTo>
                  <a:close/>
                  <a:moveTo>
                    <a:pt x="9514" y="288"/>
                  </a:moveTo>
                  <a:cubicBezTo>
                    <a:pt x="9507" y="290"/>
                    <a:pt x="9501" y="293"/>
                    <a:pt x="9490" y="298"/>
                  </a:cubicBezTo>
                  <a:cubicBezTo>
                    <a:pt x="9500" y="295"/>
                    <a:pt x="9508" y="291"/>
                    <a:pt x="9514" y="288"/>
                  </a:cubicBezTo>
                  <a:close/>
                  <a:moveTo>
                    <a:pt x="9573" y="286"/>
                  </a:moveTo>
                  <a:cubicBezTo>
                    <a:pt x="9573" y="286"/>
                    <a:pt x="9549" y="286"/>
                    <a:pt x="9538" y="298"/>
                  </a:cubicBezTo>
                  <a:cubicBezTo>
                    <a:pt x="9557" y="289"/>
                    <a:pt x="9560" y="287"/>
                    <a:pt x="9573" y="286"/>
                  </a:cubicBezTo>
                  <a:lnTo>
                    <a:pt x="9573" y="286"/>
                  </a:lnTo>
                  <a:cubicBezTo>
                    <a:pt x="9573" y="286"/>
                    <a:pt x="9573" y="286"/>
                    <a:pt x="9573" y="286"/>
                  </a:cubicBezTo>
                  <a:close/>
                  <a:moveTo>
                    <a:pt x="11193" y="608"/>
                  </a:moveTo>
                  <a:cubicBezTo>
                    <a:pt x="11193" y="627"/>
                    <a:pt x="11185" y="661"/>
                    <a:pt x="11170" y="680"/>
                  </a:cubicBezTo>
                  <a:lnTo>
                    <a:pt x="11170" y="680"/>
                  </a:lnTo>
                  <a:cubicBezTo>
                    <a:pt x="11170" y="680"/>
                    <a:pt x="11169" y="679"/>
                    <a:pt x="11169" y="679"/>
                  </a:cubicBezTo>
                  <a:lnTo>
                    <a:pt x="11169" y="679"/>
                  </a:lnTo>
                  <a:lnTo>
                    <a:pt x="11169" y="681"/>
                  </a:lnTo>
                  <a:lnTo>
                    <a:pt x="11169" y="681"/>
                  </a:lnTo>
                  <a:cubicBezTo>
                    <a:pt x="11170" y="680"/>
                    <a:pt x="11170" y="680"/>
                    <a:pt x="11170" y="680"/>
                  </a:cubicBezTo>
                  <a:lnTo>
                    <a:pt x="11170" y="680"/>
                  </a:lnTo>
                  <a:cubicBezTo>
                    <a:pt x="11172" y="680"/>
                    <a:pt x="11174" y="681"/>
                    <a:pt x="11176" y="681"/>
                  </a:cubicBezTo>
                  <a:cubicBezTo>
                    <a:pt x="11205" y="681"/>
                    <a:pt x="11206" y="620"/>
                    <a:pt x="11228" y="620"/>
                  </a:cubicBezTo>
                  <a:cubicBezTo>
                    <a:pt x="11228" y="615"/>
                    <a:pt x="11227" y="614"/>
                    <a:pt x="11225" y="614"/>
                  </a:cubicBezTo>
                  <a:cubicBezTo>
                    <a:pt x="11220" y="614"/>
                    <a:pt x="11208" y="627"/>
                    <a:pt x="11200" y="627"/>
                  </a:cubicBezTo>
                  <a:cubicBezTo>
                    <a:pt x="11196" y="627"/>
                    <a:pt x="11193" y="622"/>
                    <a:pt x="11193" y="608"/>
                  </a:cubicBezTo>
                  <a:close/>
                  <a:moveTo>
                    <a:pt x="9526" y="727"/>
                  </a:moveTo>
                  <a:cubicBezTo>
                    <a:pt x="9526" y="727"/>
                    <a:pt x="9371" y="751"/>
                    <a:pt x="9407" y="751"/>
                  </a:cubicBezTo>
                  <a:lnTo>
                    <a:pt x="9549" y="727"/>
                  </a:lnTo>
                  <a:close/>
                  <a:moveTo>
                    <a:pt x="10335" y="751"/>
                  </a:moveTo>
                  <a:lnTo>
                    <a:pt x="10311" y="763"/>
                  </a:lnTo>
                  <a:lnTo>
                    <a:pt x="10335" y="763"/>
                  </a:lnTo>
                  <a:cubicBezTo>
                    <a:pt x="10335" y="759"/>
                    <a:pt x="10335" y="756"/>
                    <a:pt x="10335" y="754"/>
                  </a:cubicBezTo>
                  <a:cubicBezTo>
                    <a:pt x="10335" y="754"/>
                    <a:pt x="10335" y="753"/>
                    <a:pt x="10335" y="751"/>
                  </a:cubicBezTo>
                  <a:close/>
                  <a:moveTo>
                    <a:pt x="11443" y="751"/>
                  </a:moveTo>
                  <a:cubicBezTo>
                    <a:pt x="11437" y="751"/>
                    <a:pt x="11426" y="767"/>
                    <a:pt x="11416" y="779"/>
                  </a:cubicBezTo>
                  <a:lnTo>
                    <a:pt x="11416" y="779"/>
                  </a:lnTo>
                  <a:cubicBezTo>
                    <a:pt x="11424" y="773"/>
                    <a:pt x="11433" y="764"/>
                    <a:pt x="11443" y="751"/>
                  </a:cubicBezTo>
                  <a:close/>
                  <a:moveTo>
                    <a:pt x="11443" y="834"/>
                  </a:moveTo>
                  <a:cubicBezTo>
                    <a:pt x="11433" y="839"/>
                    <a:pt x="11427" y="846"/>
                    <a:pt x="11425" y="851"/>
                  </a:cubicBezTo>
                  <a:lnTo>
                    <a:pt x="11425" y="851"/>
                  </a:lnTo>
                  <a:cubicBezTo>
                    <a:pt x="11431" y="848"/>
                    <a:pt x="11437" y="843"/>
                    <a:pt x="11443" y="834"/>
                  </a:cubicBezTo>
                  <a:close/>
                  <a:moveTo>
                    <a:pt x="9728" y="894"/>
                  </a:moveTo>
                  <a:cubicBezTo>
                    <a:pt x="9726" y="894"/>
                    <a:pt x="9724" y="894"/>
                    <a:pt x="9722" y="894"/>
                  </a:cubicBezTo>
                  <a:lnTo>
                    <a:pt x="9722" y="894"/>
                  </a:lnTo>
                  <a:cubicBezTo>
                    <a:pt x="9717" y="895"/>
                    <a:pt x="9712" y="897"/>
                    <a:pt x="9715" y="897"/>
                  </a:cubicBezTo>
                  <a:cubicBezTo>
                    <a:pt x="9718" y="897"/>
                    <a:pt x="9725" y="896"/>
                    <a:pt x="9740" y="894"/>
                  </a:cubicBezTo>
                  <a:close/>
                  <a:moveTo>
                    <a:pt x="9538" y="870"/>
                  </a:moveTo>
                  <a:cubicBezTo>
                    <a:pt x="9454" y="882"/>
                    <a:pt x="9549" y="882"/>
                    <a:pt x="9514" y="882"/>
                  </a:cubicBezTo>
                  <a:cubicBezTo>
                    <a:pt x="9514" y="894"/>
                    <a:pt x="9514" y="894"/>
                    <a:pt x="9514" y="894"/>
                  </a:cubicBezTo>
                  <a:cubicBezTo>
                    <a:pt x="9502" y="882"/>
                    <a:pt x="9478" y="882"/>
                    <a:pt x="9442" y="882"/>
                  </a:cubicBezTo>
                  <a:cubicBezTo>
                    <a:pt x="9442" y="888"/>
                    <a:pt x="9463" y="888"/>
                    <a:pt x="9480" y="888"/>
                  </a:cubicBezTo>
                  <a:cubicBezTo>
                    <a:pt x="9496" y="888"/>
                    <a:pt x="9508" y="888"/>
                    <a:pt x="9490" y="894"/>
                  </a:cubicBezTo>
                  <a:cubicBezTo>
                    <a:pt x="9514" y="894"/>
                    <a:pt x="9442" y="905"/>
                    <a:pt x="9442" y="917"/>
                  </a:cubicBezTo>
                  <a:cubicBezTo>
                    <a:pt x="9466" y="917"/>
                    <a:pt x="9506" y="912"/>
                    <a:pt x="9526" y="912"/>
                  </a:cubicBezTo>
                  <a:cubicBezTo>
                    <a:pt x="9536" y="912"/>
                    <a:pt x="9542" y="913"/>
                    <a:pt x="9538" y="917"/>
                  </a:cubicBezTo>
                  <a:lnTo>
                    <a:pt x="9478" y="917"/>
                  </a:lnTo>
                  <a:cubicBezTo>
                    <a:pt x="9478" y="923"/>
                    <a:pt x="9496" y="923"/>
                    <a:pt x="9514" y="923"/>
                  </a:cubicBezTo>
                  <a:cubicBezTo>
                    <a:pt x="9532" y="923"/>
                    <a:pt x="9549" y="923"/>
                    <a:pt x="9549" y="929"/>
                  </a:cubicBezTo>
                  <a:cubicBezTo>
                    <a:pt x="9561" y="917"/>
                    <a:pt x="9597" y="917"/>
                    <a:pt x="9609" y="917"/>
                  </a:cubicBezTo>
                  <a:cubicBezTo>
                    <a:pt x="9633" y="917"/>
                    <a:pt x="9633" y="917"/>
                    <a:pt x="9621" y="929"/>
                  </a:cubicBezTo>
                  <a:lnTo>
                    <a:pt x="9657" y="929"/>
                  </a:lnTo>
                  <a:cubicBezTo>
                    <a:pt x="9692" y="917"/>
                    <a:pt x="9621" y="917"/>
                    <a:pt x="9668" y="905"/>
                  </a:cubicBezTo>
                  <a:lnTo>
                    <a:pt x="9668" y="905"/>
                  </a:lnTo>
                  <a:lnTo>
                    <a:pt x="9621" y="917"/>
                  </a:lnTo>
                  <a:cubicBezTo>
                    <a:pt x="9626" y="912"/>
                    <a:pt x="9639" y="907"/>
                    <a:pt x="9653" y="902"/>
                  </a:cubicBezTo>
                  <a:lnTo>
                    <a:pt x="9653" y="902"/>
                  </a:lnTo>
                  <a:cubicBezTo>
                    <a:pt x="9640" y="904"/>
                    <a:pt x="9625" y="905"/>
                    <a:pt x="9609" y="905"/>
                  </a:cubicBezTo>
                  <a:cubicBezTo>
                    <a:pt x="9633" y="894"/>
                    <a:pt x="9621" y="894"/>
                    <a:pt x="9633" y="894"/>
                  </a:cubicBezTo>
                  <a:cubicBezTo>
                    <a:pt x="9597" y="882"/>
                    <a:pt x="9526" y="882"/>
                    <a:pt x="9538" y="870"/>
                  </a:cubicBezTo>
                  <a:close/>
                  <a:moveTo>
                    <a:pt x="9692" y="917"/>
                  </a:moveTo>
                  <a:lnTo>
                    <a:pt x="9692" y="917"/>
                  </a:lnTo>
                  <a:cubicBezTo>
                    <a:pt x="9657" y="929"/>
                    <a:pt x="9704" y="929"/>
                    <a:pt x="9704" y="929"/>
                  </a:cubicBezTo>
                  <a:lnTo>
                    <a:pt x="9692" y="917"/>
                  </a:lnTo>
                  <a:close/>
                  <a:moveTo>
                    <a:pt x="9764" y="929"/>
                  </a:moveTo>
                  <a:lnTo>
                    <a:pt x="9764" y="929"/>
                  </a:lnTo>
                  <a:cubicBezTo>
                    <a:pt x="9785" y="940"/>
                    <a:pt x="9741" y="950"/>
                    <a:pt x="9706" y="953"/>
                  </a:cubicBezTo>
                  <a:lnTo>
                    <a:pt x="9706" y="953"/>
                  </a:lnTo>
                  <a:lnTo>
                    <a:pt x="9740" y="941"/>
                  </a:lnTo>
                  <a:lnTo>
                    <a:pt x="9716" y="941"/>
                  </a:lnTo>
                  <a:cubicBezTo>
                    <a:pt x="9716" y="941"/>
                    <a:pt x="9740" y="941"/>
                    <a:pt x="9764" y="929"/>
                  </a:cubicBezTo>
                  <a:close/>
                  <a:moveTo>
                    <a:pt x="10663" y="985"/>
                  </a:moveTo>
                  <a:cubicBezTo>
                    <a:pt x="10661" y="986"/>
                    <a:pt x="10659" y="987"/>
                    <a:pt x="10657" y="989"/>
                  </a:cubicBezTo>
                  <a:cubicBezTo>
                    <a:pt x="10659" y="988"/>
                    <a:pt x="10661" y="986"/>
                    <a:pt x="10663" y="985"/>
                  </a:cubicBezTo>
                  <a:close/>
                  <a:moveTo>
                    <a:pt x="9524" y="984"/>
                  </a:moveTo>
                  <a:cubicBezTo>
                    <a:pt x="9533" y="984"/>
                    <a:pt x="9543" y="985"/>
                    <a:pt x="9549" y="989"/>
                  </a:cubicBezTo>
                  <a:lnTo>
                    <a:pt x="9526" y="989"/>
                  </a:lnTo>
                  <a:cubicBezTo>
                    <a:pt x="9514" y="995"/>
                    <a:pt x="9499" y="995"/>
                    <a:pt x="9484" y="995"/>
                  </a:cubicBezTo>
                  <a:cubicBezTo>
                    <a:pt x="9478" y="995"/>
                    <a:pt x="9473" y="995"/>
                    <a:pt x="9467" y="995"/>
                  </a:cubicBezTo>
                  <a:lnTo>
                    <a:pt x="9467" y="995"/>
                  </a:lnTo>
                  <a:cubicBezTo>
                    <a:pt x="9484" y="989"/>
                    <a:pt x="9505" y="984"/>
                    <a:pt x="9524" y="984"/>
                  </a:cubicBezTo>
                  <a:close/>
                  <a:moveTo>
                    <a:pt x="9585" y="1036"/>
                  </a:moveTo>
                  <a:lnTo>
                    <a:pt x="9585" y="1036"/>
                  </a:lnTo>
                  <a:cubicBezTo>
                    <a:pt x="9585" y="1036"/>
                    <a:pt x="9585" y="1037"/>
                    <a:pt x="9585" y="1037"/>
                  </a:cubicBezTo>
                  <a:lnTo>
                    <a:pt x="9585" y="1037"/>
                  </a:lnTo>
                  <a:cubicBezTo>
                    <a:pt x="9585" y="1037"/>
                    <a:pt x="9585" y="1037"/>
                    <a:pt x="9585" y="1037"/>
                  </a:cubicBezTo>
                  <a:lnTo>
                    <a:pt x="9585" y="1037"/>
                  </a:lnTo>
                  <a:cubicBezTo>
                    <a:pt x="9585" y="1037"/>
                    <a:pt x="9585" y="1036"/>
                    <a:pt x="9585" y="1036"/>
                  </a:cubicBezTo>
                  <a:close/>
                  <a:moveTo>
                    <a:pt x="9585" y="1037"/>
                  </a:moveTo>
                  <a:cubicBezTo>
                    <a:pt x="9565" y="1037"/>
                    <a:pt x="9530" y="1039"/>
                    <a:pt x="9502" y="1048"/>
                  </a:cubicBezTo>
                  <a:cubicBezTo>
                    <a:pt x="9514" y="1048"/>
                    <a:pt x="9561" y="1048"/>
                    <a:pt x="9585" y="1037"/>
                  </a:cubicBezTo>
                  <a:close/>
                  <a:moveTo>
                    <a:pt x="10133" y="1057"/>
                  </a:moveTo>
                  <a:cubicBezTo>
                    <a:pt x="10127" y="1057"/>
                    <a:pt x="10115" y="1059"/>
                    <a:pt x="10103" y="1060"/>
                  </a:cubicBezTo>
                  <a:lnTo>
                    <a:pt x="10133" y="1060"/>
                  </a:lnTo>
                  <a:cubicBezTo>
                    <a:pt x="10138" y="1058"/>
                    <a:pt x="10137" y="1057"/>
                    <a:pt x="10133" y="1057"/>
                  </a:cubicBezTo>
                  <a:close/>
                  <a:moveTo>
                    <a:pt x="10097" y="1060"/>
                  </a:moveTo>
                  <a:cubicBezTo>
                    <a:pt x="10097" y="1061"/>
                    <a:pt x="10097" y="1061"/>
                    <a:pt x="10096" y="1061"/>
                  </a:cubicBezTo>
                  <a:lnTo>
                    <a:pt x="10096" y="1061"/>
                  </a:lnTo>
                  <a:cubicBezTo>
                    <a:pt x="10099" y="1061"/>
                    <a:pt x="10101" y="1061"/>
                    <a:pt x="10103" y="1060"/>
                  </a:cubicBezTo>
                  <a:close/>
                  <a:moveTo>
                    <a:pt x="10736" y="1058"/>
                  </a:moveTo>
                  <a:cubicBezTo>
                    <a:pt x="10733" y="1059"/>
                    <a:pt x="10731" y="1059"/>
                    <a:pt x="10728" y="1060"/>
                  </a:cubicBezTo>
                  <a:cubicBezTo>
                    <a:pt x="10728" y="1064"/>
                    <a:pt x="10726" y="1069"/>
                    <a:pt x="10724" y="1074"/>
                  </a:cubicBezTo>
                  <a:lnTo>
                    <a:pt x="10724" y="1074"/>
                  </a:lnTo>
                  <a:lnTo>
                    <a:pt x="10736" y="1058"/>
                  </a:lnTo>
                  <a:close/>
                  <a:moveTo>
                    <a:pt x="10724" y="1074"/>
                  </a:moveTo>
                  <a:lnTo>
                    <a:pt x="10716" y="1084"/>
                  </a:lnTo>
                  <a:cubicBezTo>
                    <a:pt x="10713" y="1090"/>
                    <a:pt x="10713" y="1092"/>
                    <a:pt x="10713" y="1092"/>
                  </a:cubicBezTo>
                  <a:cubicBezTo>
                    <a:pt x="10714" y="1092"/>
                    <a:pt x="10720" y="1083"/>
                    <a:pt x="10724" y="1074"/>
                  </a:cubicBezTo>
                  <a:close/>
                  <a:moveTo>
                    <a:pt x="9585" y="1084"/>
                  </a:moveTo>
                  <a:cubicBezTo>
                    <a:pt x="9621" y="1084"/>
                    <a:pt x="9597" y="1096"/>
                    <a:pt x="9585" y="1096"/>
                  </a:cubicBezTo>
                  <a:cubicBezTo>
                    <a:pt x="9585" y="1096"/>
                    <a:pt x="9563" y="1096"/>
                    <a:pt x="9572" y="1085"/>
                  </a:cubicBezTo>
                  <a:lnTo>
                    <a:pt x="9572" y="1085"/>
                  </a:lnTo>
                  <a:cubicBezTo>
                    <a:pt x="9576" y="1085"/>
                    <a:pt x="9580" y="1084"/>
                    <a:pt x="9585" y="1084"/>
                  </a:cubicBezTo>
                  <a:close/>
                  <a:moveTo>
                    <a:pt x="10097" y="1167"/>
                  </a:moveTo>
                  <a:lnTo>
                    <a:pt x="10062" y="1179"/>
                  </a:lnTo>
                  <a:lnTo>
                    <a:pt x="10062" y="1179"/>
                  </a:lnTo>
                  <a:cubicBezTo>
                    <a:pt x="10062" y="1179"/>
                    <a:pt x="10062" y="1179"/>
                    <a:pt x="10062" y="1179"/>
                  </a:cubicBezTo>
                  <a:lnTo>
                    <a:pt x="10062" y="1179"/>
                  </a:lnTo>
                  <a:lnTo>
                    <a:pt x="10061" y="1179"/>
                  </a:lnTo>
                  <a:lnTo>
                    <a:pt x="10061" y="1179"/>
                  </a:lnTo>
                  <a:lnTo>
                    <a:pt x="10062" y="1179"/>
                  </a:lnTo>
                  <a:lnTo>
                    <a:pt x="10062" y="1179"/>
                  </a:lnTo>
                  <a:cubicBezTo>
                    <a:pt x="10065" y="1179"/>
                    <a:pt x="10069" y="1179"/>
                    <a:pt x="10073" y="1179"/>
                  </a:cubicBezTo>
                  <a:lnTo>
                    <a:pt x="10097" y="1167"/>
                  </a:lnTo>
                  <a:close/>
                  <a:moveTo>
                    <a:pt x="10966" y="1191"/>
                  </a:moveTo>
                  <a:lnTo>
                    <a:pt x="10966" y="1203"/>
                  </a:lnTo>
                  <a:cubicBezTo>
                    <a:pt x="10967" y="1199"/>
                    <a:pt x="10967" y="1195"/>
                    <a:pt x="10967" y="1192"/>
                  </a:cubicBezTo>
                  <a:lnTo>
                    <a:pt x="10967" y="1192"/>
                  </a:lnTo>
                  <a:cubicBezTo>
                    <a:pt x="10967" y="1192"/>
                    <a:pt x="10967" y="1191"/>
                    <a:pt x="10966" y="1191"/>
                  </a:cubicBezTo>
                  <a:close/>
                  <a:moveTo>
                    <a:pt x="9371" y="1441"/>
                  </a:moveTo>
                  <a:cubicBezTo>
                    <a:pt x="9359" y="1441"/>
                    <a:pt x="9359" y="1453"/>
                    <a:pt x="9359" y="1465"/>
                  </a:cubicBezTo>
                  <a:lnTo>
                    <a:pt x="9371" y="1441"/>
                  </a:lnTo>
                  <a:close/>
                  <a:moveTo>
                    <a:pt x="9657" y="1477"/>
                  </a:moveTo>
                  <a:cubicBezTo>
                    <a:pt x="9657" y="1477"/>
                    <a:pt x="9645" y="1489"/>
                    <a:pt x="9645" y="1489"/>
                  </a:cubicBezTo>
                  <a:cubicBezTo>
                    <a:pt x="9645" y="1489"/>
                    <a:pt x="9645" y="1477"/>
                    <a:pt x="9645" y="1477"/>
                  </a:cubicBezTo>
                  <a:close/>
                  <a:moveTo>
                    <a:pt x="9502" y="1417"/>
                  </a:moveTo>
                  <a:cubicBezTo>
                    <a:pt x="9502" y="1417"/>
                    <a:pt x="9490" y="1429"/>
                    <a:pt x="9490" y="1441"/>
                  </a:cubicBezTo>
                  <a:lnTo>
                    <a:pt x="9494" y="1445"/>
                  </a:lnTo>
                  <a:lnTo>
                    <a:pt x="9494" y="1445"/>
                  </a:lnTo>
                  <a:cubicBezTo>
                    <a:pt x="9494" y="1445"/>
                    <a:pt x="9493" y="1445"/>
                    <a:pt x="9493" y="1445"/>
                  </a:cubicBezTo>
                  <a:cubicBezTo>
                    <a:pt x="9485" y="1445"/>
                    <a:pt x="9478" y="1465"/>
                    <a:pt x="9478" y="1465"/>
                  </a:cubicBezTo>
                  <a:cubicBezTo>
                    <a:pt x="9478" y="1477"/>
                    <a:pt x="9478" y="1477"/>
                    <a:pt x="9478" y="1489"/>
                  </a:cubicBezTo>
                  <a:lnTo>
                    <a:pt x="9502" y="1489"/>
                  </a:lnTo>
                  <a:cubicBezTo>
                    <a:pt x="9504" y="1491"/>
                    <a:pt x="9505" y="1491"/>
                    <a:pt x="9506" y="1491"/>
                  </a:cubicBezTo>
                  <a:cubicBezTo>
                    <a:pt x="9514" y="1491"/>
                    <a:pt x="9515" y="1463"/>
                    <a:pt x="9526" y="1453"/>
                  </a:cubicBezTo>
                  <a:cubicBezTo>
                    <a:pt x="9514" y="1441"/>
                    <a:pt x="9514" y="1429"/>
                    <a:pt x="9502" y="1417"/>
                  </a:cubicBezTo>
                  <a:close/>
                  <a:moveTo>
                    <a:pt x="9633" y="1477"/>
                  </a:moveTo>
                  <a:cubicBezTo>
                    <a:pt x="9633" y="1489"/>
                    <a:pt x="9633" y="1489"/>
                    <a:pt x="9633" y="1489"/>
                  </a:cubicBezTo>
                  <a:lnTo>
                    <a:pt x="9621" y="1489"/>
                  </a:lnTo>
                  <a:cubicBezTo>
                    <a:pt x="9621" y="1489"/>
                    <a:pt x="9633" y="1489"/>
                    <a:pt x="9633" y="1501"/>
                  </a:cubicBezTo>
                  <a:cubicBezTo>
                    <a:pt x="9633" y="1513"/>
                    <a:pt x="9633" y="1513"/>
                    <a:pt x="9621" y="1513"/>
                  </a:cubicBezTo>
                  <a:cubicBezTo>
                    <a:pt x="9621" y="1501"/>
                    <a:pt x="9621" y="1501"/>
                    <a:pt x="9621" y="1489"/>
                  </a:cubicBezTo>
                  <a:cubicBezTo>
                    <a:pt x="9621" y="1489"/>
                    <a:pt x="9621" y="1477"/>
                    <a:pt x="9621" y="1477"/>
                  </a:cubicBezTo>
                  <a:close/>
                  <a:moveTo>
                    <a:pt x="9657" y="1501"/>
                  </a:moveTo>
                  <a:cubicBezTo>
                    <a:pt x="9657" y="1513"/>
                    <a:pt x="9657" y="1513"/>
                    <a:pt x="9645" y="1513"/>
                  </a:cubicBezTo>
                  <a:cubicBezTo>
                    <a:pt x="9657" y="1513"/>
                    <a:pt x="9657" y="1501"/>
                    <a:pt x="9645" y="1501"/>
                  </a:cubicBezTo>
                  <a:close/>
                  <a:moveTo>
                    <a:pt x="8907" y="1549"/>
                  </a:moveTo>
                  <a:cubicBezTo>
                    <a:pt x="8915" y="1557"/>
                    <a:pt x="8911" y="1560"/>
                    <a:pt x="8913" y="1575"/>
                  </a:cubicBezTo>
                  <a:lnTo>
                    <a:pt x="8913" y="1575"/>
                  </a:lnTo>
                  <a:cubicBezTo>
                    <a:pt x="8918" y="1566"/>
                    <a:pt x="8916" y="1558"/>
                    <a:pt x="8907" y="1549"/>
                  </a:cubicBezTo>
                  <a:close/>
                  <a:moveTo>
                    <a:pt x="12477" y="1608"/>
                  </a:moveTo>
                  <a:lnTo>
                    <a:pt x="12477" y="1608"/>
                  </a:lnTo>
                  <a:cubicBezTo>
                    <a:pt x="12467" y="1615"/>
                    <a:pt x="12458" y="1620"/>
                    <a:pt x="12455" y="1620"/>
                  </a:cubicBezTo>
                  <a:cubicBezTo>
                    <a:pt x="12466" y="1608"/>
                    <a:pt x="12466" y="1608"/>
                    <a:pt x="12477" y="1608"/>
                  </a:cubicBezTo>
                  <a:close/>
                  <a:moveTo>
                    <a:pt x="9586" y="1660"/>
                  </a:moveTo>
                  <a:cubicBezTo>
                    <a:pt x="9589" y="1665"/>
                    <a:pt x="9593" y="1667"/>
                    <a:pt x="9597" y="1667"/>
                  </a:cubicBezTo>
                  <a:cubicBezTo>
                    <a:pt x="9597" y="1667"/>
                    <a:pt x="9592" y="1662"/>
                    <a:pt x="9586" y="1660"/>
                  </a:cubicBezTo>
                  <a:close/>
                  <a:moveTo>
                    <a:pt x="12571" y="1661"/>
                  </a:moveTo>
                  <a:lnTo>
                    <a:pt x="12571" y="1661"/>
                  </a:lnTo>
                  <a:cubicBezTo>
                    <a:pt x="12568" y="1665"/>
                    <a:pt x="12566" y="1667"/>
                    <a:pt x="12562" y="1667"/>
                  </a:cubicBezTo>
                  <a:cubicBezTo>
                    <a:pt x="12568" y="1667"/>
                    <a:pt x="12571" y="1664"/>
                    <a:pt x="12571" y="1661"/>
                  </a:cubicBezTo>
                  <a:close/>
                  <a:moveTo>
                    <a:pt x="12086" y="1787"/>
                  </a:moveTo>
                  <a:cubicBezTo>
                    <a:pt x="12088" y="1794"/>
                    <a:pt x="12089" y="1798"/>
                    <a:pt x="12089" y="1801"/>
                  </a:cubicBezTo>
                  <a:lnTo>
                    <a:pt x="12089" y="1801"/>
                  </a:lnTo>
                  <a:cubicBezTo>
                    <a:pt x="12095" y="1798"/>
                    <a:pt x="12102" y="1794"/>
                    <a:pt x="12109" y="1787"/>
                  </a:cubicBezTo>
                  <a:close/>
                  <a:moveTo>
                    <a:pt x="12089" y="1801"/>
                  </a:moveTo>
                  <a:cubicBezTo>
                    <a:pt x="12085" y="1802"/>
                    <a:pt x="12082" y="1803"/>
                    <a:pt x="12080" y="1804"/>
                  </a:cubicBezTo>
                  <a:lnTo>
                    <a:pt x="12080" y="1804"/>
                  </a:lnTo>
                  <a:cubicBezTo>
                    <a:pt x="12085" y="1804"/>
                    <a:pt x="12088" y="1804"/>
                    <a:pt x="12089" y="1801"/>
                  </a:cubicBezTo>
                  <a:close/>
                  <a:moveTo>
                    <a:pt x="12871" y="1894"/>
                  </a:moveTo>
                  <a:cubicBezTo>
                    <a:pt x="12865" y="1894"/>
                    <a:pt x="12862" y="1897"/>
                    <a:pt x="12859" y="1900"/>
                  </a:cubicBezTo>
                  <a:lnTo>
                    <a:pt x="12871" y="1894"/>
                  </a:lnTo>
                  <a:close/>
                  <a:moveTo>
                    <a:pt x="12859" y="1900"/>
                  </a:moveTo>
                  <a:lnTo>
                    <a:pt x="12848" y="1906"/>
                  </a:lnTo>
                  <a:cubicBezTo>
                    <a:pt x="12853" y="1906"/>
                    <a:pt x="12856" y="1903"/>
                    <a:pt x="12859" y="1900"/>
                  </a:cubicBezTo>
                  <a:close/>
                  <a:moveTo>
                    <a:pt x="8692" y="1882"/>
                  </a:moveTo>
                  <a:cubicBezTo>
                    <a:pt x="8723" y="1892"/>
                    <a:pt x="8710" y="1928"/>
                    <a:pt x="8728" y="1953"/>
                  </a:cubicBezTo>
                  <a:lnTo>
                    <a:pt x="8728" y="1953"/>
                  </a:lnTo>
                  <a:cubicBezTo>
                    <a:pt x="8692" y="1953"/>
                    <a:pt x="8692" y="1929"/>
                    <a:pt x="8657" y="1906"/>
                  </a:cubicBezTo>
                  <a:cubicBezTo>
                    <a:pt x="8652" y="1893"/>
                    <a:pt x="8653" y="1889"/>
                    <a:pt x="8655" y="1889"/>
                  </a:cubicBezTo>
                  <a:lnTo>
                    <a:pt x="8655" y="1889"/>
                  </a:lnTo>
                  <a:cubicBezTo>
                    <a:pt x="8659" y="1889"/>
                    <a:pt x="8667" y="1896"/>
                    <a:pt x="8674" y="1896"/>
                  </a:cubicBezTo>
                  <a:cubicBezTo>
                    <a:pt x="8676" y="1896"/>
                    <a:pt x="8678" y="1896"/>
                    <a:pt x="8680" y="1894"/>
                  </a:cubicBezTo>
                  <a:cubicBezTo>
                    <a:pt x="8680" y="1894"/>
                    <a:pt x="8680" y="1894"/>
                    <a:pt x="8680" y="1906"/>
                  </a:cubicBezTo>
                  <a:lnTo>
                    <a:pt x="8692" y="1882"/>
                  </a:lnTo>
                  <a:close/>
                  <a:moveTo>
                    <a:pt x="8766" y="1947"/>
                  </a:moveTo>
                  <a:cubicBezTo>
                    <a:pt x="8766" y="1947"/>
                    <a:pt x="8766" y="1948"/>
                    <a:pt x="8765" y="1948"/>
                  </a:cubicBezTo>
                  <a:lnTo>
                    <a:pt x="8765" y="1948"/>
                  </a:lnTo>
                  <a:cubicBezTo>
                    <a:pt x="8767" y="1950"/>
                    <a:pt x="8770" y="1953"/>
                    <a:pt x="8776" y="1953"/>
                  </a:cubicBezTo>
                  <a:cubicBezTo>
                    <a:pt x="8771" y="1949"/>
                    <a:pt x="8768" y="1947"/>
                    <a:pt x="8766" y="1947"/>
                  </a:cubicBezTo>
                  <a:close/>
                  <a:moveTo>
                    <a:pt x="12725" y="2134"/>
                  </a:moveTo>
                  <a:cubicBezTo>
                    <a:pt x="12718" y="2134"/>
                    <a:pt x="12706" y="2154"/>
                    <a:pt x="12698" y="2164"/>
                  </a:cubicBezTo>
                  <a:lnTo>
                    <a:pt x="12698" y="2164"/>
                  </a:lnTo>
                  <a:lnTo>
                    <a:pt x="12728" y="2144"/>
                  </a:lnTo>
                  <a:cubicBezTo>
                    <a:pt x="12728" y="2136"/>
                    <a:pt x="12727" y="2134"/>
                    <a:pt x="12725" y="2134"/>
                  </a:cubicBezTo>
                  <a:close/>
                  <a:moveTo>
                    <a:pt x="7121" y="2168"/>
                  </a:moveTo>
                  <a:lnTo>
                    <a:pt x="7121" y="2168"/>
                  </a:lnTo>
                  <a:cubicBezTo>
                    <a:pt x="7122" y="2170"/>
                    <a:pt x="7123" y="2173"/>
                    <a:pt x="7125" y="2175"/>
                  </a:cubicBezTo>
                  <a:lnTo>
                    <a:pt x="7125" y="2175"/>
                  </a:lnTo>
                  <a:cubicBezTo>
                    <a:pt x="7124" y="2173"/>
                    <a:pt x="7122" y="2170"/>
                    <a:pt x="7121" y="2168"/>
                  </a:cubicBezTo>
                  <a:close/>
                  <a:moveTo>
                    <a:pt x="12754" y="2169"/>
                  </a:moveTo>
                  <a:cubicBezTo>
                    <a:pt x="12752" y="2169"/>
                    <a:pt x="12748" y="2172"/>
                    <a:pt x="12740" y="2179"/>
                  </a:cubicBezTo>
                  <a:cubicBezTo>
                    <a:pt x="12748" y="2179"/>
                    <a:pt x="12756" y="2169"/>
                    <a:pt x="12754" y="2169"/>
                  </a:cubicBezTo>
                  <a:close/>
                  <a:moveTo>
                    <a:pt x="12955" y="2037"/>
                  </a:moveTo>
                  <a:lnTo>
                    <a:pt x="12955" y="2037"/>
                  </a:lnTo>
                  <a:cubicBezTo>
                    <a:pt x="12919" y="2084"/>
                    <a:pt x="12871" y="2072"/>
                    <a:pt x="12848" y="2120"/>
                  </a:cubicBezTo>
                  <a:lnTo>
                    <a:pt x="12800" y="2144"/>
                  </a:lnTo>
                  <a:cubicBezTo>
                    <a:pt x="12788" y="2168"/>
                    <a:pt x="12776" y="2168"/>
                    <a:pt x="12776" y="2179"/>
                  </a:cubicBezTo>
                  <a:cubicBezTo>
                    <a:pt x="12781" y="2175"/>
                    <a:pt x="12788" y="2172"/>
                    <a:pt x="12794" y="2172"/>
                  </a:cubicBezTo>
                  <a:cubicBezTo>
                    <a:pt x="12802" y="2172"/>
                    <a:pt x="12807" y="2177"/>
                    <a:pt x="12800" y="2191"/>
                  </a:cubicBezTo>
                  <a:cubicBezTo>
                    <a:pt x="12808" y="2179"/>
                    <a:pt x="12812" y="2175"/>
                    <a:pt x="12814" y="2175"/>
                  </a:cubicBezTo>
                  <a:lnTo>
                    <a:pt x="12814" y="2175"/>
                  </a:lnTo>
                  <a:cubicBezTo>
                    <a:pt x="12817" y="2175"/>
                    <a:pt x="12812" y="2191"/>
                    <a:pt x="12812" y="2191"/>
                  </a:cubicBezTo>
                  <a:cubicBezTo>
                    <a:pt x="12812" y="2191"/>
                    <a:pt x="12824" y="2156"/>
                    <a:pt x="12848" y="2144"/>
                  </a:cubicBezTo>
                  <a:cubicBezTo>
                    <a:pt x="12853" y="2138"/>
                    <a:pt x="12859" y="2135"/>
                    <a:pt x="12864" y="2135"/>
                  </a:cubicBezTo>
                  <a:cubicBezTo>
                    <a:pt x="12868" y="2135"/>
                    <a:pt x="12871" y="2138"/>
                    <a:pt x="12871" y="2144"/>
                  </a:cubicBezTo>
                  <a:lnTo>
                    <a:pt x="12883" y="2120"/>
                  </a:lnTo>
                  <a:cubicBezTo>
                    <a:pt x="12890" y="2114"/>
                    <a:pt x="12893" y="2111"/>
                    <a:pt x="12895" y="2111"/>
                  </a:cubicBezTo>
                  <a:lnTo>
                    <a:pt x="12895" y="2111"/>
                  </a:lnTo>
                  <a:cubicBezTo>
                    <a:pt x="12904" y="2111"/>
                    <a:pt x="12876" y="2168"/>
                    <a:pt x="12895" y="2168"/>
                  </a:cubicBezTo>
                  <a:cubicBezTo>
                    <a:pt x="12871" y="2179"/>
                    <a:pt x="12871" y="2168"/>
                    <a:pt x="12848" y="2191"/>
                  </a:cubicBezTo>
                  <a:cubicBezTo>
                    <a:pt x="12871" y="2179"/>
                    <a:pt x="12895" y="2168"/>
                    <a:pt x="12919" y="2168"/>
                  </a:cubicBezTo>
                  <a:lnTo>
                    <a:pt x="12919" y="2168"/>
                  </a:lnTo>
                  <a:lnTo>
                    <a:pt x="12919" y="2168"/>
                  </a:lnTo>
                  <a:cubicBezTo>
                    <a:pt x="12938" y="2145"/>
                    <a:pt x="12949" y="2137"/>
                    <a:pt x="12955" y="2137"/>
                  </a:cubicBezTo>
                  <a:cubicBezTo>
                    <a:pt x="12968" y="2137"/>
                    <a:pt x="12960" y="2174"/>
                    <a:pt x="12976" y="2174"/>
                  </a:cubicBezTo>
                  <a:cubicBezTo>
                    <a:pt x="12979" y="2174"/>
                    <a:pt x="12984" y="2172"/>
                    <a:pt x="12990" y="2168"/>
                  </a:cubicBezTo>
                  <a:cubicBezTo>
                    <a:pt x="12990" y="2144"/>
                    <a:pt x="13026" y="2132"/>
                    <a:pt x="13050" y="2108"/>
                  </a:cubicBezTo>
                  <a:lnTo>
                    <a:pt x="13050" y="2108"/>
                  </a:lnTo>
                  <a:lnTo>
                    <a:pt x="12990" y="2120"/>
                  </a:lnTo>
                  <a:cubicBezTo>
                    <a:pt x="12999" y="2111"/>
                    <a:pt x="13014" y="2083"/>
                    <a:pt x="13008" y="2083"/>
                  </a:cubicBezTo>
                  <a:lnTo>
                    <a:pt x="13008" y="2083"/>
                  </a:lnTo>
                  <a:cubicBezTo>
                    <a:pt x="13005" y="2083"/>
                    <a:pt x="13000" y="2087"/>
                    <a:pt x="12990" y="2096"/>
                  </a:cubicBezTo>
                  <a:cubicBezTo>
                    <a:pt x="12981" y="2096"/>
                    <a:pt x="12966" y="2116"/>
                    <a:pt x="12959" y="2116"/>
                  </a:cubicBezTo>
                  <a:cubicBezTo>
                    <a:pt x="12956" y="2116"/>
                    <a:pt x="12955" y="2114"/>
                    <a:pt x="12955" y="2108"/>
                  </a:cubicBezTo>
                  <a:cubicBezTo>
                    <a:pt x="12955" y="2108"/>
                    <a:pt x="12967" y="2096"/>
                    <a:pt x="12978" y="2084"/>
                  </a:cubicBezTo>
                  <a:cubicBezTo>
                    <a:pt x="12976" y="2082"/>
                    <a:pt x="12974" y="2081"/>
                    <a:pt x="12972" y="2081"/>
                  </a:cubicBezTo>
                  <a:cubicBezTo>
                    <a:pt x="12962" y="2081"/>
                    <a:pt x="12952" y="2098"/>
                    <a:pt x="12943" y="2108"/>
                  </a:cubicBezTo>
                  <a:cubicBezTo>
                    <a:pt x="12943" y="2084"/>
                    <a:pt x="12967" y="2072"/>
                    <a:pt x="12967" y="2060"/>
                  </a:cubicBezTo>
                  <a:lnTo>
                    <a:pt x="12967" y="2060"/>
                  </a:lnTo>
                  <a:cubicBezTo>
                    <a:pt x="12959" y="2065"/>
                    <a:pt x="12955" y="2067"/>
                    <a:pt x="12953" y="2067"/>
                  </a:cubicBezTo>
                  <a:cubicBezTo>
                    <a:pt x="12943" y="2067"/>
                    <a:pt x="12964" y="2037"/>
                    <a:pt x="12955" y="2037"/>
                  </a:cubicBezTo>
                  <a:close/>
                  <a:moveTo>
                    <a:pt x="12931" y="2203"/>
                  </a:moveTo>
                  <a:cubicBezTo>
                    <a:pt x="12931" y="2215"/>
                    <a:pt x="12919" y="2215"/>
                    <a:pt x="12907" y="2227"/>
                  </a:cubicBezTo>
                  <a:lnTo>
                    <a:pt x="12907" y="2215"/>
                  </a:lnTo>
                  <a:lnTo>
                    <a:pt x="12895" y="2215"/>
                  </a:lnTo>
                  <a:cubicBezTo>
                    <a:pt x="12898" y="2212"/>
                    <a:pt x="12900" y="2212"/>
                    <a:pt x="12902" y="2212"/>
                  </a:cubicBezTo>
                  <a:cubicBezTo>
                    <a:pt x="12905" y="2212"/>
                    <a:pt x="12908" y="2214"/>
                    <a:pt x="12912" y="2214"/>
                  </a:cubicBezTo>
                  <a:cubicBezTo>
                    <a:pt x="12917" y="2214"/>
                    <a:pt x="12922" y="2212"/>
                    <a:pt x="12931" y="2203"/>
                  </a:cubicBezTo>
                  <a:close/>
                  <a:moveTo>
                    <a:pt x="13049" y="2204"/>
                  </a:moveTo>
                  <a:cubicBezTo>
                    <a:pt x="13040" y="2209"/>
                    <a:pt x="13028" y="2220"/>
                    <a:pt x="13016" y="2229"/>
                  </a:cubicBezTo>
                  <a:lnTo>
                    <a:pt x="13016" y="2229"/>
                  </a:lnTo>
                  <a:cubicBezTo>
                    <a:pt x="13030" y="2224"/>
                    <a:pt x="13042" y="2218"/>
                    <a:pt x="13049" y="2204"/>
                  </a:cubicBezTo>
                  <a:close/>
                  <a:moveTo>
                    <a:pt x="13016" y="2229"/>
                  </a:moveTo>
                  <a:lnTo>
                    <a:pt x="13016" y="2229"/>
                  </a:lnTo>
                  <a:cubicBezTo>
                    <a:pt x="13008" y="2232"/>
                    <a:pt x="12999" y="2235"/>
                    <a:pt x="12990" y="2239"/>
                  </a:cubicBezTo>
                  <a:cubicBezTo>
                    <a:pt x="12991" y="2240"/>
                    <a:pt x="12993" y="2241"/>
                    <a:pt x="12995" y="2241"/>
                  </a:cubicBezTo>
                  <a:cubicBezTo>
                    <a:pt x="13000" y="2241"/>
                    <a:pt x="13008" y="2235"/>
                    <a:pt x="13016" y="2229"/>
                  </a:cubicBezTo>
                  <a:close/>
                  <a:moveTo>
                    <a:pt x="8302" y="2249"/>
                  </a:moveTo>
                  <a:cubicBezTo>
                    <a:pt x="8301" y="2253"/>
                    <a:pt x="8300" y="2257"/>
                    <a:pt x="8299" y="2263"/>
                  </a:cubicBezTo>
                  <a:cubicBezTo>
                    <a:pt x="8303" y="2259"/>
                    <a:pt x="8303" y="2254"/>
                    <a:pt x="8302" y="2249"/>
                  </a:cubicBezTo>
                  <a:close/>
                  <a:moveTo>
                    <a:pt x="6746" y="2297"/>
                  </a:moveTo>
                  <a:cubicBezTo>
                    <a:pt x="6736" y="2297"/>
                    <a:pt x="6752" y="2328"/>
                    <a:pt x="6740" y="2328"/>
                  </a:cubicBezTo>
                  <a:cubicBezTo>
                    <a:pt x="6738" y="2328"/>
                    <a:pt x="6734" y="2326"/>
                    <a:pt x="6728" y="2322"/>
                  </a:cubicBezTo>
                  <a:lnTo>
                    <a:pt x="6728" y="2322"/>
                  </a:lnTo>
                  <a:cubicBezTo>
                    <a:pt x="6737" y="2342"/>
                    <a:pt x="6771" y="2361"/>
                    <a:pt x="6777" y="2381"/>
                  </a:cubicBezTo>
                  <a:lnTo>
                    <a:pt x="6777" y="2381"/>
                  </a:lnTo>
                  <a:cubicBezTo>
                    <a:pt x="6809" y="2357"/>
                    <a:pt x="6740" y="2322"/>
                    <a:pt x="6752" y="2299"/>
                  </a:cubicBezTo>
                  <a:cubicBezTo>
                    <a:pt x="6749" y="2297"/>
                    <a:pt x="6748" y="2297"/>
                    <a:pt x="6746" y="2297"/>
                  </a:cubicBezTo>
                  <a:close/>
                  <a:moveTo>
                    <a:pt x="6777" y="2381"/>
                  </a:moveTo>
                  <a:cubicBezTo>
                    <a:pt x="6776" y="2381"/>
                    <a:pt x="6776" y="2382"/>
                    <a:pt x="6775" y="2382"/>
                  </a:cubicBezTo>
                  <a:lnTo>
                    <a:pt x="6777" y="2382"/>
                  </a:lnTo>
                  <a:cubicBezTo>
                    <a:pt x="6777" y="2382"/>
                    <a:pt x="6777" y="2381"/>
                    <a:pt x="6777" y="2381"/>
                  </a:cubicBezTo>
                  <a:close/>
                  <a:moveTo>
                    <a:pt x="12856" y="2534"/>
                  </a:moveTo>
                  <a:cubicBezTo>
                    <a:pt x="12857" y="2535"/>
                    <a:pt x="12858" y="2536"/>
                    <a:pt x="12859" y="2537"/>
                  </a:cubicBezTo>
                  <a:cubicBezTo>
                    <a:pt x="12859" y="2536"/>
                    <a:pt x="12858" y="2535"/>
                    <a:pt x="12856" y="2534"/>
                  </a:cubicBezTo>
                  <a:close/>
                  <a:moveTo>
                    <a:pt x="12214" y="2692"/>
                  </a:moveTo>
                  <a:cubicBezTo>
                    <a:pt x="12215" y="2696"/>
                    <a:pt x="12216" y="2699"/>
                    <a:pt x="12216" y="2703"/>
                  </a:cubicBezTo>
                  <a:cubicBezTo>
                    <a:pt x="12216" y="2696"/>
                    <a:pt x="12216" y="2693"/>
                    <a:pt x="12214" y="2692"/>
                  </a:cubicBezTo>
                  <a:close/>
                  <a:moveTo>
                    <a:pt x="12205" y="2691"/>
                  </a:moveTo>
                  <a:cubicBezTo>
                    <a:pt x="12205" y="2703"/>
                    <a:pt x="12205" y="2703"/>
                    <a:pt x="12193" y="2715"/>
                  </a:cubicBezTo>
                  <a:cubicBezTo>
                    <a:pt x="12209" y="2715"/>
                    <a:pt x="12203" y="2710"/>
                    <a:pt x="12205" y="2710"/>
                  </a:cubicBezTo>
                  <a:lnTo>
                    <a:pt x="12205" y="2710"/>
                  </a:lnTo>
                  <a:cubicBezTo>
                    <a:pt x="12206" y="2710"/>
                    <a:pt x="12209" y="2711"/>
                    <a:pt x="12216" y="2715"/>
                  </a:cubicBezTo>
                  <a:lnTo>
                    <a:pt x="12205" y="2691"/>
                  </a:lnTo>
                  <a:close/>
                  <a:moveTo>
                    <a:pt x="12086" y="2727"/>
                  </a:moveTo>
                  <a:cubicBezTo>
                    <a:pt x="12086" y="2732"/>
                    <a:pt x="12088" y="2735"/>
                    <a:pt x="12090" y="2737"/>
                  </a:cubicBezTo>
                  <a:lnTo>
                    <a:pt x="12090" y="2737"/>
                  </a:lnTo>
                  <a:lnTo>
                    <a:pt x="12086" y="2727"/>
                  </a:lnTo>
                  <a:close/>
                  <a:moveTo>
                    <a:pt x="11943" y="2965"/>
                  </a:moveTo>
                  <a:cubicBezTo>
                    <a:pt x="11944" y="2968"/>
                    <a:pt x="11946" y="2971"/>
                    <a:pt x="11948" y="2974"/>
                  </a:cubicBezTo>
                  <a:lnTo>
                    <a:pt x="11948" y="2974"/>
                  </a:lnTo>
                  <a:cubicBezTo>
                    <a:pt x="11947" y="2972"/>
                    <a:pt x="11945" y="2969"/>
                    <a:pt x="11943" y="2965"/>
                  </a:cubicBezTo>
                  <a:close/>
                  <a:moveTo>
                    <a:pt x="11840" y="2998"/>
                  </a:moveTo>
                  <a:lnTo>
                    <a:pt x="11840" y="2998"/>
                  </a:lnTo>
                  <a:cubicBezTo>
                    <a:pt x="11836" y="2998"/>
                    <a:pt x="11862" y="3015"/>
                    <a:pt x="11871" y="3025"/>
                  </a:cubicBezTo>
                  <a:lnTo>
                    <a:pt x="11847" y="3001"/>
                  </a:lnTo>
                  <a:cubicBezTo>
                    <a:pt x="11843" y="2999"/>
                    <a:pt x="11840" y="2998"/>
                    <a:pt x="11840" y="2998"/>
                  </a:cubicBezTo>
                  <a:close/>
                  <a:moveTo>
                    <a:pt x="12380" y="3259"/>
                  </a:moveTo>
                  <a:cubicBezTo>
                    <a:pt x="12381" y="3260"/>
                    <a:pt x="12382" y="3262"/>
                    <a:pt x="12383" y="3263"/>
                  </a:cubicBezTo>
                  <a:cubicBezTo>
                    <a:pt x="12382" y="3262"/>
                    <a:pt x="12381" y="3260"/>
                    <a:pt x="12380" y="3259"/>
                  </a:cubicBezTo>
                  <a:close/>
                  <a:moveTo>
                    <a:pt x="6299" y="3287"/>
                  </a:moveTo>
                  <a:lnTo>
                    <a:pt x="6299" y="3322"/>
                  </a:lnTo>
                  <a:cubicBezTo>
                    <a:pt x="6299" y="3311"/>
                    <a:pt x="6299" y="3311"/>
                    <a:pt x="6311" y="3299"/>
                  </a:cubicBezTo>
                  <a:cubicBezTo>
                    <a:pt x="6308" y="3296"/>
                    <a:pt x="6307" y="3295"/>
                    <a:pt x="6306" y="3295"/>
                  </a:cubicBezTo>
                  <a:cubicBezTo>
                    <a:pt x="6305" y="3295"/>
                    <a:pt x="6305" y="3298"/>
                    <a:pt x="6305" y="3298"/>
                  </a:cubicBezTo>
                  <a:cubicBezTo>
                    <a:pt x="6305" y="3298"/>
                    <a:pt x="6303" y="3296"/>
                    <a:pt x="6299" y="3287"/>
                  </a:cubicBezTo>
                  <a:close/>
                  <a:moveTo>
                    <a:pt x="12231" y="3477"/>
                  </a:moveTo>
                  <a:cubicBezTo>
                    <a:pt x="12231" y="3477"/>
                    <a:pt x="12230" y="3477"/>
                    <a:pt x="12228" y="3477"/>
                  </a:cubicBezTo>
                  <a:cubicBezTo>
                    <a:pt x="12232" y="3481"/>
                    <a:pt x="12235" y="3483"/>
                    <a:pt x="12239" y="3485"/>
                  </a:cubicBezTo>
                  <a:lnTo>
                    <a:pt x="12239" y="3485"/>
                  </a:lnTo>
                  <a:cubicBezTo>
                    <a:pt x="12236" y="3482"/>
                    <a:pt x="12234" y="3479"/>
                    <a:pt x="12231" y="3477"/>
                  </a:cubicBezTo>
                  <a:close/>
                  <a:moveTo>
                    <a:pt x="5466" y="3513"/>
                  </a:moveTo>
                  <a:cubicBezTo>
                    <a:pt x="5467" y="3516"/>
                    <a:pt x="5469" y="3518"/>
                    <a:pt x="5470" y="3521"/>
                  </a:cubicBezTo>
                  <a:lnTo>
                    <a:pt x="5470" y="3521"/>
                  </a:lnTo>
                  <a:cubicBezTo>
                    <a:pt x="5469" y="3518"/>
                    <a:pt x="5467" y="3516"/>
                    <a:pt x="5466" y="3513"/>
                  </a:cubicBezTo>
                  <a:close/>
                  <a:moveTo>
                    <a:pt x="12239" y="3485"/>
                  </a:moveTo>
                  <a:lnTo>
                    <a:pt x="12239" y="3485"/>
                  </a:lnTo>
                  <a:cubicBezTo>
                    <a:pt x="12250" y="3500"/>
                    <a:pt x="12261" y="3517"/>
                    <a:pt x="12276" y="3525"/>
                  </a:cubicBezTo>
                  <a:lnTo>
                    <a:pt x="12264" y="3501"/>
                  </a:lnTo>
                  <a:cubicBezTo>
                    <a:pt x="12256" y="3493"/>
                    <a:pt x="12247" y="3490"/>
                    <a:pt x="12239" y="3485"/>
                  </a:cubicBezTo>
                  <a:close/>
                  <a:moveTo>
                    <a:pt x="5466" y="3763"/>
                  </a:moveTo>
                  <a:cubicBezTo>
                    <a:pt x="5478" y="3763"/>
                    <a:pt x="5478" y="3775"/>
                    <a:pt x="5466" y="3787"/>
                  </a:cubicBezTo>
                  <a:lnTo>
                    <a:pt x="5454" y="3787"/>
                  </a:lnTo>
                  <a:cubicBezTo>
                    <a:pt x="5454" y="3775"/>
                    <a:pt x="5454" y="3763"/>
                    <a:pt x="5466" y="3763"/>
                  </a:cubicBezTo>
                  <a:close/>
                  <a:moveTo>
                    <a:pt x="5692" y="3787"/>
                  </a:moveTo>
                  <a:cubicBezTo>
                    <a:pt x="5692" y="3799"/>
                    <a:pt x="5704" y="3811"/>
                    <a:pt x="5716" y="3811"/>
                  </a:cubicBezTo>
                  <a:lnTo>
                    <a:pt x="5680" y="3811"/>
                  </a:lnTo>
                  <a:cubicBezTo>
                    <a:pt x="5680" y="3811"/>
                    <a:pt x="5692" y="3811"/>
                    <a:pt x="5692" y="3787"/>
                  </a:cubicBezTo>
                  <a:close/>
                  <a:moveTo>
                    <a:pt x="5811" y="3787"/>
                  </a:moveTo>
                  <a:cubicBezTo>
                    <a:pt x="5823" y="3787"/>
                    <a:pt x="5835" y="3787"/>
                    <a:pt x="5823" y="3799"/>
                  </a:cubicBezTo>
                  <a:cubicBezTo>
                    <a:pt x="5799" y="3811"/>
                    <a:pt x="5775" y="3811"/>
                    <a:pt x="5739" y="3811"/>
                  </a:cubicBezTo>
                  <a:cubicBezTo>
                    <a:pt x="5739" y="3799"/>
                    <a:pt x="5739" y="3799"/>
                    <a:pt x="5739" y="3787"/>
                  </a:cubicBezTo>
                  <a:cubicBezTo>
                    <a:pt x="5753" y="3794"/>
                    <a:pt x="5775" y="3801"/>
                    <a:pt x="5791" y="3801"/>
                  </a:cubicBezTo>
                  <a:cubicBezTo>
                    <a:pt x="5802" y="3801"/>
                    <a:pt x="5811" y="3797"/>
                    <a:pt x="5811" y="3787"/>
                  </a:cubicBezTo>
                  <a:close/>
                  <a:moveTo>
                    <a:pt x="5430" y="3811"/>
                  </a:moveTo>
                  <a:cubicBezTo>
                    <a:pt x="5430" y="3823"/>
                    <a:pt x="5430" y="3823"/>
                    <a:pt x="5430" y="3823"/>
                  </a:cubicBezTo>
                  <a:lnTo>
                    <a:pt x="5418" y="3823"/>
                  </a:lnTo>
                  <a:cubicBezTo>
                    <a:pt x="5418" y="3811"/>
                    <a:pt x="5430" y="3811"/>
                    <a:pt x="5430" y="3811"/>
                  </a:cubicBezTo>
                  <a:close/>
                  <a:moveTo>
                    <a:pt x="10550" y="3834"/>
                  </a:moveTo>
                  <a:cubicBezTo>
                    <a:pt x="10550" y="3834"/>
                    <a:pt x="10550" y="3834"/>
                    <a:pt x="10550" y="3834"/>
                  </a:cubicBezTo>
                  <a:cubicBezTo>
                    <a:pt x="10550" y="3834"/>
                    <a:pt x="10550" y="3834"/>
                    <a:pt x="10550" y="3834"/>
                  </a:cubicBezTo>
                  <a:close/>
                  <a:moveTo>
                    <a:pt x="10655" y="3868"/>
                  </a:moveTo>
                  <a:lnTo>
                    <a:pt x="10655" y="3868"/>
                  </a:lnTo>
                  <a:cubicBezTo>
                    <a:pt x="10657" y="3881"/>
                    <a:pt x="10664" y="3903"/>
                    <a:pt x="10668" y="3917"/>
                  </a:cubicBezTo>
                  <a:lnTo>
                    <a:pt x="10668" y="3917"/>
                  </a:lnTo>
                  <a:cubicBezTo>
                    <a:pt x="10668" y="3902"/>
                    <a:pt x="10666" y="3879"/>
                    <a:pt x="10657" y="3870"/>
                  </a:cubicBezTo>
                  <a:cubicBezTo>
                    <a:pt x="10656" y="3869"/>
                    <a:pt x="10655" y="3869"/>
                    <a:pt x="10655" y="3868"/>
                  </a:cubicBezTo>
                  <a:close/>
                  <a:moveTo>
                    <a:pt x="10204" y="3906"/>
                  </a:moveTo>
                  <a:cubicBezTo>
                    <a:pt x="10209" y="3915"/>
                    <a:pt x="10212" y="3921"/>
                    <a:pt x="10214" y="3926"/>
                  </a:cubicBezTo>
                  <a:lnTo>
                    <a:pt x="10214" y="3926"/>
                  </a:lnTo>
                  <a:cubicBezTo>
                    <a:pt x="10213" y="3919"/>
                    <a:pt x="10210" y="3911"/>
                    <a:pt x="10204" y="3906"/>
                  </a:cubicBezTo>
                  <a:close/>
                  <a:moveTo>
                    <a:pt x="10668" y="3917"/>
                  </a:moveTo>
                  <a:cubicBezTo>
                    <a:pt x="10669" y="3922"/>
                    <a:pt x="10669" y="3927"/>
                    <a:pt x="10669" y="3930"/>
                  </a:cubicBezTo>
                  <a:cubicBezTo>
                    <a:pt x="10669" y="3930"/>
                    <a:pt x="10670" y="3931"/>
                    <a:pt x="10670" y="3931"/>
                  </a:cubicBezTo>
                  <a:cubicBezTo>
                    <a:pt x="10672" y="3931"/>
                    <a:pt x="10671" y="3925"/>
                    <a:pt x="10668" y="3917"/>
                  </a:cubicBezTo>
                  <a:close/>
                  <a:moveTo>
                    <a:pt x="10131" y="3942"/>
                  </a:moveTo>
                  <a:cubicBezTo>
                    <a:pt x="10132" y="3949"/>
                    <a:pt x="10133" y="3953"/>
                    <a:pt x="10133" y="3953"/>
                  </a:cubicBezTo>
                  <a:cubicBezTo>
                    <a:pt x="10124" y="3944"/>
                    <a:pt x="10129" y="3942"/>
                    <a:pt x="10131" y="3942"/>
                  </a:cubicBezTo>
                  <a:close/>
                  <a:moveTo>
                    <a:pt x="10597" y="3897"/>
                  </a:moveTo>
                  <a:cubicBezTo>
                    <a:pt x="10600" y="3897"/>
                    <a:pt x="10609" y="3908"/>
                    <a:pt x="10615" y="3908"/>
                  </a:cubicBezTo>
                  <a:cubicBezTo>
                    <a:pt x="10616" y="3908"/>
                    <a:pt x="10616" y="3908"/>
                    <a:pt x="10616" y="3908"/>
                  </a:cubicBezTo>
                  <a:lnTo>
                    <a:pt x="10616" y="3908"/>
                  </a:lnTo>
                  <a:cubicBezTo>
                    <a:pt x="10615" y="3918"/>
                    <a:pt x="10616" y="3932"/>
                    <a:pt x="10621" y="3953"/>
                  </a:cubicBezTo>
                  <a:cubicBezTo>
                    <a:pt x="10617" y="3939"/>
                    <a:pt x="10616" y="3934"/>
                    <a:pt x="10615" y="3934"/>
                  </a:cubicBezTo>
                  <a:lnTo>
                    <a:pt x="10615" y="3934"/>
                  </a:lnTo>
                  <a:cubicBezTo>
                    <a:pt x="10615" y="3934"/>
                    <a:pt x="10616" y="3947"/>
                    <a:pt x="10614" y="3947"/>
                  </a:cubicBezTo>
                  <a:cubicBezTo>
                    <a:pt x="10613" y="3947"/>
                    <a:pt x="10611" y="3946"/>
                    <a:pt x="10609" y="3942"/>
                  </a:cubicBezTo>
                  <a:cubicBezTo>
                    <a:pt x="10596" y="3906"/>
                    <a:pt x="10594" y="3897"/>
                    <a:pt x="10597" y="3897"/>
                  </a:cubicBezTo>
                  <a:close/>
                  <a:moveTo>
                    <a:pt x="11157" y="3953"/>
                  </a:moveTo>
                  <a:cubicBezTo>
                    <a:pt x="11157" y="3956"/>
                    <a:pt x="11159" y="3959"/>
                    <a:pt x="11162" y="3962"/>
                  </a:cubicBezTo>
                  <a:lnTo>
                    <a:pt x="11162" y="3962"/>
                  </a:lnTo>
                  <a:cubicBezTo>
                    <a:pt x="11161" y="3960"/>
                    <a:pt x="11159" y="3957"/>
                    <a:pt x="11157" y="3953"/>
                  </a:cubicBezTo>
                  <a:close/>
                  <a:moveTo>
                    <a:pt x="9737" y="4015"/>
                  </a:moveTo>
                  <a:lnTo>
                    <a:pt x="9737" y="4015"/>
                  </a:lnTo>
                  <a:cubicBezTo>
                    <a:pt x="9736" y="4015"/>
                    <a:pt x="9737" y="4018"/>
                    <a:pt x="9740" y="4025"/>
                  </a:cubicBezTo>
                  <a:cubicBezTo>
                    <a:pt x="9739" y="4021"/>
                    <a:pt x="9738" y="4018"/>
                    <a:pt x="9737" y="4015"/>
                  </a:cubicBezTo>
                  <a:close/>
                  <a:moveTo>
                    <a:pt x="10675" y="4033"/>
                  </a:moveTo>
                  <a:cubicBezTo>
                    <a:pt x="10673" y="4033"/>
                    <a:pt x="10672" y="4035"/>
                    <a:pt x="10671" y="4037"/>
                  </a:cubicBezTo>
                  <a:lnTo>
                    <a:pt x="10681" y="4037"/>
                  </a:lnTo>
                  <a:cubicBezTo>
                    <a:pt x="10678" y="4034"/>
                    <a:pt x="10676" y="4033"/>
                    <a:pt x="10675" y="4033"/>
                  </a:cubicBezTo>
                  <a:close/>
                  <a:moveTo>
                    <a:pt x="10632" y="3797"/>
                  </a:moveTo>
                  <a:cubicBezTo>
                    <a:pt x="10627" y="3797"/>
                    <a:pt x="10626" y="3801"/>
                    <a:pt x="10633" y="3823"/>
                  </a:cubicBezTo>
                  <a:cubicBezTo>
                    <a:pt x="10645" y="3846"/>
                    <a:pt x="10633" y="3858"/>
                    <a:pt x="10645" y="3858"/>
                  </a:cubicBezTo>
                  <a:cubicBezTo>
                    <a:pt x="10643" y="3860"/>
                    <a:pt x="10642" y="3861"/>
                    <a:pt x="10640" y="3861"/>
                  </a:cubicBezTo>
                  <a:cubicBezTo>
                    <a:pt x="10630" y="3861"/>
                    <a:pt x="10621" y="3833"/>
                    <a:pt x="10621" y="3823"/>
                  </a:cubicBezTo>
                  <a:cubicBezTo>
                    <a:pt x="10619" y="3822"/>
                    <a:pt x="10618" y="3821"/>
                    <a:pt x="10617" y="3821"/>
                  </a:cubicBezTo>
                  <a:lnTo>
                    <a:pt x="10617" y="3821"/>
                  </a:lnTo>
                  <a:cubicBezTo>
                    <a:pt x="10603" y="3821"/>
                    <a:pt x="10644" y="3894"/>
                    <a:pt x="10633" y="3894"/>
                  </a:cubicBezTo>
                  <a:lnTo>
                    <a:pt x="10621" y="3882"/>
                  </a:lnTo>
                  <a:cubicBezTo>
                    <a:pt x="10621" y="3885"/>
                    <a:pt x="10620" y="3888"/>
                    <a:pt x="10619" y="3892"/>
                  </a:cubicBezTo>
                  <a:lnTo>
                    <a:pt x="10619" y="3892"/>
                  </a:lnTo>
                  <a:cubicBezTo>
                    <a:pt x="10598" y="3868"/>
                    <a:pt x="10609" y="3834"/>
                    <a:pt x="10597" y="3811"/>
                  </a:cubicBezTo>
                  <a:lnTo>
                    <a:pt x="10597" y="3870"/>
                  </a:lnTo>
                  <a:cubicBezTo>
                    <a:pt x="10589" y="3862"/>
                    <a:pt x="10574" y="3828"/>
                    <a:pt x="10571" y="3828"/>
                  </a:cubicBezTo>
                  <a:lnTo>
                    <a:pt x="10571" y="3828"/>
                  </a:lnTo>
                  <a:cubicBezTo>
                    <a:pt x="10570" y="3828"/>
                    <a:pt x="10570" y="3833"/>
                    <a:pt x="10573" y="3846"/>
                  </a:cubicBezTo>
                  <a:cubicBezTo>
                    <a:pt x="10573" y="3857"/>
                    <a:pt x="10582" y="3884"/>
                    <a:pt x="10577" y="3884"/>
                  </a:cubicBezTo>
                  <a:cubicBezTo>
                    <a:pt x="10576" y="3884"/>
                    <a:pt x="10575" y="3884"/>
                    <a:pt x="10573" y="3882"/>
                  </a:cubicBezTo>
                  <a:cubicBezTo>
                    <a:pt x="10573" y="3882"/>
                    <a:pt x="10562" y="3858"/>
                    <a:pt x="10562" y="3858"/>
                  </a:cubicBezTo>
                  <a:cubicBezTo>
                    <a:pt x="10560" y="3857"/>
                    <a:pt x="10559" y="3856"/>
                    <a:pt x="10558" y="3856"/>
                  </a:cubicBezTo>
                  <a:lnTo>
                    <a:pt x="10558" y="3856"/>
                  </a:lnTo>
                  <a:cubicBezTo>
                    <a:pt x="10553" y="3856"/>
                    <a:pt x="10561" y="3884"/>
                    <a:pt x="10562" y="3894"/>
                  </a:cubicBezTo>
                  <a:lnTo>
                    <a:pt x="10562" y="3894"/>
                  </a:lnTo>
                  <a:cubicBezTo>
                    <a:pt x="10561" y="3882"/>
                    <a:pt x="10550" y="3846"/>
                    <a:pt x="10550" y="3834"/>
                  </a:cubicBezTo>
                  <a:cubicBezTo>
                    <a:pt x="10550" y="3850"/>
                    <a:pt x="10547" y="3856"/>
                    <a:pt x="10543" y="3856"/>
                  </a:cubicBezTo>
                  <a:cubicBezTo>
                    <a:pt x="10536" y="3856"/>
                    <a:pt x="10526" y="3834"/>
                    <a:pt x="10526" y="3834"/>
                  </a:cubicBezTo>
                  <a:lnTo>
                    <a:pt x="10526" y="3834"/>
                  </a:lnTo>
                  <a:cubicBezTo>
                    <a:pt x="10550" y="3894"/>
                    <a:pt x="10526" y="3930"/>
                    <a:pt x="10562" y="3965"/>
                  </a:cubicBezTo>
                  <a:lnTo>
                    <a:pt x="10550" y="4013"/>
                  </a:lnTo>
                  <a:cubicBezTo>
                    <a:pt x="10562" y="4049"/>
                    <a:pt x="10562" y="4049"/>
                    <a:pt x="10573" y="4061"/>
                  </a:cubicBezTo>
                  <a:cubicBezTo>
                    <a:pt x="10573" y="4052"/>
                    <a:pt x="10573" y="4039"/>
                    <a:pt x="10577" y="4039"/>
                  </a:cubicBezTo>
                  <a:cubicBezTo>
                    <a:pt x="10579" y="4039"/>
                    <a:pt x="10582" y="4041"/>
                    <a:pt x="10585" y="4049"/>
                  </a:cubicBezTo>
                  <a:cubicBezTo>
                    <a:pt x="10580" y="4033"/>
                    <a:pt x="10579" y="4029"/>
                    <a:pt x="10581" y="4029"/>
                  </a:cubicBezTo>
                  <a:lnTo>
                    <a:pt x="10581" y="4029"/>
                  </a:lnTo>
                  <a:cubicBezTo>
                    <a:pt x="10584" y="4029"/>
                    <a:pt x="10590" y="4037"/>
                    <a:pt x="10597" y="4037"/>
                  </a:cubicBezTo>
                  <a:lnTo>
                    <a:pt x="10597" y="4037"/>
                  </a:lnTo>
                  <a:cubicBezTo>
                    <a:pt x="10585" y="4037"/>
                    <a:pt x="10573" y="4013"/>
                    <a:pt x="10562" y="3977"/>
                  </a:cubicBezTo>
                  <a:cubicBezTo>
                    <a:pt x="10562" y="3965"/>
                    <a:pt x="10562" y="3965"/>
                    <a:pt x="10573" y="3965"/>
                  </a:cubicBezTo>
                  <a:lnTo>
                    <a:pt x="10562" y="3953"/>
                  </a:lnTo>
                  <a:cubicBezTo>
                    <a:pt x="10558" y="3938"/>
                    <a:pt x="10559" y="3932"/>
                    <a:pt x="10561" y="3932"/>
                  </a:cubicBezTo>
                  <a:lnTo>
                    <a:pt x="10561" y="3932"/>
                  </a:lnTo>
                  <a:cubicBezTo>
                    <a:pt x="10566" y="3932"/>
                    <a:pt x="10582" y="3967"/>
                    <a:pt x="10585" y="3967"/>
                  </a:cubicBezTo>
                  <a:cubicBezTo>
                    <a:pt x="10585" y="3967"/>
                    <a:pt x="10585" y="3966"/>
                    <a:pt x="10585" y="3965"/>
                  </a:cubicBezTo>
                  <a:cubicBezTo>
                    <a:pt x="10597" y="3977"/>
                    <a:pt x="10585" y="3977"/>
                    <a:pt x="10597" y="4013"/>
                  </a:cubicBezTo>
                  <a:cubicBezTo>
                    <a:pt x="10597" y="3989"/>
                    <a:pt x="10597" y="3965"/>
                    <a:pt x="10597" y="3942"/>
                  </a:cubicBezTo>
                  <a:lnTo>
                    <a:pt x="10621" y="3989"/>
                  </a:lnTo>
                  <a:cubicBezTo>
                    <a:pt x="10621" y="3965"/>
                    <a:pt x="10633" y="3989"/>
                    <a:pt x="10621" y="3953"/>
                  </a:cubicBezTo>
                  <a:lnTo>
                    <a:pt x="10621" y="3953"/>
                  </a:lnTo>
                  <a:cubicBezTo>
                    <a:pt x="10645" y="3977"/>
                    <a:pt x="10633" y="4001"/>
                    <a:pt x="10633" y="4025"/>
                  </a:cubicBezTo>
                  <a:cubicBezTo>
                    <a:pt x="10636" y="4028"/>
                    <a:pt x="10638" y="4029"/>
                    <a:pt x="10639" y="4029"/>
                  </a:cubicBezTo>
                  <a:cubicBezTo>
                    <a:pt x="10646" y="4029"/>
                    <a:pt x="10636" y="3998"/>
                    <a:pt x="10642" y="3998"/>
                  </a:cubicBezTo>
                  <a:lnTo>
                    <a:pt x="10642" y="3998"/>
                  </a:lnTo>
                  <a:cubicBezTo>
                    <a:pt x="10644" y="3998"/>
                    <a:pt x="10649" y="4002"/>
                    <a:pt x="10657" y="4013"/>
                  </a:cubicBezTo>
                  <a:lnTo>
                    <a:pt x="10669" y="4049"/>
                  </a:lnTo>
                  <a:cubicBezTo>
                    <a:pt x="10669" y="4049"/>
                    <a:pt x="10669" y="4041"/>
                    <a:pt x="10671" y="4037"/>
                  </a:cubicBezTo>
                  <a:lnTo>
                    <a:pt x="10669" y="4037"/>
                  </a:lnTo>
                  <a:cubicBezTo>
                    <a:pt x="10645" y="3965"/>
                    <a:pt x="10669" y="3977"/>
                    <a:pt x="10645" y="3918"/>
                  </a:cubicBezTo>
                  <a:lnTo>
                    <a:pt x="10645" y="3906"/>
                  </a:lnTo>
                  <a:cubicBezTo>
                    <a:pt x="10645" y="3896"/>
                    <a:pt x="10637" y="3864"/>
                    <a:pt x="10647" y="3864"/>
                  </a:cubicBezTo>
                  <a:cubicBezTo>
                    <a:pt x="10648" y="3864"/>
                    <a:pt x="10651" y="3865"/>
                    <a:pt x="10655" y="3868"/>
                  </a:cubicBezTo>
                  <a:lnTo>
                    <a:pt x="10655" y="3868"/>
                  </a:lnTo>
                  <a:cubicBezTo>
                    <a:pt x="10654" y="3862"/>
                    <a:pt x="10654" y="3858"/>
                    <a:pt x="10657" y="3858"/>
                  </a:cubicBezTo>
                  <a:cubicBezTo>
                    <a:pt x="10657" y="3846"/>
                    <a:pt x="10645" y="3823"/>
                    <a:pt x="10645" y="3799"/>
                  </a:cubicBezTo>
                  <a:cubicBezTo>
                    <a:pt x="10640" y="3799"/>
                    <a:pt x="10635" y="3797"/>
                    <a:pt x="10632" y="3797"/>
                  </a:cubicBezTo>
                  <a:close/>
                  <a:moveTo>
                    <a:pt x="10454" y="4061"/>
                  </a:moveTo>
                  <a:cubicBezTo>
                    <a:pt x="10448" y="4067"/>
                    <a:pt x="10445" y="4070"/>
                    <a:pt x="10444" y="4070"/>
                  </a:cubicBezTo>
                  <a:cubicBezTo>
                    <a:pt x="10442" y="4070"/>
                    <a:pt x="10442" y="4067"/>
                    <a:pt x="10442" y="4061"/>
                  </a:cubicBezTo>
                  <a:close/>
                  <a:moveTo>
                    <a:pt x="10526" y="4073"/>
                  </a:moveTo>
                  <a:cubicBezTo>
                    <a:pt x="10522" y="4073"/>
                    <a:pt x="10523" y="4073"/>
                    <a:pt x="10525" y="4073"/>
                  </a:cubicBezTo>
                  <a:lnTo>
                    <a:pt x="10525" y="4073"/>
                  </a:lnTo>
                  <a:cubicBezTo>
                    <a:pt x="10526" y="4073"/>
                    <a:pt x="10526" y="4073"/>
                    <a:pt x="10526" y="4073"/>
                  </a:cubicBezTo>
                  <a:close/>
                  <a:moveTo>
                    <a:pt x="10490" y="4073"/>
                  </a:moveTo>
                  <a:cubicBezTo>
                    <a:pt x="10478" y="4073"/>
                    <a:pt x="10478" y="4073"/>
                    <a:pt x="10478" y="4084"/>
                  </a:cubicBezTo>
                  <a:cubicBezTo>
                    <a:pt x="10478" y="4084"/>
                    <a:pt x="10478" y="4084"/>
                    <a:pt x="10490" y="4073"/>
                  </a:cubicBezTo>
                  <a:close/>
                  <a:moveTo>
                    <a:pt x="10493" y="4068"/>
                  </a:moveTo>
                  <a:cubicBezTo>
                    <a:pt x="10491" y="4068"/>
                    <a:pt x="10490" y="4069"/>
                    <a:pt x="10490" y="4073"/>
                  </a:cubicBezTo>
                  <a:lnTo>
                    <a:pt x="10502" y="4084"/>
                  </a:lnTo>
                  <a:cubicBezTo>
                    <a:pt x="10502" y="4076"/>
                    <a:pt x="10496" y="4068"/>
                    <a:pt x="10493" y="4068"/>
                  </a:cubicBezTo>
                  <a:close/>
                  <a:moveTo>
                    <a:pt x="10538" y="4073"/>
                  </a:moveTo>
                  <a:cubicBezTo>
                    <a:pt x="10532" y="4073"/>
                    <a:pt x="10529" y="4073"/>
                    <a:pt x="10529" y="4074"/>
                  </a:cubicBezTo>
                  <a:cubicBezTo>
                    <a:pt x="10528" y="4074"/>
                    <a:pt x="10526" y="4073"/>
                    <a:pt x="10525" y="4073"/>
                  </a:cubicBezTo>
                  <a:lnTo>
                    <a:pt x="10525" y="4073"/>
                  </a:lnTo>
                  <a:cubicBezTo>
                    <a:pt x="10523" y="4075"/>
                    <a:pt x="10513" y="4084"/>
                    <a:pt x="10502" y="4084"/>
                  </a:cubicBezTo>
                  <a:lnTo>
                    <a:pt x="10514" y="4084"/>
                  </a:lnTo>
                  <a:cubicBezTo>
                    <a:pt x="10525" y="4081"/>
                    <a:pt x="10529" y="4078"/>
                    <a:pt x="10530" y="4076"/>
                  </a:cubicBezTo>
                  <a:lnTo>
                    <a:pt x="10530" y="4076"/>
                  </a:lnTo>
                  <a:cubicBezTo>
                    <a:pt x="10531" y="4078"/>
                    <a:pt x="10534" y="4081"/>
                    <a:pt x="10538" y="4084"/>
                  </a:cubicBezTo>
                  <a:lnTo>
                    <a:pt x="10538" y="4073"/>
                  </a:lnTo>
                  <a:close/>
                  <a:moveTo>
                    <a:pt x="10550" y="4073"/>
                  </a:moveTo>
                  <a:cubicBezTo>
                    <a:pt x="10550" y="4084"/>
                    <a:pt x="10538" y="4084"/>
                    <a:pt x="10538" y="4084"/>
                  </a:cubicBezTo>
                  <a:cubicBezTo>
                    <a:pt x="10550" y="4084"/>
                    <a:pt x="10562" y="4084"/>
                    <a:pt x="10550" y="4073"/>
                  </a:cubicBezTo>
                  <a:close/>
                  <a:moveTo>
                    <a:pt x="10502" y="4084"/>
                  </a:moveTo>
                  <a:cubicBezTo>
                    <a:pt x="10502" y="4084"/>
                    <a:pt x="10502" y="4096"/>
                    <a:pt x="10502" y="4096"/>
                  </a:cubicBezTo>
                  <a:lnTo>
                    <a:pt x="10514" y="4096"/>
                  </a:lnTo>
                  <a:cubicBezTo>
                    <a:pt x="10526" y="4096"/>
                    <a:pt x="10526" y="4084"/>
                    <a:pt x="10538" y="4084"/>
                  </a:cubicBezTo>
                  <a:lnTo>
                    <a:pt x="10514" y="4084"/>
                  </a:lnTo>
                  <a:cubicBezTo>
                    <a:pt x="10514" y="4088"/>
                    <a:pt x="10513" y="4090"/>
                    <a:pt x="10511" y="4090"/>
                  </a:cubicBezTo>
                  <a:cubicBezTo>
                    <a:pt x="10507" y="4090"/>
                    <a:pt x="10502" y="4084"/>
                    <a:pt x="10502" y="4084"/>
                  </a:cubicBezTo>
                  <a:close/>
                  <a:moveTo>
                    <a:pt x="10478" y="4096"/>
                  </a:moveTo>
                  <a:cubicBezTo>
                    <a:pt x="10478" y="4102"/>
                    <a:pt x="10478" y="4105"/>
                    <a:pt x="10480" y="4108"/>
                  </a:cubicBezTo>
                  <a:lnTo>
                    <a:pt x="10480" y="4108"/>
                  </a:lnTo>
                  <a:cubicBezTo>
                    <a:pt x="10479" y="4108"/>
                    <a:pt x="10479" y="4108"/>
                    <a:pt x="10478" y="4108"/>
                  </a:cubicBezTo>
                  <a:cubicBezTo>
                    <a:pt x="10478" y="4108"/>
                    <a:pt x="10478" y="4120"/>
                    <a:pt x="10466" y="4120"/>
                  </a:cubicBezTo>
                  <a:lnTo>
                    <a:pt x="10478" y="4120"/>
                  </a:lnTo>
                  <a:cubicBezTo>
                    <a:pt x="10478" y="4120"/>
                    <a:pt x="10482" y="4116"/>
                    <a:pt x="10483" y="4113"/>
                  </a:cubicBezTo>
                  <a:lnTo>
                    <a:pt x="10483" y="4113"/>
                  </a:lnTo>
                  <a:cubicBezTo>
                    <a:pt x="10485" y="4115"/>
                    <a:pt x="10487" y="4117"/>
                    <a:pt x="10490" y="4120"/>
                  </a:cubicBezTo>
                  <a:cubicBezTo>
                    <a:pt x="10490" y="4132"/>
                    <a:pt x="10478" y="4132"/>
                    <a:pt x="10466" y="4132"/>
                  </a:cubicBezTo>
                  <a:lnTo>
                    <a:pt x="10502" y="4132"/>
                  </a:lnTo>
                  <a:cubicBezTo>
                    <a:pt x="10514" y="4120"/>
                    <a:pt x="10526" y="4120"/>
                    <a:pt x="10538" y="4120"/>
                  </a:cubicBezTo>
                  <a:lnTo>
                    <a:pt x="10514" y="4120"/>
                  </a:lnTo>
                  <a:lnTo>
                    <a:pt x="10502" y="4096"/>
                  </a:lnTo>
                  <a:lnTo>
                    <a:pt x="10502" y="4096"/>
                  </a:lnTo>
                  <a:cubicBezTo>
                    <a:pt x="10502" y="4108"/>
                    <a:pt x="10514" y="4120"/>
                    <a:pt x="10514" y="4120"/>
                  </a:cubicBezTo>
                  <a:lnTo>
                    <a:pt x="10502" y="4120"/>
                  </a:lnTo>
                  <a:lnTo>
                    <a:pt x="10502" y="4108"/>
                  </a:lnTo>
                  <a:cubicBezTo>
                    <a:pt x="10490" y="4108"/>
                    <a:pt x="10490" y="4108"/>
                    <a:pt x="10478" y="4096"/>
                  </a:cubicBezTo>
                  <a:close/>
                  <a:moveTo>
                    <a:pt x="10538" y="4084"/>
                  </a:moveTo>
                  <a:cubicBezTo>
                    <a:pt x="10538" y="4096"/>
                    <a:pt x="10538" y="4108"/>
                    <a:pt x="10538" y="4120"/>
                  </a:cubicBezTo>
                  <a:lnTo>
                    <a:pt x="10550" y="4120"/>
                  </a:lnTo>
                  <a:cubicBezTo>
                    <a:pt x="10538" y="4120"/>
                    <a:pt x="10526" y="4132"/>
                    <a:pt x="10514" y="4132"/>
                  </a:cubicBezTo>
                  <a:lnTo>
                    <a:pt x="10550" y="4132"/>
                  </a:lnTo>
                  <a:cubicBezTo>
                    <a:pt x="10562" y="4144"/>
                    <a:pt x="10562" y="4156"/>
                    <a:pt x="10573" y="4156"/>
                  </a:cubicBezTo>
                  <a:cubicBezTo>
                    <a:pt x="10562" y="4144"/>
                    <a:pt x="10562" y="4132"/>
                    <a:pt x="10562" y="4120"/>
                  </a:cubicBezTo>
                  <a:lnTo>
                    <a:pt x="10562" y="4120"/>
                  </a:lnTo>
                  <a:cubicBezTo>
                    <a:pt x="10567" y="4126"/>
                    <a:pt x="10570" y="4129"/>
                    <a:pt x="10572" y="4129"/>
                  </a:cubicBezTo>
                  <a:cubicBezTo>
                    <a:pt x="10573" y="4129"/>
                    <a:pt x="10573" y="4126"/>
                    <a:pt x="10573" y="4120"/>
                  </a:cubicBezTo>
                  <a:cubicBezTo>
                    <a:pt x="10565" y="4112"/>
                    <a:pt x="10557" y="4098"/>
                    <a:pt x="10557" y="4098"/>
                  </a:cubicBezTo>
                  <a:lnTo>
                    <a:pt x="10557" y="4098"/>
                  </a:lnTo>
                  <a:cubicBezTo>
                    <a:pt x="10556" y="4098"/>
                    <a:pt x="10558" y="4101"/>
                    <a:pt x="10562" y="4108"/>
                  </a:cubicBezTo>
                  <a:lnTo>
                    <a:pt x="10550" y="4108"/>
                  </a:lnTo>
                  <a:lnTo>
                    <a:pt x="10538" y="4084"/>
                  </a:lnTo>
                  <a:close/>
                  <a:moveTo>
                    <a:pt x="10252" y="4192"/>
                  </a:moveTo>
                  <a:cubicBezTo>
                    <a:pt x="10252" y="4192"/>
                    <a:pt x="10252" y="4204"/>
                    <a:pt x="10252" y="4204"/>
                  </a:cubicBezTo>
                  <a:lnTo>
                    <a:pt x="10240" y="4204"/>
                  </a:lnTo>
                  <a:cubicBezTo>
                    <a:pt x="10252" y="4204"/>
                    <a:pt x="10252" y="4204"/>
                    <a:pt x="10252" y="4215"/>
                  </a:cubicBezTo>
                  <a:lnTo>
                    <a:pt x="10240" y="4215"/>
                  </a:lnTo>
                  <a:cubicBezTo>
                    <a:pt x="10240" y="4215"/>
                    <a:pt x="10240" y="4215"/>
                    <a:pt x="10240" y="4204"/>
                  </a:cubicBezTo>
                  <a:cubicBezTo>
                    <a:pt x="10252" y="4204"/>
                    <a:pt x="10252" y="4192"/>
                    <a:pt x="10240" y="4192"/>
                  </a:cubicBezTo>
                  <a:close/>
                  <a:moveTo>
                    <a:pt x="9347" y="4215"/>
                  </a:moveTo>
                  <a:lnTo>
                    <a:pt x="9347" y="4215"/>
                  </a:lnTo>
                  <a:cubicBezTo>
                    <a:pt x="9349" y="4219"/>
                    <a:pt x="9351" y="4222"/>
                    <a:pt x="9353" y="4225"/>
                  </a:cubicBezTo>
                  <a:lnTo>
                    <a:pt x="9353" y="4225"/>
                  </a:lnTo>
                  <a:cubicBezTo>
                    <a:pt x="9351" y="4222"/>
                    <a:pt x="9349" y="4219"/>
                    <a:pt x="9347" y="4215"/>
                  </a:cubicBezTo>
                  <a:close/>
                  <a:moveTo>
                    <a:pt x="11038" y="4168"/>
                  </a:moveTo>
                  <a:cubicBezTo>
                    <a:pt x="11014" y="4168"/>
                    <a:pt x="10978" y="4168"/>
                    <a:pt x="10990" y="4192"/>
                  </a:cubicBezTo>
                  <a:lnTo>
                    <a:pt x="11050" y="4227"/>
                  </a:lnTo>
                  <a:cubicBezTo>
                    <a:pt x="11062" y="4215"/>
                    <a:pt x="11026" y="4180"/>
                    <a:pt x="11038" y="4168"/>
                  </a:cubicBezTo>
                  <a:close/>
                  <a:moveTo>
                    <a:pt x="10526" y="4227"/>
                  </a:moveTo>
                  <a:lnTo>
                    <a:pt x="10502" y="4239"/>
                  </a:lnTo>
                  <a:lnTo>
                    <a:pt x="10514" y="4239"/>
                  </a:lnTo>
                  <a:cubicBezTo>
                    <a:pt x="10502" y="4239"/>
                    <a:pt x="10514" y="4239"/>
                    <a:pt x="10502" y="4251"/>
                  </a:cubicBezTo>
                  <a:lnTo>
                    <a:pt x="10538" y="4251"/>
                  </a:lnTo>
                  <a:cubicBezTo>
                    <a:pt x="10562" y="4239"/>
                    <a:pt x="10538" y="4227"/>
                    <a:pt x="10526" y="4227"/>
                  </a:cubicBezTo>
                  <a:close/>
                  <a:moveTo>
                    <a:pt x="10145" y="4263"/>
                  </a:moveTo>
                  <a:cubicBezTo>
                    <a:pt x="10145" y="4264"/>
                    <a:pt x="10145" y="4265"/>
                    <a:pt x="10145" y="4266"/>
                  </a:cubicBezTo>
                  <a:lnTo>
                    <a:pt x="10145" y="4266"/>
                  </a:lnTo>
                  <a:cubicBezTo>
                    <a:pt x="10145" y="4265"/>
                    <a:pt x="10145" y="4264"/>
                    <a:pt x="10145" y="4263"/>
                  </a:cubicBezTo>
                  <a:close/>
                  <a:moveTo>
                    <a:pt x="10252" y="4263"/>
                  </a:moveTo>
                  <a:cubicBezTo>
                    <a:pt x="10240" y="4263"/>
                    <a:pt x="10240" y="4275"/>
                    <a:pt x="10228" y="4275"/>
                  </a:cubicBezTo>
                  <a:cubicBezTo>
                    <a:pt x="10228" y="4275"/>
                    <a:pt x="10240" y="4263"/>
                    <a:pt x="10240" y="4263"/>
                  </a:cubicBezTo>
                  <a:close/>
                  <a:moveTo>
                    <a:pt x="10204" y="4263"/>
                  </a:moveTo>
                  <a:cubicBezTo>
                    <a:pt x="10204" y="4275"/>
                    <a:pt x="10216" y="4275"/>
                    <a:pt x="10216" y="4275"/>
                  </a:cubicBezTo>
                  <a:cubicBezTo>
                    <a:pt x="10216" y="4275"/>
                    <a:pt x="10204" y="4287"/>
                    <a:pt x="10204" y="4287"/>
                  </a:cubicBezTo>
                  <a:cubicBezTo>
                    <a:pt x="10204" y="4275"/>
                    <a:pt x="10192" y="4275"/>
                    <a:pt x="10192" y="4263"/>
                  </a:cubicBezTo>
                  <a:lnTo>
                    <a:pt x="10192" y="4263"/>
                  </a:lnTo>
                  <a:cubicBezTo>
                    <a:pt x="10192" y="4263"/>
                    <a:pt x="10204" y="4275"/>
                    <a:pt x="10204" y="4275"/>
                  </a:cubicBezTo>
                  <a:cubicBezTo>
                    <a:pt x="10204" y="4275"/>
                    <a:pt x="10204" y="4263"/>
                    <a:pt x="10204" y="4263"/>
                  </a:cubicBezTo>
                  <a:close/>
                  <a:moveTo>
                    <a:pt x="10238" y="4285"/>
                  </a:moveTo>
                  <a:lnTo>
                    <a:pt x="10238" y="4285"/>
                  </a:lnTo>
                  <a:cubicBezTo>
                    <a:pt x="10235" y="4285"/>
                    <a:pt x="10231" y="4286"/>
                    <a:pt x="10228" y="4287"/>
                  </a:cubicBezTo>
                  <a:lnTo>
                    <a:pt x="10240" y="4287"/>
                  </a:lnTo>
                  <a:cubicBezTo>
                    <a:pt x="10239" y="4286"/>
                    <a:pt x="10238" y="4285"/>
                    <a:pt x="10238" y="4285"/>
                  </a:cubicBezTo>
                  <a:close/>
                  <a:moveTo>
                    <a:pt x="10216" y="4287"/>
                  </a:moveTo>
                  <a:cubicBezTo>
                    <a:pt x="10228" y="4299"/>
                    <a:pt x="10228" y="4299"/>
                    <a:pt x="10228" y="4299"/>
                  </a:cubicBezTo>
                  <a:lnTo>
                    <a:pt x="10216" y="4299"/>
                  </a:lnTo>
                  <a:cubicBezTo>
                    <a:pt x="10216" y="4299"/>
                    <a:pt x="10216" y="4287"/>
                    <a:pt x="10216" y="4287"/>
                  </a:cubicBezTo>
                  <a:close/>
                  <a:moveTo>
                    <a:pt x="10274" y="4278"/>
                  </a:moveTo>
                  <a:cubicBezTo>
                    <a:pt x="10282" y="4278"/>
                    <a:pt x="10282" y="4281"/>
                    <a:pt x="10276" y="4287"/>
                  </a:cubicBezTo>
                  <a:lnTo>
                    <a:pt x="10264" y="4287"/>
                  </a:lnTo>
                  <a:cubicBezTo>
                    <a:pt x="10252" y="4287"/>
                    <a:pt x="10240" y="4299"/>
                    <a:pt x="10228" y="4299"/>
                  </a:cubicBezTo>
                  <a:cubicBezTo>
                    <a:pt x="10228" y="4299"/>
                    <a:pt x="10228" y="4299"/>
                    <a:pt x="10228" y="4287"/>
                  </a:cubicBezTo>
                  <a:cubicBezTo>
                    <a:pt x="10228" y="4281"/>
                    <a:pt x="10228" y="4278"/>
                    <a:pt x="10230" y="4278"/>
                  </a:cubicBezTo>
                  <a:cubicBezTo>
                    <a:pt x="10231" y="4278"/>
                    <a:pt x="10233" y="4280"/>
                    <a:pt x="10238" y="4285"/>
                  </a:cubicBezTo>
                  <a:lnTo>
                    <a:pt x="10238" y="4285"/>
                  </a:lnTo>
                  <a:cubicBezTo>
                    <a:pt x="10256" y="4280"/>
                    <a:pt x="10268" y="4278"/>
                    <a:pt x="10274" y="4278"/>
                  </a:cubicBezTo>
                  <a:close/>
                  <a:moveTo>
                    <a:pt x="10133" y="4227"/>
                  </a:moveTo>
                  <a:cubicBezTo>
                    <a:pt x="10145" y="4227"/>
                    <a:pt x="10145" y="4239"/>
                    <a:pt x="10145" y="4239"/>
                  </a:cubicBezTo>
                  <a:cubicBezTo>
                    <a:pt x="10145" y="4239"/>
                    <a:pt x="10145" y="4251"/>
                    <a:pt x="10145" y="4251"/>
                  </a:cubicBezTo>
                  <a:cubicBezTo>
                    <a:pt x="10157" y="4251"/>
                    <a:pt x="10157" y="4251"/>
                    <a:pt x="10157" y="4263"/>
                  </a:cubicBezTo>
                  <a:lnTo>
                    <a:pt x="10181" y="4263"/>
                  </a:lnTo>
                  <a:cubicBezTo>
                    <a:pt x="10181" y="4275"/>
                    <a:pt x="10192" y="4287"/>
                    <a:pt x="10192" y="4287"/>
                  </a:cubicBezTo>
                  <a:cubicBezTo>
                    <a:pt x="10192" y="4299"/>
                    <a:pt x="10192" y="4299"/>
                    <a:pt x="10192" y="4299"/>
                  </a:cubicBezTo>
                  <a:cubicBezTo>
                    <a:pt x="10181" y="4299"/>
                    <a:pt x="10157" y="4311"/>
                    <a:pt x="10169" y="4311"/>
                  </a:cubicBezTo>
                  <a:cubicBezTo>
                    <a:pt x="10180" y="4311"/>
                    <a:pt x="10192" y="4299"/>
                    <a:pt x="10192" y="4299"/>
                  </a:cubicBezTo>
                  <a:lnTo>
                    <a:pt x="10192" y="4299"/>
                  </a:lnTo>
                  <a:cubicBezTo>
                    <a:pt x="10192" y="4299"/>
                    <a:pt x="10181" y="4311"/>
                    <a:pt x="10181" y="4311"/>
                  </a:cubicBezTo>
                  <a:cubicBezTo>
                    <a:pt x="10169" y="4317"/>
                    <a:pt x="10160" y="4317"/>
                    <a:pt x="10152" y="4317"/>
                  </a:cubicBezTo>
                  <a:cubicBezTo>
                    <a:pt x="10145" y="4317"/>
                    <a:pt x="10139" y="4317"/>
                    <a:pt x="10133" y="4323"/>
                  </a:cubicBezTo>
                  <a:cubicBezTo>
                    <a:pt x="10133" y="4288"/>
                    <a:pt x="10144" y="4310"/>
                    <a:pt x="10145" y="4266"/>
                  </a:cubicBezTo>
                  <a:lnTo>
                    <a:pt x="10145" y="4266"/>
                  </a:lnTo>
                  <a:cubicBezTo>
                    <a:pt x="10145" y="4266"/>
                    <a:pt x="10145" y="4266"/>
                    <a:pt x="10145" y="4266"/>
                  </a:cubicBezTo>
                  <a:cubicBezTo>
                    <a:pt x="10144" y="4266"/>
                    <a:pt x="10143" y="4247"/>
                    <a:pt x="10133" y="4227"/>
                  </a:cubicBezTo>
                  <a:close/>
                  <a:moveTo>
                    <a:pt x="11050" y="4227"/>
                  </a:moveTo>
                  <a:lnTo>
                    <a:pt x="11050" y="4227"/>
                  </a:lnTo>
                  <a:cubicBezTo>
                    <a:pt x="11038" y="4239"/>
                    <a:pt x="11073" y="4263"/>
                    <a:pt x="11062" y="4275"/>
                  </a:cubicBezTo>
                  <a:cubicBezTo>
                    <a:pt x="11055" y="4261"/>
                    <a:pt x="11044" y="4255"/>
                    <a:pt x="11036" y="4255"/>
                  </a:cubicBezTo>
                  <a:cubicBezTo>
                    <a:pt x="11030" y="4255"/>
                    <a:pt x="11026" y="4258"/>
                    <a:pt x="11026" y="4263"/>
                  </a:cubicBezTo>
                  <a:cubicBezTo>
                    <a:pt x="11034" y="4263"/>
                    <a:pt x="11036" y="4258"/>
                    <a:pt x="11041" y="4258"/>
                  </a:cubicBezTo>
                  <a:cubicBezTo>
                    <a:pt x="11043" y="4258"/>
                    <a:pt x="11046" y="4259"/>
                    <a:pt x="11050" y="4263"/>
                  </a:cubicBezTo>
                  <a:cubicBezTo>
                    <a:pt x="11038" y="4275"/>
                    <a:pt x="11073" y="4311"/>
                    <a:pt x="11073" y="4334"/>
                  </a:cubicBezTo>
                  <a:cubicBezTo>
                    <a:pt x="11081" y="4331"/>
                    <a:pt x="11089" y="4329"/>
                    <a:pt x="11097" y="4329"/>
                  </a:cubicBezTo>
                  <a:cubicBezTo>
                    <a:pt x="11113" y="4329"/>
                    <a:pt x="11129" y="4334"/>
                    <a:pt x="11145" y="4334"/>
                  </a:cubicBezTo>
                  <a:cubicBezTo>
                    <a:pt x="11121" y="4334"/>
                    <a:pt x="11109" y="4311"/>
                    <a:pt x="11085" y="4299"/>
                  </a:cubicBezTo>
                  <a:cubicBezTo>
                    <a:pt x="11062" y="4275"/>
                    <a:pt x="11157" y="4287"/>
                    <a:pt x="11050" y="4227"/>
                  </a:cubicBezTo>
                  <a:close/>
                  <a:moveTo>
                    <a:pt x="10232" y="4335"/>
                  </a:moveTo>
                  <a:cubicBezTo>
                    <a:pt x="10242" y="4336"/>
                    <a:pt x="10252" y="4339"/>
                    <a:pt x="10252" y="4346"/>
                  </a:cubicBezTo>
                  <a:cubicBezTo>
                    <a:pt x="10231" y="4346"/>
                    <a:pt x="10238" y="4337"/>
                    <a:pt x="10232" y="4335"/>
                  </a:cubicBezTo>
                  <a:close/>
                  <a:moveTo>
                    <a:pt x="10740" y="4323"/>
                  </a:moveTo>
                  <a:lnTo>
                    <a:pt x="10669" y="4334"/>
                  </a:lnTo>
                  <a:cubicBezTo>
                    <a:pt x="10669" y="4346"/>
                    <a:pt x="10716" y="4346"/>
                    <a:pt x="10716" y="4346"/>
                  </a:cubicBezTo>
                  <a:cubicBezTo>
                    <a:pt x="10728" y="4334"/>
                    <a:pt x="10764" y="4323"/>
                    <a:pt x="10740" y="4323"/>
                  </a:cubicBezTo>
                  <a:close/>
                  <a:moveTo>
                    <a:pt x="10216" y="4334"/>
                  </a:moveTo>
                  <a:cubicBezTo>
                    <a:pt x="10220" y="4334"/>
                    <a:pt x="10224" y="4334"/>
                    <a:pt x="10228" y="4335"/>
                  </a:cubicBezTo>
                  <a:lnTo>
                    <a:pt x="10228" y="4335"/>
                  </a:lnTo>
                  <a:cubicBezTo>
                    <a:pt x="10228" y="4347"/>
                    <a:pt x="10216" y="4358"/>
                    <a:pt x="10216" y="4358"/>
                  </a:cubicBezTo>
                  <a:cubicBezTo>
                    <a:pt x="10216" y="4346"/>
                    <a:pt x="10216" y="4346"/>
                    <a:pt x="10216" y="4334"/>
                  </a:cubicBezTo>
                  <a:close/>
                  <a:moveTo>
                    <a:pt x="10669" y="4358"/>
                  </a:moveTo>
                  <a:cubicBezTo>
                    <a:pt x="10654" y="4366"/>
                    <a:pt x="10627" y="4368"/>
                    <a:pt x="10610" y="4369"/>
                  </a:cubicBezTo>
                  <a:lnTo>
                    <a:pt x="10610" y="4369"/>
                  </a:lnTo>
                  <a:cubicBezTo>
                    <a:pt x="10618" y="4361"/>
                    <a:pt x="10622" y="4359"/>
                    <a:pt x="10626" y="4359"/>
                  </a:cubicBezTo>
                  <a:cubicBezTo>
                    <a:pt x="10630" y="4359"/>
                    <a:pt x="10634" y="4362"/>
                    <a:pt x="10644" y="4362"/>
                  </a:cubicBezTo>
                  <a:cubicBezTo>
                    <a:pt x="10650" y="4362"/>
                    <a:pt x="10658" y="4361"/>
                    <a:pt x="10669" y="4358"/>
                  </a:cubicBezTo>
                  <a:close/>
                  <a:moveTo>
                    <a:pt x="10204" y="4334"/>
                  </a:moveTo>
                  <a:cubicBezTo>
                    <a:pt x="10204" y="4346"/>
                    <a:pt x="10204" y="4358"/>
                    <a:pt x="10216" y="4370"/>
                  </a:cubicBezTo>
                  <a:cubicBezTo>
                    <a:pt x="10216" y="4370"/>
                    <a:pt x="10204" y="4370"/>
                    <a:pt x="10204" y="4382"/>
                  </a:cubicBezTo>
                  <a:cubicBezTo>
                    <a:pt x="10204" y="4370"/>
                    <a:pt x="10192" y="4346"/>
                    <a:pt x="10204" y="4334"/>
                  </a:cubicBezTo>
                  <a:close/>
                  <a:moveTo>
                    <a:pt x="10670" y="4377"/>
                  </a:moveTo>
                  <a:cubicBezTo>
                    <a:pt x="10666" y="4377"/>
                    <a:pt x="10645" y="4382"/>
                    <a:pt x="10645" y="4382"/>
                  </a:cubicBezTo>
                  <a:lnTo>
                    <a:pt x="10657" y="4382"/>
                  </a:lnTo>
                  <a:cubicBezTo>
                    <a:pt x="10669" y="4378"/>
                    <a:pt x="10671" y="4377"/>
                    <a:pt x="10670" y="4377"/>
                  </a:cubicBezTo>
                  <a:close/>
                  <a:moveTo>
                    <a:pt x="10157" y="4323"/>
                  </a:moveTo>
                  <a:lnTo>
                    <a:pt x="10145" y="4334"/>
                  </a:lnTo>
                  <a:cubicBezTo>
                    <a:pt x="10169" y="4346"/>
                    <a:pt x="10145" y="4346"/>
                    <a:pt x="10169" y="4394"/>
                  </a:cubicBezTo>
                  <a:cubicBezTo>
                    <a:pt x="10149" y="4375"/>
                    <a:pt x="10146" y="4331"/>
                    <a:pt x="10138" y="4323"/>
                  </a:cubicBezTo>
                  <a:close/>
                  <a:moveTo>
                    <a:pt x="10181" y="4323"/>
                  </a:moveTo>
                  <a:cubicBezTo>
                    <a:pt x="10181" y="4323"/>
                    <a:pt x="10181" y="4323"/>
                    <a:pt x="10181" y="4334"/>
                  </a:cubicBezTo>
                  <a:cubicBezTo>
                    <a:pt x="10181" y="4346"/>
                    <a:pt x="10181" y="4358"/>
                    <a:pt x="10192" y="4382"/>
                  </a:cubicBezTo>
                  <a:cubicBezTo>
                    <a:pt x="10192" y="4394"/>
                    <a:pt x="10181" y="4394"/>
                    <a:pt x="10181" y="4394"/>
                  </a:cubicBezTo>
                  <a:cubicBezTo>
                    <a:pt x="10181" y="4394"/>
                    <a:pt x="10181" y="4394"/>
                    <a:pt x="10181" y="4382"/>
                  </a:cubicBezTo>
                  <a:cubicBezTo>
                    <a:pt x="10157" y="4358"/>
                    <a:pt x="10169" y="4346"/>
                    <a:pt x="10157" y="4323"/>
                  </a:cubicBezTo>
                  <a:close/>
                  <a:moveTo>
                    <a:pt x="9073" y="4383"/>
                  </a:moveTo>
                  <a:cubicBezTo>
                    <a:pt x="9080" y="4396"/>
                    <a:pt x="9084" y="4406"/>
                    <a:pt x="9073" y="4406"/>
                  </a:cubicBezTo>
                  <a:cubicBezTo>
                    <a:pt x="9073" y="4394"/>
                    <a:pt x="9073" y="4394"/>
                    <a:pt x="9073" y="4383"/>
                  </a:cubicBezTo>
                  <a:close/>
                  <a:moveTo>
                    <a:pt x="10049" y="4518"/>
                  </a:moveTo>
                  <a:cubicBezTo>
                    <a:pt x="10049" y="4520"/>
                    <a:pt x="10049" y="4522"/>
                    <a:pt x="10050" y="4525"/>
                  </a:cubicBezTo>
                  <a:cubicBezTo>
                    <a:pt x="10050" y="4523"/>
                    <a:pt x="10049" y="4521"/>
                    <a:pt x="10049" y="4518"/>
                  </a:cubicBezTo>
                  <a:close/>
                  <a:moveTo>
                    <a:pt x="10994" y="4499"/>
                  </a:moveTo>
                  <a:cubicBezTo>
                    <a:pt x="10978" y="4499"/>
                    <a:pt x="10980" y="4528"/>
                    <a:pt x="10990" y="4549"/>
                  </a:cubicBezTo>
                  <a:lnTo>
                    <a:pt x="11002" y="4549"/>
                  </a:lnTo>
                  <a:cubicBezTo>
                    <a:pt x="11014" y="4537"/>
                    <a:pt x="11014" y="4525"/>
                    <a:pt x="11038" y="4525"/>
                  </a:cubicBezTo>
                  <a:cubicBezTo>
                    <a:pt x="11026" y="4513"/>
                    <a:pt x="11014" y="4513"/>
                    <a:pt x="11002" y="4501"/>
                  </a:cubicBezTo>
                  <a:cubicBezTo>
                    <a:pt x="10999" y="4500"/>
                    <a:pt x="10996" y="4499"/>
                    <a:pt x="10994" y="4499"/>
                  </a:cubicBezTo>
                  <a:close/>
                  <a:moveTo>
                    <a:pt x="8489" y="4584"/>
                  </a:moveTo>
                  <a:cubicBezTo>
                    <a:pt x="8496" y="4588"/>
                    <a:pt x="8502" y="4591"/>
                    <a:pt x="8509" y="4593"/>
                  </a:cubicBezTo>
                  <a:lnTo>
                    <a:pt x="8509" y="4593"/>
                  </a:lnTo>
                  <a:cubicBezTo>
                    <a:pt x="8502" y="4590"/>
                    <a:pt x="8496" y="4587"/>
                    <a:pt x="8489" y="4584"/>
                  </a:cubicBezTo>
                  <a:close/>
                  <a:moveTo>
                    <a:pt x="11312" y="4573"/>
                  </a:moveTo>
                  <a:cubicBezTo>
                    <a:pt x="11321" y="4582"/>
                    <a:pt x="11316" y="4591"/>
                    <a:pt x="11313" y="4594"/>
                  </a:cubicBezTo>
                  <a:lnTo>
                    <a:pt x="11313" y="4594"/>
                  </a:lnTo>
                  <a:cubicBezTo>
                    <a:pt x="11310" y="4586"/>
                    <a:pt x="11309" y="4578"/>
                    <a:pt x="11312" y="4573"/>
                  </a:cubicBezTo>
                  <a:close/>
                  <a:moveTo>
                    <a:pt x="4066" y="4593"/>
                  </a:moveTo>
                  <a:lnTo>
                    <a:pt x="4061" y="4596"/>
                  </a:lnTo>
                  <a:cubicBezTo>
                    <a:pt x="4065" y="4596"/>
                    <a:pt x="4066" y="4595"/>
                    <a:pt x="4066" y="4593"/>
                  </a:cubicBezTo>
                  <a:close/>
                  <a:moveTo>
                    <a:pt x="8597" y="4620"/>
                  </a:moveTo>
                  <a:cubicBezTo>
                    <a:pt x="8597" y="4632"/>
                    <a:pt x="8609" y="4632"/>
                    <a:pt x="8609" y="4632"/>
                  </a:cubicBezTo>
                  <a:cubicBezTo>
                    <a:pt x="8609" y="4632"/>
                    <a:pt x="8609" y="4632"/>
                    <a:pt x="8597" y="4620"/>
                  </a:cubicBezTo>
                  <a:close/>
                  <a:moveTo>
                    <a:pt x="8592" y="4631"/>
                  </a:moveTo>
                  <a:lnTo>
                    <a:pt x="8609" y="4656"/>
                  </a:lnTo>
                  <a:cubicBezTo>
                    <a:pt x="8609" y="4637"/>
                    <a:pt x="8601" y="4641"/>
                    <a:pt x="8592" y="4631"/>
                  </a:cubicBezTo>
                  <a:close/>
                  <a:moveTo>
                    <a:pt x="11338" y="4656"/>
                  </a:moveTo>
                  <a:lnTo>
                    <a:pt x="11338" y="4656"/>
                  </a:lnTo>
                  <a:cubicBezTo>
                    <a:pt x="11337" y="4656"/>
                    <a:pt x="11336" y="4656"/>
                    <a:pt x="11335" y="4656"/>
                  </a:cubicBezTo>
                  <a:cubicBezTo>
                    <a:pt x="11339" y="4658"/>
                    <a:pt x="11340" y="4658"/>
                    <a:pt x="11341" y="4658"/>
                  </a:cubicBezTo>
                  <a:cubicBezTo>
                    <a:pt x="11341" y="4658"/>
                    <a:pt x="11340" y="4657"/>
                    <a:pt x="11338" y="4656"/>
                  </a:cubicBezTo>
                  <a:close/>
                  <a:moveTo>
                    <a:pt x="8609" y="4620"/>
                  </a:moveTo>
                  <a:cubicBezTo>
                    <a:pt x="8621" y="4656"/>
                    <a:pt x="8633" y="4692"/>
                    <a:pt x="8621" y="4692"/>
                  </a:cubicBezTo>
                  <a:lnTo>
                    <a:pt x="8609" y="4692"/>
                  </a:lnTo>
                  <a:cubicBezTo>
                    <a:pt x="8573" y="4632"/>
                    <a:pt x="8609" y="4668"/>
                    <a:pt x="8585" y="4620"/>
                  </a:cubicBezTo>
                  <a:lnTo>
                    <a:pt x="8585" y="4620"/>
                  </a:lnTo>
                  <a:cubicBezTo>
                    <a:pt x="8587" y="4625"/>
                    <a:pt x="8590" y="4628"/>
                    <a:pt x="8592" y="4631"/>
                  </a:cubicBezTo>
                  <a:lnTo>
                    <a:pt x="8592" y="4631"/>
                  </a:lnTo>
                  <a:lnTo>
                    <a:pt x="8585" y="4620"/>
                  </a:lnTo>
                  <a:lnTo>
                    <a:pt x="8585" y="4620"/>
                  </a:lnTo>
                  <a:cubicBezTo>
                    <a:pt x="8585" y="4620"/>
                    <a:pt x="8585" y="4620"/>
                    <a:pt x="8585" y="4620"/>
                  </a:cubicBezTo>
                  <a:lnTo>
                    <a:pt x="8585" y="4620"/>
                  </a:lnTo>
                  <a:cubicBezTo>
                    <a:pt x="8585" y="4629"/>
                    <a:pt x="8585" y="4637"/>
                    <a:pt x="8581" y="4637"/>
                  </a:cubicBezTo>
                  <a:cubicBezTo>
                    <a:pt x="8579" y="4637"/>
                    <a:pt x="8577" y="4636"/>
                    <a:pt x="8573" y="4632"/>
                  </a:cubicBezTo>
                  <a:cubicBezTo>
                    <a:pt x="8561" y="4620"/>
                    <a:pt x="8561" y="4620"/>
                    <a:pt x="8561" y="4620"/>
                  </a:cubicBezTo>
                  <a:close/>
                  <a:moveTo>
                    <a:pt x="10258" y="4710"/>
                  </a:moveTo>
                  <a:lnTo>
                    <a:pt x="10258" y="4710"/>
                  </a:lnTo>
                  <a:cubicBezTo>
                    <a:pt x="10259" y="4710"/>
                    <a:pt x="10256" y="4715"/>
                    <a:pt x="10264" y="4715"/>
                  </a:cubicBezTo>
                  <a:cubicBezTo>
                    <a:pt x="10240" y="4715"/>
                    <a:pt x="10204" y="4727"/>
                    <a:pt x="10204" y="4727"/>
                  </a:cubicBezTo>
                  <a:cubicBezTo>
                    <a:pt x="10192" y="4731"/>
                    <a:pt x="10186" y="4733"/>
                    <a:pt x="10182" y="4733"/>
                  </a:cubicBezTo>
                  <a:cubicBezTo>
                    <a:pt x="10175" y="4733"/>
                    <a:pt x="10181" y="4727"/>
                    <a:pt x="10181" y="4727"/>
                  </a:cubicBezTo>
                  <a:lnTo>
                    <a:pt x="10181" y="4727"/>
                  </a:lnTo>
                  <a:lnTo>
                    <a:pt x="10252" y="4715"/>
                  </a:lnTo>
                  <a:cubicBezTo>
                    <a:pt x="10256" y="4712"/>
                    <a:pt x="10257" y="4710"/>
                    <a:pt x="10258" y="4710"/>
                  </a:cubicBezTo>
                  <a:close/>
                  <a:moveTo>
                    <a:pt x="10788" y="4692"/>
                  </a:moveTo>
                  <a:lnTo>
                    <a:pt x="10788" y="4692"/>
                  </a:lnTo>
                  <a:cubicBezTo>
                    <a:pt x="10800" y="4715"/>
                    <a:pt x="10812" y="4715"/>
                    <a:pt x="10847" y="4739"/>
                  </a:cubicBezTo>
                  <a:lnTo>
                    <a:pt x="10835" y="4715"/>
                  </a:lnTo>
                  <a:lnTo>
                    <a:pt x="10788" y="4692"/>
                  </a:lnTo>
                  <a:close/>
                  <a:moveTo>
                    <a:pt x="8097" y="4442"/>
                  </a:moveTo>
                  <a:cubicBezTo>
                    <a:pt x="8109" y="4477"/>
                    <a:pt x="8156" y="4501"/>
                    <a:pt x="8204" y="4537"/>
                  </a:cubicBezTo>
                  <a:cubicBezTo>
                    <a:pt x="8276" y="4561"/>
                    <a:pt x="8335" y="4573"/>
                    <a:pt x="8406" y="4596"/>
                  </a:cubicBezTo>
                  <a:cubicBezTo>
                    <a:pt x="8466" y="4620"/>
                    <a:pt x="8537" y="4656"/>
                    <a:pt x="8585" y="4715"/>
                  </a:cubicBezTo>
                  <a:lnTo>
                    <a:pt x="8573" y="4715"/>
                  </a:lnTo>
                  <a:cubicBezTo>
                    <a:pt x="8585" y="4715"/>
                    <a:pt x="8597" y="4727"/>
                    <a:pt x="8621" y="4751"/>
                  </a:cubicBezTo>
                  <a:cubicBezTo>
                    <a:pt x="8609" y="4751"/>
                    <a:pt x="8609" y="4763"/>
                    <a:pt x="8609" y="4763"/>
                  </a:cubicBezTo>
                  <a:cubicBezTo>
                    <a:pt x="8597" y="4751"/>
                    <a:pt x="8585" y="4739"/>
                    <a:pt x="8561" y="4727"/>
                  </a:cubicBezTo>
                  <a:cubicBezTo>
                    <a:pt x="8549" y="4715"/>
                    <a:pt x="8537" y="4692"/>
                    <a:pt x="8526" y="4680"/>
                  </a:cubicBezTo>
                  <a:cubicBezTo>
                    <a:pt x="8526" y="4680"/>
                    <a:pt x="8526" y="4692"/>
                    <a:pt x="8526" y="4704"/>
                  </a:cubicBezTo>
                  <a:cubicBezTo>
                    <a:pt x="8514" y="4692"/>
                    <a:pt x="8490" y="4680"/>
                    <a:pt x="8478" y="4680"/>
                  </a:cubicBezTo>
                  <a:lnTo>
                    <a:pt x="8478" y="4715"/>
                  </a:lnTo>
                  <a:cubicBezTo>
                    <a:pt x="8406" y="4680"/>
                    <a:pt x="8311" y="4632"/>
                    <a:pt x="8252" y="4585"/>
                  </a:cubicBezTo>
                  <a:cubicBezTo>
                    <a:pt x="8210" y="4559"/>
                    <a:pt x="8187" y="4553"/>
                    <a:pt x="8166" y="4553"/>
                  </a:cubicBezTo>
                  <a:cubicBezTo>
                    <a:pt x="8150" y="4553"/>
                    <a:pt x="8135" y="4556"/>
                    <a:pt x="8115" y="4556"/>
                  </a:cubicBezTo>
                  <a:cubicBezTo>
                    <a:pt x="8101" y="4556"/>
                    <a:pt x="8084" y="4554"/>
                    <a:pt x="8061" y="4549"/>
                  </a:cubicBezTo>
                  <a:cubicBezTo>
                    <a:pt x="8037" y="4501"/>
                    <a:pt x="8061" y="4465"/>
                    <a:pt x="8097" y="4442"/>
                  </a:cubicBezTo>
                  <a:close/>
                  <a:moveTo>
                    <a:pt x="10133" y="4775"/>
                  </a:moveTo>
                  <a:lnTo>
                    <a:pt x="10121" y="4787"/>
                  </a:lnTo>
                  <a:cubicBezTo>
                    <a:pt x="10131" y="4782"/>
                    <a:pt x="10142" y="4779"/>
                    <a:pt x="10152" y="4777"/>
                  </a:cubicBezTo>
                  <a:lnTo>
                    <a:pt x="10152" y="4777"/>
                  </a:lnTo>
                  <a:cubicBezTo>
                    <a:pt x="10154" y="4779"/>
                    <a:pt x="10149" y="4780"/>
                    <a:pt x="10149" y="4780"/>
                  </a:cubicBezTo>
                  <a:cubicBezTo>
                    <a:pt x="10149" y="4780"/>
                    <a:pt x="10152" y="4779"/>
                    <a:pt x="10166" y="4776"/>
                  </a:cubicBezTo>
                  <a:lnTo>
                    <a:pt x="10166" y="4776"/>
                  </a:lnTo>
                  <a:cubicBezTo>
                    <a:pt x="10162" y="4776"/>
                    <a:pt x="10157" y="4776"/>
                    <a:pt x="10152" y="4777"/>
                  </a:cubicBezTo>
                  <a:lnTo>
                    <a:pt x="10152" y="4777"/>
                  </a:lnTo>
                  <a:cubicBezTo>
                    <a:pt x="10151" y="4776"/>
                    <a:pt x="10146" y="4775"/>
                    <a:pt x="10133" y="4775"/>
                  </a:cubicBezTo>
                  <a:close/>
                  <a:moveTo>
                    <a:pt x="9273" y="4828"/>
                  </a:moveTo>
                  <a:lnTo>
                    <a:pt x="9273" y="4828"/>
                  </a:lnTo>
                  <a:cubicBezTo>
                    <a:pt x="9272" y="4832"/>
                    <a:pt x="9273" y="4838"/>
                    <a:pt x="9276" y="4846"/>
                  </a:cubicBezTo>
                  <a:cubicBezTo>
                    <a:pt x="9276" y="4841"/>
                    <a:pt x="9274" y="4835"/>
                    <a:pt x="9273" y="4828"/>
                  </a:cubicBezTo>
                  <a:close/>
                  <a:moveTo>
                    <a:pt x="10407" y="4858"/>
                  </a:moveTo>
                  <a:cubicBezTo>
                    <a:pt x="10400" y="4858"/>
                    <a:pt x="10401" y="4858"/>
                    <a:pt x="10403" y="4860"/>
                  </a:cubicBezTo>
                  <a:lnTo>
                    <a:pt x="10403" y="4860"/>
                  </a:lnTo>
                  <a:cubicBezTo>
                    <a:pt x="10410" y="4859"/>
                    <a:pt x="10417" y="4859"/>
                    <a:pt x="10424" y="4858"/>
                  </a:cubicBezTo>
                  <a:lnTo>
                    <a:pt x="10424" y="4858"/>
                  </a:lnTo>
                  <a:cubicBezTo>
                    <a:pt x="10424" y="4858"/>
                    <a:pt x="10424" y="4858"/>
                    <a:pt x="10425" y="4858"/>
                  </a:cubicBezTo>
                  <a:close/>
                  <a:moveTo>
                    <a:pt x="9347" y="4846"/>
                  </a:moveTo>
                  <a:lnTo>
                    <a:pt x="9359" y="4870"/>
                  </a:lnTo>
                  <a:cubicBezTo>
                    <a:pt x="9361" y="4872"/>
                    <a:pt x="9362" y="4873"/>
                    <a:pt x="9362" y="4873"/>
                  </a:cubicBezTo>
                  <a:cubicBezTo>
                    <a:pt x="9365" y="4873"/>
                    <a:pt x="9347" y="4847"/>
                    <a:pt x="9347" y="4846"/>
                  </a:cubicBezTo>
                  <a:close/>
                  <a:moveTo>
                    <a:pt x="10395" y="4882"/>
                  </a:moveTo>
                  <a:cubicBezTo>
                    <a:pt x="10379" y="4890"/>
                    <a:pt x="10394" y="4893"/>
                    <a:pt x="10406" y="4894"/>
                  </a:cubicBezTo>
                  <a:lnTo>
                    <a:pt x="10406" y="4894"/>
                  </a:lnTo>
                  <a:lnTo>
                    <a:pt x="10395" y="4882"/>
                  </a:lnTo>
                  <a:close/>
                  <a:moveTo>
                    <a:pt x="10241" y="4892"/>
                  </a:moveTo>
                  <a:lnTo>
                    <a:pt x="10241" y="4892"/>
                  </a:lnTo>
                  <a:cubicBezTo>
                    <a:pt x="10237" y="4893"/>
                    <a:pt x="10233" y="4893"/>
                    <a:pt x="10228" y="4894"/>
                  </a:cubicBezTo>
                  <a:lnTo>
                    <a:pt x="10240" y="4894"/>
                  </a:lnTo>
                  <a:cubicBezTo>
                    <a:pt x="10241" y="4893"/>
                    <a:pt x="10241" y="4893"/>
                    <a:pt x="10241" y="4892"/>
                  </a:cubicBezTo>
                  <a:close/>
                  <a:moveTo>
                    <a:pt x="10240" y="4846"/>
                  </a:moveTo>
                  <a:cubicBezTo>
                    <a:pt x="10198" y="4852"/>
                    <a:pt x="10201" y="4852"/>
                    <a:pt x="10212" y="4852"/>
                  </a:cubicBezTo>
                  <a:cubicBezTo>
                    <a:pt x="10222" y="4852"/>
                    <a:pt x="10240" y="4852"/>
                    <a:pt x="10228" y="4858"/>
                  </a:cubicBezTo>
                  <a:lnTo>
                    <a:pt x="10145" y="4858"/>
                  </a:lnTo>
                  <a:cubicBezTo>
                    <a:pt x="10151" y="4864"/>
                    <a:pt x="10172" y="4864"/>
                    <a:pt x="10186" y="4864"/>
                  </a:cubicBezTo>
                  <a:cubicBezTo>
                    <a:pt x="10201" y="4864"/>
                    <a:pt x="10210" y="4864"/>
                    <a:pt x="10192" y="4870"/>
                  </a:cubicBezTo>
                  <a:cubicBezTo>
                    <a:pt x="10216" y="4870"/>
                    <a:pt x="10157" y="4882"/>
                    <a:pt x="10145" y="4894"/>
                  </a:cubicBezTo>
                  <a:cubicBezTo>
                    <a:pt x="10163" y="4888"/>
                    <a:pt x="10189" y="4885"/>
                    <a:pt x="10210" y="4885"/>
                  </a:cubicBezTo>
                  <a:cubicBezTo>
                    <a:pt x="10228" y="4885"/>
                    <a:pt x="10242" y="4887"/>
                    <a:pt x="10241" y="4892"/>
                  </a:cubicBezTo>
                  <a:lnTo>
                    <a:pt x="10241" y="4892"/>
                  </a:lnTo>
                  <a:cubicBezTo>
                    <a:pt x="10247" y="4891"/>
                    <a:pt x="10252" y="4891"/>
                    <a:pt x="10256" y="4891"/>
                  </a:cubicBezTo>
                  <a:cubicBezTo>
                    <a:pt x="10261" y="4891"/>
                    <a:pt x="10264" y="4892"/>
                    <a:pt x="10264" y="4894"/>
                  </a:cubicBezTo>
                  <a:cubicBezTo>
                    <a:pt x="10264" y="4894"/>
                    <a:pt x="10311" y="4894"/>
                    <a:pt x="10311" y="4882"/>
                  </a:cubicBezTo>
                  <a:cubicBezTo>
                    <a:pt x="10335" y="4882"/>
                    <a:pt x="10347" y="4894"/>
                    <a:pt x="10323" y="4894"/>
                  </a:cubicBezTo>
                  <a:lnTo>
                    <a:pt x="10359" y="4894"/>
                  </a:lnTo>
                  <a:cubicBezTo>
                    <a:pt x="10377" y="4888"/>
                    <a:pt x="10368" y="4888"/>
                    <a:pt x="10361" y="4888"/>
                  </a:cubicBezTo>
                  <a:cubicBezTo>
                    <a:pt x="10353" y="4888"/>
                    <a:pt x="10347" y="4888"/>
                    <a:pt x="10371" y="4882"/>
                  </a:cubicBezTo>
                  <a:lnTo>
                    <a:pt x="10323" y="4882"/>
                  </a:lnTo>
                  <a:cubicBezTo>
                    <a:pt x="10335" y="4870"/>
                    <a:pt x="10383" y="4870"/>
                    <a:pt x="10407" y="4870"/>
                  </a:cubicBezTo>
                  <a:cubicBezTo>
                    <a:pt x="10407" y="4865"/>
                    <a:pt x="10404" y="4862"/>
                    <a:pt x="10403" y="4860"/>
                  </a:cubicBezTo>
                  <a:lnTo>
                    <a:pt x="10403" y="4860"/>
                  </a:lnTo>
                  <a:cubicBezTo>
                    <a:pt x="10378" y="4864"/>
                    <a:pt x="10353" y="4870"/>
                    <a:pt x="10328" y="4870"/>
                  </a:cubicBezTo>
                  <a:lnTo>
                    <a:pt x="10328" y="4870"/>
                  </a:lnTo>
                  <a:cubicBezTo>
                    <a:pt x="10332" y="4870"/>
                    <a:pt x="10325" y="4868"/>
                    <a:pt x="10335" y="4858"/>
                  </a:cubicBezTo>
                  <a:cubicBezTo>
                    <a:pt x="10300" y="4858"/>
                    <a:pt x="10228" y="4858"/>
                    <a:pt x="10240" y="4846"/>
                  </a:cubicBezTo>
                  <a:close/>
                  <a:moveTo>
                    <a:pt x="10192" y="4894"/>
                  </a:moveTo>
                  <a:cubicBezTo>
                    <a:pt x="10192" y="4897"/>
                    <a:pt x="10196" y="4898"/>
                    <a:pt x="10201" y="4898"/>
                  </a:cubicBezTo>
                  <a:cubicBezTo>
                    <a:pt x="10208" y="4898"/>
                    <a:pt x="10218" y="4896"/>
                    <a:pt x="10228" y="4894"/>
                  </a:cubicBezTo>
                  <a:close/>
                  <a:moveTo>
                    <a:pt x="10466" y="4894"/>
                  </a:moveTo>
                  <a:cubicBezTo>
                    <a:pt x="10487" y="4905"/>
                    <a:pt x="10443" y="4915"/>
                    <a:pt x="10408" y="4917"/>
                  </a:cubicBezTo>
                  <a:lnTo>
                    <a:pt x="10408" y="4917"/>
                  </a:lnTo>
                  <a:lnTo>
                    <a:pt x="10442" y="4906"/>
                  </a:lnTo>
                  <a:lnTo>
                    <a:pt x="10419" y="4906"/>
                  </a:lnTo>
                  <a:cubicBezTo>
                    <a:pt x="10419" y="4906"/>
                    <a:pt x="10442" y="4894"/>
                    <a:pt x="10466" y="4894"/>
                  </a:cubicBezTo>
                  <a:close/>
                  <a:moveTo>
                    <a:pt x="9038" y="4918"/>
                  </a:moveTo>
                  <a:cubicBezTo>
                    <a:pt x="9038" y="4924"/>
                    <a:pt x="9035" y="4924"/>
                    <a:pt x="9035" y="4924"/>
                  </a:cubicBezTo>
                  <a:cubicBezTo>
                    <a:pt x="9035" y="4924"/>
                    <a:pt x="9035" y="4924"/>
                    <a:pt x="9038" y="4925"/>
                  </a:cubicBezTo>
                  <a:lnTo>
                    <a:pt x="9038" y="4918"/>
                  </a:lnTo>
                  <a:close/>
                  <a:moveTo>
                    <a:pt x="9038" y="4925"/>
                  </a:moveTo>
                  <a:lnTo>
                    <a:pt x="9038" y="4942"/>
                  </a:lnTo>
                  <a:cubicBezTo>
                    <a:pt x="9038" y="4930"/>
                    <a:pt x="9038" y="4930"/>
                    <a:pt x="9049" y="4930"/>
                  </a:cubicBezTo>
                  <a:cubicBezTo>
                    <a:pt x="9043" y="4927"/>
                    <a:pt x="9040" y="4925"/>
                    <a:pt x="9038" y="4925"/>
                  </a:cubicBezTo>
                  <a:close/>
                  <a:moveTo>
                    <a:pt x="10816" y="4948"/>
                  </a:moveTo>
                  <a:cubicBezTo>
                    <a:pt x="10809" y="4948"/>
                    <a:pt x="10788" y="4954"/>
                    <a:pt x="10788" y="4954"/>
                  </a:cubicBezTo>
                  <a:lnTo>
                    <a:pt x="10812" y="4954"/>
                  </a:lnTo>
                  <a:cubicBezTo>
                    <a:pt x="10819" y="4950"/>
                    <a:pt x="10819" y="4948"/>
                    <a:pt x="10816" y="4948"/>
                  </a:cubicBezTo>
                  <a:close/>
                  <a:moveTo>
                    <a:pt x="9124" y="4954"/>
                  </a:moveTo>
                  <a:cubicBezTo>
                    <a:pt x="9126" y="4957"/>
                    <a:pt x="9128" y="4961"/>
                    <a:pt x="9133" y="4966"/>
                  </a:cubicBezTo>
                  <a:cubicBezTo>
                    <a:pt x="9133" y="4955"/>
                    <a:pt x="9133" y="4954"/>
                    <a:pt x="9124" y="4954"/>
                  </a:cubicBezTo>
                  <a:close/>
                  <a:moveTo>
                    <a:pt x="11062" y="4942"/>
                  </a:moveTo>
                  <a:lnTo>
                    <a:pt x="11073" y="4966"/>
                  </a:lnTo>
                  <a:cubicBezTo>
                    <a:pt x="11073" y="4954"/>
                    <a:pt x="11073" y="4942"/>
                    <a:pt x="11062" y="4942"/>
                  </a:cubicBezTo>
                  <a:close/>
                  <a:moveTo>
                    <a:pt x="10216" y="4966"/>
                  </a:moveTo>
                  <a:cubicBezTo>
                    <a:pt x="10214" y="4966"/>
                    <a:pt x="10211" y="4966"/>
                    <a:pt x="10209" y="4966"/>
                  </a:cubicBezTo>
                  <a:lnTo>
                    <a:pt x="10209" y="4966"/>
                  </a:lnTo>
                  <a:cubicBezTo>
                    <a:pt x="10212" y="4966"/>
                    <a:pt x="10214" y="4966"/>
                    <a:pt x="10216" y="4966"/>
                  </a:cubicBezTo>
                  <a:lnTo>
                    <a:pt x="10216" y="4966"/>
                  </a:lnTo>
                  <a:cubicBezTo>
                    <a:pt x="10216" y="4966"/>
                    <a:pt x="10216" y="4966"/>
                    <a:pt x="10216" y="4966"/>
                  </a:cubicBezTo>
                  <a:close/>
                  <a:moveTo>
                    <a:pt x="10209" y="4966"/>
                  </a:moveTo>
                  <a:cubicBezTo>
                    <a:pt x="10189" y="4967"/>
                    <a:pt x="10173" y="4969"/>
                    <a:pt x="10157" y="4977"/>
                  </a:cubicBezTo>
                  <a:lnTo>
                    <a:pt x="10169" y="4977"/>
                  </a:lnTo>
                  <a:cubicBezTo>
                    <a:pt x="10190" y="4977"/>
                    <a:pt x="10192" y="4968"/>
                    <a:pt x="10209" y="4966"/>
                  </a:cubicBezTo>
                  <a:close/>
                  <a:moveTo>
                    <a:pt x="10800" y="4966"/>
                  </a:moveTo>
                  <a:cubicBezTo>
                    <a:pt x="10812" y="4977"/>
                    <a:pt x="10812" y="4977"/>
                    <a:pt x="10812" y="4977"/>
                  </a:cubicBezTo>
                  <a:cubicBezTo>
                    <a:pt x="10812" y="4977"/>
                    <a:pt x="10812" y="4966"/>
                    <a:pt x="10812" y="4966"/>
                  </a:cubicBezTo>
                  <a:close/>
                  <a:moveTo>
                    <a:pt x="10812" y="4977"/>
                  </a:moveTo>
                  <a:cubicBezTo>
                    <a:pt x="10812" y="4989"/>
                    <a:pt x="10812" y="4989"/>
                    <a:pt x="10812" y="4989"/>
                  </a:cubicBezTo>
                  <a:lnTo>
                    <a:pt x="10823" y="4989"/>
                  </a:lnTo>
                  <a:cubicBezTo>
                    <a:pt x="10823" y="4989"/>
                    <a:pt x="10823" y="4977"/>
                    <a:pt x="10812" y="4977"/>
                  </a:cubicBezTo>
                  <a:close/>
                  <a:moveTo>
                    <a:pt x="10822" y="4930"/>
                  </a:moveTo>
                  <a:cubicBezTo>
                    <a:pt x="10831" y="4931"/>
                    <a:pt x="10839" y="4933"/>
                    <a:pt x="10847" y="4942"/>
                  </a:cubicBezTo>
                  <a:cubicBezTo>
                    <a:pt x="10847" y="4954"/>
                    <a:pt x="10859" y="4966"/>
                    <a:pt x="10847" y="4977"/>
                  </a:cubicBezTo>
                  <a:lnTo>
                    <a:pt x="10859" y="4977"/>
                  </a:lnTo>
                  <a:cubicBezTo>
                    <a:pt x="10870" y="4988"/>
                    <a:pt x="10871" y="4991"/>
                    <a:pt x="10867" y="4991"/>
                  </a:cubicBezTo>
                  <a:cubicBezTo>
                    <a:pt x="10862" y="4991"/>
                    <a:pt x="10843" y="4982"/>
                    <a:pt x="10832" y="4982"/>
                  </a:cubicBezTo>
                  <a:cubicBezTo>
                    <a:pt x="10827" y="4982"/>
                    <a:pt x="10823" y="4984"/>
                    <a:pt x="10823" y="4989"/>
                  </a:cubicBezTo>
                  <a:cubicBezTo>
                    <a:pt x="10823" y="5001"/>
                    <a:pt x="10823" y="5001"/>
                    <a:pt x="10823" y="5001"/>
                  </a:cubicBezTo>
                  <a:lnTo>
                    <a:pt x="10812" y="5001"/>
                  </a:lnTo>
                  <a:lnTo>
                    <a:pt x="10776" y="4989"/>
                  </a:lnTo>
                  <a:lnTo>
                    <a:pt x="10776" y="4989"/>
                  </a:lnTo>
                  <a:cubicBezTo>
                    <a:pt x="10776" y="5001"/>
                    <a:pt x="10788" y="5001"/>
                    <a:pt x="10788" y="5001"/>
                  </a:cubicBezTo>
                  <a:lnTo>
                    <a:pt x="10764" y="5001"/>
                  </a:lnTo>
                  <a:cubicBezTo>
                    <a:pt x="10764" y="5001"/>
                    <a:pt x="10764" y="5001"/>
                    <a:pt x="10764" y="4989"/>
                  </a:cubicBezTo>
                  <a:cubicBezTo>
                    <a:pt x="10764" y="4989"/>
                    <a:pt x="10752" y="4989"/>
                    <a:pt x="10752" y="4977"/>
                  </a:cubicBezTo>
                  <a:lnTo>
                    <a:pt x="10776" y="4977"/>
                  </a:lnTo>
                  <a:lnTo>
                    <a:pt x="10776" y="4966"/>
                  </a:lnTo>
                  <a:cubicBezTo>
                    <a:pt x="10740" y="4966"/>
                    <a:pt x="10740" y="4966"/>
                    <a:pt x="10764" y="4954"/>
                  </a:cubicBezTo>
                  <a:lnTo>
                    <a:pt x="10788" y="4954"/>
                  </a:lnTo>
                  <a:cubicBezTo>
                    <a:pt x="10752" y="4954"/>
                    <a:pt x="10787" y="4942"/>
                    <a:pt x="10822" y="4930"/>
                  </a:cubicBezTo>
                  <a:close/>
                  <a:moveTo>
                    <a:pt x="10752" y="4989"/>
                  </a:moveTo>
                  <a:cubicBezTo>
                    <a:pt x="10752" y="4998"/>
                    <a:pt x="10752" y="5006"/>
                    <a:pt x="10744" y="5006"/>
                  </a:cubicBezTo>
                  <a:cubicBezTo>
                    <a:pt x="10740" y="5006"/>
                    <a:pt x="10735" y="5005"/>
                    <a:pt x="10728" y="5001"/>
                  </a:cubicBezTo>
                  <a:lnTo>
                    <a:pt x="10716" y="5001"/>
                  </a:lnTo>
                  <a:cubicBezTo>
                    <a:pt x="10728" y="5001"/>
                    <a:pt x="10740" y="5001"/>
                    <a:pt x="10752" y="4989"/>
                  </a:cubicBezTo>
                  <a:close/>
                  <a:moveTo>
                    <a:pt x="10217" y="5013"/>
                  </a:moveTo>
                  <a:cubicBezTo>
                    <a:pt x="10216" y="5013"/>
                    <a:pt x="10216" y="5013"/>
                    <a:pt x="10216" y="5013"/>
                  </a:cubicBezTo>
                  <a:cubicBezTo>
                    <a:pt x="10216" y="5013"/>
                    <a:pt x="10217" y="5013"/>
                    <a:pt x="10217" y="5013"/>
                  </a:cubicBezTo>
                  <a:close/>
                  <a:moveTo>
                    <a:pt x="10713" y="5004"/>
                  </a:moveTo>
                  <a:lnTo>
                    <a:pt x="10713" y="5004"/>
                  </a:lnTo>
                  <a:cubicBezTo>
                    <a:pt x="10715" y="5005"/>
                    <a:pt x="10716" y="5007"/>
                    <a:pt x="10717" y="5008"/>
                  </a:cubicBezTo>
                  <a:lnTo>
                    <a:pt x="10717" y="5008"/>
                  </a:lnTo>
                  <a:cubicBezTo>
                    <a:pt x="10715" y="5009"/>
                    <a:pt x="10710" y="5010"/>
                    <a:pt x="10704" y="5013"/>
                  </a:cubicBezTo>
                  <a:cubicBezTo>
                    <a:pt x="10683" y="5013"/>
                    <a:pt x="10701" y="5013"/>
                    <a:pt x="10713" y="5004"/>
                  </a:cubicBezTo>
                  <a:close/>
                  <a:moveTo>
                    <a:pt x="10719" y="5010"/>
                  </a:moveTo>
                  <a:cubicBezTo>
                    <a:pt x="10722" y="5012"/>
                    <a:pt x="10724" y="5013"/>
                    <a:pt x="10728" y="5013"/>
                  </a:cubicBezTo>
                  <a:cubicBezTo>
                    <a:pt x="10716" y="5013"/>
                    <a:pt x="10704" y="5025"/>
                    <a:pt x="10681" y="5025"/>
                  </a:cubicBezTo>
                  <a:cubicBezTo>
                    <a:pt x="10705" y="5019"/>
                    <a:pt x="10717" y="5013"/>
                    <a:pt x="10719" y="5010"/>
                  </a:cubicBezTo>
                  <a:close/>
                  <a:moveTo>
                    <a:pt x="10300" y="5049"/>
                  </a:moveTo>
                  <a:cubicBezTo>
                    <a:pt x="10323" y="5049"/>
                    <a:pt x="10300" y="5061"/>
                    <a:pt x="10300" y="5061"/>
                  </a:cubicBezTo>
                  <a:cubicBezTo>
                    <a:pt x="10288" y="5061"/>
                    <a:pt x="10276" y="5061"/>
                    <a:pt x="10287" y="5050"/>
                  </a:cubicBezTo>
                  <a:lnTo>
                    <a:pt x="10287" y="5050"/>
                  </a:lnTo>
                  <a:cubicBezTo>
                    <a:pt x="10291" y="5049"/>
                    <a:pt x="10295" y="5049"/>
                    <a:pt x="10300" y="5049"/>
                  </a:cubicBezTo>
                  <a:close/>
                  <a:moveTo>
                    <a:pt x="9049" y="5064"/>
                  </a:moveTo>
                  <a:lnTo>
                    <a:pt x="9049" y="5064"/>
                  </a:lnTo>
                  <a:cubicBezTo>
                    <a:pt x="9070" y="5085"/>
                    <a:pt x="9098" y="5115"/>
                    <a:pt x="9109" y="5120"/>
                  </a:cubicBezTo>
                  <a:cubicBezTo>
                    <a:pt x="9098" y="5098"/>
                    <a:pt x="9074" y="5081"/>
                    <a:pt x="9049" y="5064"/>
                  </a:cubicBezTo>
                  <a:close/>
                  <a:moveTo>
                    <a:pt x="10716" y="5120"/>
                  </a:moveTo>
                  <a:cubicBezTo>
                    <a:pt x="10732" y="5120"/>
                    <a:pt x="10740" y="5122"/>
                    <a:pt x="10745" y="5123"/>
                  </a:cubicBezTo>
                  <a:lnTo>
                    <a:pt x="10745" y="5123"/>
                  </a:lnTo>
                  <a:cubicBezTo>
                    <a:pt x="10718" y="5132"/>
                    <a:pt x="10726" y="5132"/>
                    <a:pt x="10704" y="5132"/>
                  </a:cubicBezTo>
                  <a:cubicBezTo>
                    <a:pt x="10708" y="5132"/>
                    <a:pt x="10711" y="5132"/>
                    <a:pt x="10713" y="5133"/>
                  </a:cubicBezTo>
                  <a:lnTo>
                    <a:pt x="10713" y="5133"/>
                  </a:lnTo>
                  <a:cubicBezTo>
                    <a:pt x="10703" y="5135"/>
                    <a:pt x="10697" y="5136"/>
                    <a:pt x="10693" y="5136"/>
                  </a:cubicBezTo>
                  <a:cubicBezTo>
                    <a:pt x="10678" y="5136"/>
                    <a:pt x="10716" y="5120"/>
                    <a:pt x="10716" y="5120"/>
                  </a:cubicBezTo>
                  <a:close/>
                  <a:moveTo>
                    <a:pt x="10329" y="5440"/>
                  </a:moveTo>
                  <a:lnTo>
                    <a:pt x="10329" y="5440"/>
                  </a:lnTo>
                  <a:cubicBezTo>
                    <a:pt x="10324" y="5440"/>
                    <a:pt x="10318" y="5441"/>
                    <a:pt x="10311" y="5442"/>
                  </a:cubicBezTo>
                  <a:cubicBezTo>
                    <a:pt x="10318" y="5442"/>
                    <a:pt x="10324" y="5441"/>
                    <a:pt x="10329" y="5440"/>
                  </a:cubicBezTo>
                  <a:close/>
                  <a:moveTo>
                    <a:pt x="10359" y="5454"/>
                  </a:moveTo>
                  <a:cubicBezTo>
                    <a:pt x="10359" y="5454"/>
                    <a:pt x="10335" y="5466"/>
                    <a:pt x="10323" y="5466"/>
                  </a:cubicBezTo>
                  <a:lnTo>
                    <a:pt x="10371" y="5466"/>
                  </a:lnTo>
                  <a:cubicBezTo>
                    <a:pt x="10371" y="5454"/>
                    <a:pt x="10395" y="5454"/>
                    <a:pt x="10359" y="5454"/>
                  </a:cubicBezTo>
                  <a:close/>
                  <a:moveTo>
                    <a:pt x="870" y="6168"/>
                  </a:moveTo>
                  <a:cubicBezTo>
                    <a:pt x="870" y="6171"/>
                    <a:pt x="870" y="6173"/>
                    <a:pt x="871" y="6175"/>
                  </a:cubicBezTo>
                  <a:lnTo>
                    <a:pt x="871" y="6175"/>
                  </a:lnTo>
                  <a:cubicBezTo>
                    <a:pt x="871" y="6173"/>
                    <a:pt x="870" y="6170"/>
                    <a:pt x="870" y="6168"/>
                  </a:cubicBezTo>
                  <a:close/>
                  <a:moveTo>
                    <a:pt x="96" y="7549"/>
                  </a:moveTo>
                  <a:cubicBezTo>
                    <a:pt x="93" y="7552"/>
                    <a:pt x="91" y="7555"/>
                    <a:pt x="89" y="7558"/>
                  </a:cubicBezTo>
                  <a:lnTo>
                    <a:pt x="89" y="7558"/>
                  </a:lnTo>
                  <a:cubicBezTo>
                    <a:pt x="91" y="7555"/>
                    <a:pt x="94" y="7552"/>
                    <a:pt x="96" y="7549"/>
                  </a:cubicBezTo>
                  <a:close/>
                  <a:moveTo>
                    <a:pt x="9502" y="8335"/>
                  </a:moveTo>
                  <a:lnTo>
                    <a:pt x="9502" y="8335"/>
                  </a:lnTo>
                  <a:cubicBezTo>
                    <a:pt x="9501" y="8340"/>
                    <a:pt x="9500" y="8345"/>
                    <a:pt x="9500" y="8350"/>
                  </a:cubicBezTo>
                  <a:lnTo>
                    <a:pt x="9500" y="8350"/>
                  </a:lnTo>
                  <a:cubicBezTo>
                    <a:pt x="9501" y="8346"/>
                    <a:pt x="9502" y="8340"/>
                    <a:pt x="9502" y="8335"/>
                  </a:cubicBezTo>
                  <a:close/>
                  <a:moveTo>
                    <a:pt x="8668" y="8573"/>
                  </a:moveTo>
                  <a:cubicBezTo>
                    <a:pt x="8667" y="8576"/>
                    <a:pt x="8667" y="8578"/>
                    <a:pt x="8667" y="8580"/>
                  </a:cubicBezTo>
                  <a:lnTo>
                    <a:pt x="8667" y="8580"/>
                  </a:lnTo>
                  <a:cubicBezTo>
                    <a:pt x="8667" y="8578"/>
                    <a:pt x="8668" y="8576"/>
                    <a:pt x="8668" y="8573"/>
                  </a:cubicBezTo>
                  <a:close/>
                  <a:moveTo>
                    <a:pt x="5287" y="9156"/>
                  </a:moveTo>
                  <a:lnTo>
                    <a:pt x="5287" y="9168"/>
                  </a:lnTo>
                  <a:cubicBezTo>
                    <a:pt x="5263" y="9168"/>
                    <a:pt x="5239" y="9156"/>
                    <a:pt x="5287" y="9156"/>
                  </a:cubicBezTo>
                  <a:close/>
                  <a:moveTo>
                    <a:pt x="5466" y="9264"/>
                  </a:moveTo>
                  <a:lnTo>
                    <a:pt x="5478" y="9270"/>
                  </a:lnTo>
                  <a:cubicBezTo>
                    <a:pt x="5475" y="9267"/>
                    <a:pt x="5472" y="9264"/>
                    <a:pt x="5466" y="9264"/>
                  </a:cubicBezTo>
                  <a:close/>
                  <a:moveTo>
                    <a:pt x="5478" y="9270"/>
                  </a:moveTo>
                  <a:cubicBezTo>
                    <a:pt x="5481" y="9273"/>
                    <a:pt x="5483" y="9276"/>
                    <a:pt x="5489" y="9276"/>
                  </a:cubicBezTo>
                  <a:lnTo>
                    <a:pt x="5478" y="9270"/>
                  </a:lnTo>
                  <a:close/>
                  <a:moveTo>
                    <a:pt x="5775" y="9478"/>
                  </a:moveTo>
                  <a:cubicBezTo>
                    <a:pt x="5777" y="9479"/>
                    <a:pt x="5780" y="9480"/>
                    <a:pt x="5782" y="9481"/>
                  </a:cubicBezTo>
                  <a:lnTo>
                    <a:pt x="5782" y="9481"/>
                  </a:lnTo>
                  <a:cubicBezTo>
                    <a:pt x="5784" y="9481"/>
                    <a:pt x="5781" y="9478"/>
                    <a:pt x="5775" y="9478"/>
                  </a:cubicBezTo>
                  <a:close/>
                  <a:moveTo>
                    <a:pt x="5918" y="9502"/>
                  </a:moveTo>
                  <a:lnTo>
                    <a:pt x="5918" y="9502"/>
                  </a:lnTo>
                  <a:cubicBezTo>
                    <a:pt x="6001" y="9549"/>
                    <a:pt x="6061" y="9549"/>
                    <a:pt x="6132" y="9585"/>
                  </a:cubicBezTo>
                  <a:cubicBezTo>
                    <a:pt x="6120" y="9573"/>
                    <a:pt x="6132" y="9561"/>
                    <a:pt x="6120" y="9549"/>
                  </a:cubicBezTo>
                  <a:lnTo>
                    <a:pt x="6120" y="9549"/>
                  </a:lnTo>
                  <a:cubicBezTo>
                    <a:pt x="6156" y="9561"/>
                    <a:pt x="6192" y="9573"/>
                    <a:pt x="6192" y="9609"/>
                  </a:cubicBezTo>
                  <a:cubicBezTo>
                    <a:pt x="6184" y="9615"/>
                    <a:pt x="6174" y="9618"/>
                    <a:pt x="6162" y="9618"/>
                  </a:cubicBezTo>
                  <a:cubicBezTo>
                    <a:pt x="6097" y="9618"/>
                    <a:pt x="5988" y="9532"/>
                    <a:pt x="5976" y="9532"/>
                  </a:cubicBezTo>
                  <a:lnTo>
                    <a:pt x="5976" y="9532"/>
                  </a:lnTo>
                  <a:cubicBezTo>
                    <a:pt x="5975" y="9532"/>
                    <a:pt x="5975" y="9534"/>
                    <a:pt x="5978" y="9537"/>
                  </a:cubicBezTo>
                  <a:cubicBezTo>
                    <a:pt x="5882" y="9537"/>
                    <a:pt x="5918" y="9514"/>
                    <a:pt x="5918" y="9502"/>
                  </a:cubicBezTo>
                  <a:close/>
                  <a:moveTo>
                    <a:pt x="6430" y="9990"/>
                  </a:moveTo>
                  <a:cubicBezTo>
                    <a:pt x="6430" y="9991"/>
                    <a:pt x="6430" y="9991"/>
                    <a:pt x="6430" y="9991"/>
                  </a:cubicBezTo>
                  <a:cubicBezTo>
                    <a:pt x="6430" y="9991"/>
                    <a:pt x="6431" y="9991"/>
                    <a:pt x="6431" y="9990"/>
                  </a:cubicBezTo>
                  <a:lnTo>
                    <a:pt x="6431" y="9990"/>
                  </a:lnTo>
                  <a:cubicBezTo>
                    <a:pt x="6431" y="9990"/>
                    <a:pt x="6430" y="9990"/>
                    <a:pt x="6430" y="9990"/>
                  </a:cubicBezTo>
                  <a:close/>
                  <a:moveTo>
                    <a:pt x="9549" y="36"/>
                  </a:moveTo>
                  <a:lnTo>
                    <a:pt x="9597" y="48"/>
                  </a:lnTo>
                  <a:cubicBezTo>
                    <a:pt x="9585" y="48"/>
                    <a:pt x="9538" y="60"/>
                    <a:pt x="9573" y="60"/>
                  </a:cubicBezTo>
                  <a:lnTo>
                    <a:pt x="9585" y="60"/>
                  </a:lnTo>
                  <a:cubicBezTo>
                    <a:pt x="9579" y="66"/>
                    <a:pt x="9585" y="66"/>
                    <a:pt x="9594" y="66"/>
                  </a:cubicBezTo>
                  <a:cubicBezTo>
                    <a:pt x="9603" y="66"/>
                    <a:pt x="9615" y="66"/>
                    <a:pt x="9621" y="72"/>
                  </a:cubicBezTo>
                  <a:lnTo>
                    <a:pt x="9561" y="72"/>
                  </a:lnTo>
                  <a:cubicBezTo>
                    <a:pt x="9609" y="72"/>
                    <a:pt x="9549" y="84"/>
                    <a:pt x="9561" y="84"/>
                  </a:cubicBezTo>
                  <a:cubicBezTo>
                    <a:pt x="9572" y="84"/>
                    <a:pt x="9582" y="84"/>
                    <a:pt x="9591" y="85"/>
                  </a:cubicBezTo>
                  <a:lnTo>
                    <a:pt x="9591" y="85"/>
                  </a:lnTo>
                  <a:cubicBezTo>
                    <a:pt x="9533" y="96"/>
                    <a:pt x="9654" y="97"/>
                    <a:pt x="9573" y="120"/>
                  </a:cubicBezTo>
                  <a:cubicBezTo>
                    <a:pt x="9561" y="120"/>
                    <a:pt x="9573" y="120"/>
                    <a:pt x="9538" y="132"/>
                  </a:cubicBezTo>
                  <a:lnTo>
                    <a:pt x="9609" y="120"/>
                  </a:lnTo>
                  <a:lnTo>
                    <a:pt x="9609" y="120"/>
                  </a:lnTo>
                  <a:cubicBezTo>
                    <a:pt x="9597" y="132"/>
                    <a:pt x="9561" y="132"/>
                    <a:pt x="9549" y="132"/>
                  </a:cubicBezTo>
                  <a:cubicBezTo>
                    <a:pt x="9549" y="132"/>
                    <a:pt x="9549" y="143"/>
                    <a:pt x="9549" y="143"/>
                  </a:cubicBezTo>
                  <a:lnTo>
                    <a:pt x="9514" y="143"/>
                  </a:lnTo>
                  <a:cubicBezTo>
                    <a:pt x="9538" y="143"/>
                    <a:pt x="9538" y="155"/>
                    <a:pt x="9538" y="155"/>
                  </a:cubicBezTo>
                  <a:cubicBezTo>
                    <a:pt x="9549" y="155"/>
                    <a:pt x="9585" y="143"/>
                    <a:pt x="9609" y="143"/>
                  </a:cubicBezTo>
                  <a:cubicBezTo>
                    <a:pt x="9585" y="155"/>
                    <a:pt x="9597" y="167"/>
                    <a:pt x="9549" y="179"/>
                  </a:cubicBezTo>
                  <a:lnTo>
                    <a:pt x="9502" y="179"/>
                  </a:lnTo>
                  <a:cubicBezTo>
                    <a:pt x="9496" y="185"/>
                    <a:pt x="9502" y="188"/>
                    <a:pt x="9512" y="188"/>
                  </a:cubicBezTo>
                  <a:cubicBezTo>
                    <a:pt x="9523" y="188"/>
                    <a:pt x="9538" y="185"/>
                    <a:pt x="9549" y="179"/>
                  </a:cubicBezTo>
                  <a:lnTo>
                    <a:pt x="9549" y="179"/>
                  </a:lnTo>
                  <a:cubicBezTo>
                    <a:pt x="9538" y="191"/>
                    <a:pt x="9526" y="191"/>
                    <a:pt x="9514" y="191"/>
                  </a:cubicBezTo>
                  <a:lnTo>
                    <a:pt x="9502" y="191"/>
                  </a:lnTo>
                  <a:cubicBezTo>
                    <a:pt x="9561" y="191"/>
                    <a:pt x="9538" y="203"/>
                    <a:pt x="9561" y="203"/>
                  </a:cubicBezTo>
                  <a:cubicBezTo>
                    <a:pt x="9561" y="203"/>
                    <a:pt x="9561" y="203"/>
                    <a:pt x="9561" y="191"/>
                  </a:cubicBezTo>
                  <a:cubicBezTo>
                    <a:pt x="9597" y="191"/>
                    <a:pt x="9633" y="191"/>
                    <a:pt x="9609" y="203"/>
                  </a:cubicBezTo>
                  <a:cubicBezTo>
                    <a:pt x="9601" y="201"/>
                    <a:pt x="9594" y="200"/>
                    <a:pt x="9588" y="200"/>
                  </a:cubicBezTo>
                  <a:cubicBezTo>
                    <a:pt x="9570" y="200"/>
                    <a:pt x="9556" y="206"/>
                    <a:pt x="9547" y="206"/>
                  </a:cubicBezTo>
                  <a:cubicBezTo>
                    <a:pt x="9543" y="206"/>
                    <a:pt x="9540" y="206"/>
                    <a:pt x="9538" y="203"/>
                  </a:cubicBezTo>
                  <a:cubicBezTo>
                    <a:pt x="9508" y="209"/>
                    <a:pt x="9520" y="209"/>
                    <a:pt x="9536" y="209"/>
                  </a:cubicBezTo>
                  <a:cubicBezTo>
                    <a:pt x="9552" y="209"/>
                    <a:pt x="9573" y="209"/>
                    <a:pt x="9561" y="215"/>
                  </a:cubicBezTo>
                  <a:lnTo>
                    <a:pt x="9538" y="215"/>
                  </a:lnTo>
                  <a:cubicBezTo>
                    <a:pt x="9526" y="219"/>
                    <a:pt x="9519" y="220"/>
                    <a:pt x="9515" y="220"/>
                  </a:cubicBezTo>
                  <a:cubicBezTo>
                    <a:pt x="9507" y="220"/>
                    <a:pt x="9510" y="215"/>
                    <a:pt x="9502" y="215"/>
                  </a:cubicBezTo>
                  <a:lnTo>
                    <a:pt x="9514" y="215"/>
                  </a:lnTo>
                  <a:cubicBezTo>
                    <a:pt x="9478" y="215"/>
                    <a:pt x="9502" y="203"/>
                    <a:pt x="9454" y="203"/>
                  </a:cubicBezTo>
                  <a:lnTo>
                    <a:pt x="9430" y="227"/>
                  </a:lnTo>
                  <a:cubicBezTo>
                    <a:pt x="9478" y="239"/>
                    <a:pt x="9430" y="263"/>
                    <a:pt x="9514" y="274"/>
                  </a:cubicBezTo>
                  <a:lnTo>
                    <a:pt x="9561" y="274"/>
                  </a:lnTo>
                  <a:cubicBezTo>
                    <a:pt x="9536" y="274"/>
                    <a:pt x="9529" y="280"/>
                    <a:pt x="9514" y="288"/>
                  </a:cubicBezTo>
                  <a:lnTo>
                    <a:pt x="9514" y="288"/>
                  </a:lnTo>
                  <a:cubicBezTo>
                    <a:pt x="9522" y="286"/>
                    <a:pt x="9530" y="286"/>
                    <a:pt x="9549" y="286"/>
                  </a:cubicBezTo>
                  <a:cubicBezTo>
                    <a:pt x="9573" y="286"/>
                    <a:pt x="9587" y="281"/>
                    <a:pt x="9589" y="281"/>
                  </a:cubicBezTo>
                  <a:lnTo>
                    <a:pt x="9589" y="281"/>
                  </a:lnTo>
                  <a:cubicBezTo>
                    <a:pt x="9590" y="281"/>
                    <a:pt x="9589" y="282"/>
                    <a:pt x="9585" y="286"/>
                  </a:cubicBezTo>
                  <a:cubicBezTo>
                    <a:pt x="9580" y="286"/>
                    <a:pt x="9576" y="286"/>
                    <a:pt x="9573" y="286"/>
                  </a:cubicBezTo>
                  <a:lnTo>
                    <a:pt x="9573" y="286"/>
                  </a:lnTo>
                  <a:cubicBezTo>
                    <a:pt x="9561" y="298"/>
                    <a:pt x="9549" y="298"/>
                    <a:pt x="9526" y="310"/>
                  </a:cubicBezTo>
                  <a:cubicBezTo>
                    <a:pt x="9514" y="310"/>
                    <a:pt x="9525" y="298"/>
                    <a:pt x="9537" y="298"/>
                  </a:cubicBezTo>
                  <a:lnTo>
                    <a:pt x="9537" y="298"/>
                  </a:lnTo>
                  <a:cubicBezTo>
                    <a:pt x="9525" y="298"/>
                    <a:pt x="9514" y="310"/>
                    <a:pt x="9490" y="310"/>
                  </a:cubicBezTo>
                  <a:cubicBezTo>
                    <a:pt x="9478" y="316"/>
                    <a:pt x="9469" y="316"/>
                    <a:pt x="9462" y="316"/>
                  </a:cubicBezTo>
                  <a:cubicBezTo>
                    <a:pt x="9454" y="316"/>
                    <a:pt x="9448" y="316"/>
                    <a:pt x="9442" y="322"/>
                  </a:cubicBezTo>
                  <a:cubicBezTo>
                    <a:pt x="9466" y="322"/>
                    <a:pt x="9526" y="322"/>
                    <a:pt x="9549" y="334"/>
                  </a:cubicBezTo>
                  <a:lnTo>
                    <a:pt x="9490" y="334"/>
                  </a:lnTo>
                  <a:cubicBezTo>
                    <a:pt x="9466" y="346"/>
                    <a:pt x="9561" y="346"/>
                    <a:pt x="9561" y="346"/>
                  </a:cubicBezTo>
                  <a:lnTo>
                    <a:pt x="9538" y="346"/>
                  </a:lnTo>
                  <a:cubicBezTo>
                    <a:pt x="9526" y="370"/>
                    <a:pt x="9526" y="382"/>
                    <a:pt x="9466" y="417"/>
                  </a:cubicBezTo>
                  <a:lnTo>
                    <a:pt x="9526" y="417"/>
                  </a:lnTo>
                  <a:lnTo>
                    <a:pt x="9490" y="429"/>
                  </a:lnTo>
                  <a:cubicBezTo>
                    <a:pt x="9454" y="453"/>
                    <a:pt x="9490" y="465"/>
                    <a:pt x="9514" y="477"/>
                  </a:cubicBezTo>
                  <a:cubicBezTo>
                    <a:pt x="9526" y="489"/>
                    <a:pt x="9478" y="489"/>
                    <a:pt x="9454" y="501"/>
                  </a:cubicBezTo>
                  <a:cubicBezTo>
                    <a:pt x="9454" y="507"/>
                    <a:pt x="9472" y="507"/>
                    <a:pt x="9491" y="507"/>
                  </a:cubicBezTo>
                  <a:cubicBezTo>
                    <a:pt x="9511" y="507"/>
                    <a:pt x="9532" y="507"/>
                    <a:pt x="9538" y="513"/>
                  </a:cubicBezTo>
                  <a:cubicBezTo>
                    <a:pt x="9514" y="524"/>
                    <a:pt x="9466" y="524"/>
                    <a:pt x="9466" y="524"/>
                  </a:cubicBezTo>
                  <a:lnTo>
                    <a:pt x="9478" y="524"/>
                  </a:lnTo>
                  <a:cubicBezTo>
                    <a:pt x="9454" y="536"/>
                    <a:pt x="9478" y="536"/>
                    <a:pt x="9466" y="548"/>
                  </a:cubicBezTo>
                  <a:cubicBezTo>
                    <a:pt x="9466" y="560"/>
                    <a:pt x="9514" y="560"/>
                    <a:pt x="9585" y="572"/>
                  </a:cubicBezTo>
                  <a:lnTo>
                    <a:pt x="9466" y="572"/>
                  </a:lnTo>
                  <a:cubicBezTo>
                    <a:pt x="9490" y="572"/>
                    <a:pt x="9502" y="584"/>
                    <a:pt x="9454" y="584"/>
                  </a:cubicBezTo>
                  <a:cubicBezTo>
                    <a:pt x="9454" y="596"/>
                    <a:pt x="9454" y="596"/>
                    <a:pt x="9490" y="596"/>
                  </a:cubicBezTo>
                  <a:lnTo>
                    <a:pt x="9514" y="596"/>
                  </a:lnTo>
                  <a:cubicBezTo>
                    <a:pt x="9502" y="596"/>
                    <a:pt x="9526" y="608"/>
                    <a:pt x="9466" y="608"/>
                  </a:cubicBezTo>
                  <a:cubicBezTo>
                    <a:pt x="9478" y="644"/>
                    <a:pt x="9466" y="667"/>
                    <a:pt x="9478" y="703"/>
                  </a:cubicBezTo>
                  <a:cubicBezTo>
                    <a:pt x="9502" y="703"/>
                    <a:pt x="9490" y="691"/>
                    <a:pt x="9502" y="691"/>
                  </a:cubicBezTo>
                  <a:cubicBezTo>
                    <a:pt x="9549" y="703"/>
                    <a:pt x="9490" y="703"/>
                    <a:pt x="9514" y="703"/>
                  </a:cubicBezTo>
                  <a:lnTo>
                    <a:pt x="9490" y="703"/>
                  </a:lnTo>
                  <a:cubicBezTo>
                    <a:pt x="9490" y="715"/>
                    <a:pt x="9538" y="715"/>
                    <a:pt x="9573" y="727"/>
                  </a:cubicBezTo>
                  <a:lnTo>
                    <a:pt x="9549" y="727"/>
                  </a:lnTo>
                  <a:cubicBezTo>
                    <a:pt x="9561" y="727"/>
                    <a:pt x="9561" y="739"/>
                    <a:pt x="9561" y="739"/>
                  </a:cubicBezTo>
                  <a:cubicBezTo>
                    <a:pt x="9538" y="739"/>
                    <a:pt x="9502" y="751"/>
                    <a:pt x="9502" y="751"/>
                  </a:cubicBezTo>
                  <a:cubicBezTo>
                    <a:pt x="9490" y="755"/>
                    <a:pt x="9483" y="756"/>
                    <a:pt x="9480" y="756"/>
                  </a:cubicBezTo>
                  <a:cubicBezTo>
                    <a:pt x="9473" y="756"/>
                    <a:pt x="9478" y="751"/>
                    <a:pt x="9478" y="751"/>
                  </a:cubicBezTo>
                  <a:cubicBezTo>
                    <a:pt x="9419" y="751"/>
                    <a:pt x="9442" y="763"/>
                    <a:pt x="9383" y="763"/>
                  </a:cubicBezTo>
                  <a:cubicBezTo>
                    <a:pt x="9387" y="767"/>
                    <a:pt x="9392" y="768"/>
                    <a:pt x="9398" y="768"/>
                  </a:cubicBezTo>
                  <a:cubicBezTo>
                    <a:pt x="9411" y="768"/>
                    <a:pt x="9426" y="763"/>
                    <a:pt x="9442" y="763"/>
                  </a:cubicBezTo>
                  <a:cubicBezTo>
                    <a:pt x="9466" y="763"/>
                    <a:pt x="9514" y="763"/>
                    <a:pt x="9478" y="775"/>
                  </a:cubicBezTo>
                  <a:lnTo>
                    <a:pt x="9538" y="775"/>
                  </a:lnTo>
                  <a:cubicBezTo>
                    <a:pt x="9490" y="775"/>
                    <a:pt x="9526" y="775"/>
                    <a:pt x="9514" y="786"/>
                  </a:cubicBezTo>
                  <a:lnTo>
                    <a:pt x="9490" y="786"/>
                  </a:lnTo>
                  <a:cubicBezTo>
                    <a:pt x="9490" y="786"/>
                    <a:pt x="9478" y="798"/>
                    <a:pt x="9466" y="798"/>
                  </a:cubicBezTo>
                  <a:lnTo>
                    <a:pt x="9430" y="798"/>
                  </a:lnTo>
                  <a:lnTo>
                    <a:pt x="9419" y="810"/>
                  </a:lnTo>
                  <a:cubicBezTo>
                    <a:pt x="9442" y="798"/>
                    <a:pt x="9466" y="798"/>
                    <a:pt x="9490" y="798"/>
                  </a:cubicBezTo>
                  <a:cubicBezTo>
                    <a:pt x="9538" y="798"/>
                    <a:pt x="9573" y="798"/>
                    <a:pt x="9573" y="810"/>
                  </a:cubicBezTo>
                  <a:cubicBezTo>
                    <a:pt x="9557" y="814"/>
                    <a:pt x="9548" y="816"/>
                    <a:pt x="9541" y="816"/>
                  </a:cubicBezTo>
                  <a:cubicBezTo>
                    <a:pt x="9527" y="816"/>
                    <a:pt x="9522" y="810"/>
                    <a:pt x="9490" y="810"/>
                  </a:cubicBezTo>
                  <a:cubicBezTo>
                    <a:pt x="9478" y="816"/>
                    <a:pt x="9508" y="816"/>
                    <a:pt x="9541" y="816"/>
                  </a:cubicBezTo>
                  <a:cubicBezTo>
                    <a:pt x="9573" y="816"/>
                    <a:pt x="9609" y="816"/>
                    <a:pt x="9609" y="822"/>
                  </a:cubicBezTo>
                  <a:cubicBezTo>
                    <a:pt x="9585" y="834"/>
                    <a:pt x="9633" y="834"/>
                    <a:pt x="9633" y="834"/>
                  </a:cubicBezTo>
                  <a:cubicBezTo>
                    <a:pt x="9609" y="834"/>
                    <a:pt x="9597" y="846"/>
                    <a:pt x="9573" y="858"/>
                  </a:cubicBezTo>
                  <a:lnTo>
                    <a:pt x="9514" y="858"/>
                  </a:lnTo>
                  <a:cubicBezTo>
                    <a:pt x="9561" y="858"/>
                    <a:pt x="9561" y="870"/>
                    <a:pt x="9573" y="870"/>
                  </a:cubicBezTo>
                  <a:lnTo>
                    <a:pt x="9609" y="870"/>
                  </a:lnTo>
                  <a:cubicBezTo>
                    <a:pt x="9621" y="870"/>
                    <a:pt x="9645" y="882"/>
                    <a:pt x="9645" y="882"/>
                  </a:cubicBezTo>
                  <a:cubicBezTo>
                    <a:pt x="9651" y="888"/>
                    <a:pt x="9660" y="888"/>
                    <a:pt x="9673" y="888"/>
                  </a:cubicBezTo>
                  <a:cubicBezTo>
                    <a:pt x="9684" y="888"/>
                    <a:pt x="9699" y="888"/>
                    <a:pt x="9718" y="891"/>
                  </a:cubicBezTo>
                  <a:lnTo>
                    <a:pt x="9718" y="891"/>
                  </a:lnTo>
                  <a:cubicBezTo>
                    <a:pt x="9724" y="890"/>
                    <a:pt x="9727" y="890"/>
                    <a:pt x="9729" y="890"/>
                  </a:cubicBezTo>
                  <a:cubicBezTo>
                    <a:pt x="9732" y="890"/>
                    <a:pt x="9729" y="891"/>
                    <a:pt x="9725" y="893"/>
                  </a:cubicBezTo>
                  <a:lnTo>
                    <a:pt x="9725" y="893"/>
                  </a:lnTo>
                  <a:cubicBezTo>
                    <a:pt x="9722" y="892"/>
                    <a:pt x="9720" y="892"/>
                    <a:pt x="9718" y="891"/>
                  </a:cubicBezTo>
                  <a:lnTo>
                    <a:pt x="9718" y="891"/>
                  </a:lnTo>
                  <a:cubicBezTo>
                    <a:pt x="9715" y="892"/>
                    <a:pt x="9710" y="893"/>
                    <a:pt x="9704" y="894"/>
                  </a:cubicBezTo>
                  <a:cubicBezTo>
                    <a:pt x="9691" y="894"/>
                    <a:pt x="9671" y="897"/>
                    <a:pt x="9653" y="902"/>
                  </a:cubicBezTo>
                  <a:lnTo>
                    <a:pt x="9653" y="902"/>
                  </a:lnTo>
                  <a:cubicBezTo>
                    <a:pt x="9678" y="899"/>
                    <a:pt x="9700" y="894"/>
                    <a:pt x="9722" y="894"/>
                  </a:cubicBezTo>
                  <a:lnTo>
                    <a:pt x="9722" y="894"/>
                  </a:lnTo>
                  <a:cubicBezTo>
                    <a:pt x="9723" y="893"/>
                    <a:pt x="9724" y="893"/>
                    <a:pt x="9725" y="893"/>
                  </a:cubicBezTo>
                  <a:lnTo>
                    <a:pt x="9725" y="893"/>
                  </a:lnTo>
                  <a:cubicBezTo>
                    <a:pt x="9726" y="893"/>
                    <a:pt x="9727" y="893"/>
                    <a:pt x="9728" y="894"/>
                  </a:cubicBezTo>
                  <a:cubicBezTo>
                    <a:pt x="9746" y="890"/>
                    <a:pt x="9757" y="889"/>
                    <a:pt x="9764" y="889"/>
                  </a:cubicBezTo>
                  <a:cubicBezTo>
                    <a:pt x="9782" y="889"/>
                    <a:pt x="9776" y="897"/>
                    <a:pt x="9776" y="905"/>
                  </a:cubicBezTo>
                  <a:cubicBezTo>
                    <a:pt x="9752" y="917"/>
                    <a:pt x="9740" y="917"/>
                    <a:pt x="9704" y="929"/>
                  </a:cubicBezTo>
                  <a:cubicBezTo>
                    <a:pt x="9704" y="929"/>
                    <a:pt x="9704" y="929"/>
                    <a:pt x="9692" y="941"/>
                  </a:cubicBezTo>
                  <a:cubicBezTo>
                    <a:pt x="9692" y="941"/>
                    <a:pt x="9716" y="941"/>
                    <a:pt x="9705" y="953"/>
                  </a:cubicBezTo>
                  <a:lnTo>
                    <a:pt x="9705" y="953"/>
                  </a:lnTo>
                  <a:cubicBezTo>
                    <a:pt x="9700" y="953"/>
                    <a:pt x="9696" y="953"/>
                    <a:pt x="9692" y="953"/>
                  </a:cubicBezTo>
                  <a:cubicBezTo>
                    <a:pt x="9678" y="957"/>
                    <a:pt x="9673" y="958"/>
                    <a:pt x="9671" y="958"/>
                  </a:cubicBezTo>
                  <a:cubicBezTo>
                    <a:pt x="9668" y="958"/>
                    <a:pt x="9689" y="950"/>
                    <a:pt x="9680" y="941"/>
                  </a:cubicBezTo>
                  <a:lnTo>
                    <a:pt x="9680" y="941"/>
                  </a:lnTo>
                  <a:cubicBezTo>
                    <a:pt x="9621" y="953"/>
                    <a:pt x="9669" y="953"/>
                    <a:pt x="9633" y="965"/>
                  </a:cubicBezTo>
                  <a:cubicBezTo>
                    <a:pt x="9601" y="965"/>
                    <a:pt x="9612" y="960"/>
                    <a:pt x="9608" y="960"/>
                  </a:cubicBezTo>
                  <a:lnTo>
                    <a:pt x="9608" y="960"/>
                  </a:lnTo>
                  <a:cubicBezTo>
                    <a:pt x="9606" y="960"/>
                    <a:pt x="9601" y="961"/>
                    <a:pt x="9585" y="965"/>
                  </a:cubicBezTo>
                  <a:cubicBezTo>
                    <a:pt x="9573" y="965"/>
                    <a:pt x="9621" y="965"/>
                    <a:pt x="9609" y="977"/>
                  </a:cubicBezTo>
                  <a:cubicBezTo>
                    <a:pt x="9585" y="977"/>
                    <a:pt x="9577" y="972"/>
                    <a:pt x="9564" y="972"/>
                  </a:cubicBezTo>
                  <a:cubicBezTo>
                    <a:pt x="9557" y="972"/>
                    <a:pt x="9549" y="973"/>
                    <a:pt x="9538" y="977"/>
                  </a:cubicBezTo>
                  <a:lnTo>
                    <a:pt x="9526" y="977"/>
                  </a:lnTo>
                  <a:cubicBezTo>
                    <a:pt x="9526" y="975"/>
                    <a:pt x="9523" y="974"/>
                    <a:pt x="9518" y="974"/>
                  </a:cubicBezTo>
                  <a:cubicBezTo>
                    <a:pt x="9499" y="974"/>
                    <a:pt x="9452" y="989"/>
                    <a:pt x="9442" y="989"/>
                  </a:cubicBezTo>
                  <a:cubicBezTo>
                    <a:pt x="9423" y="989"/>
                    <a:pt x="9467" y="989"/>
                    <a:pt x="9464" y="995"/>
                  </a:cubicBezTo>
                  <a:lnTo>
                    <a:pt x="9464" y="995"/>
                  </a:lnTo>
                  <a:cubicBezTo>
                    <a:pt x="9456" y="996"/>
                    <a:pt x="9449" y="997"/>
                    <a:pt x="9442" y="1001"/>
                  </a:cubicBezTo>
                  <a:lnTo>
                    <a:pt x="9454" y="1001"/>
                  </a:lnTo>
                  <a:cubicBezTo>
                    <a:pt x="9457" y="999"/>
                    <a:pt x="9460" y="998"/>
                    <a:pt x="9463" y="997"/>
                  </a:cubicBezTo>
                  <a:lnTo>
                    <a:pt x="9463" y="997"/>
                  </a:lnTo>
                  <a:cubicBezTo>
                    <a:pt x="9462" y="998"/>
                    <a:pt x="9459" y="999"/>
                    <a:pt x="9454" y="1001"/>
                  </a:cubicBezTo>
                  <a:lnTo>
                    <a:pt x="9609" y="1001"/>
                  </a:lnTo>
                  <a:cubicBezTo>
                    <a:pt x="9597" y="1001"/>
                    <a:pt x="9597" y="1001"/>
                    <a:pt x="9585" y="1013"/>
                  </a:cubicBezTo>
                  <a:cubicBezTo>
                    <a:pt x="9633" y="1013"/>
                    <a:pt x="9633" y="1025"/>
                    <a:pt x="9680" y="1025"/>
                  </a:cubicBezTo>
                  <a:cubicBezTo>
                    <a:pt x="9645" y="1025"/>
                    <a:pt x="9621" y="1036"/>
                    <a:pt x="9597" y="1036"/>
                  </a:cubicBezTo>
                  <a:cubicBezTo>
                    <a:pt x="9595" y="1036"/>
                    <a:pt x="9590" y="1036"/>
                    <a:pt x="9585" y="1037"/>
                  </a:cubicBezTo>
                  <a:lnTo>
                    <a:pt x="9585" y="1037"/>
                  </a:lnTo>
                  <a:cubicBezTo>
                    <a:pt x="9573" y="1042"/>
                    <a:pt x="9582" y="1042"/>
                    <a:pt x="9590" y="1042"/>
                  </a:cubicBezTo>
                  <a:cubicBezTo>
                    <a:pt x="9597" y="1042"/>
                    <a:pt x="9603" y="1042"/>
                    <a:pt x="9585" y="1048"/>
                  </a:cubicBezTo>
                  <a:cubicBezTo>
                    <a:pt x="9573" y="1054"/>
                    <a:pt x="9558" y="1054"/>
                    <a:pt x="9545" y="1054"/>
                  </a:cubicBezTo>
                  <a:cubicBezTo>
                    <a:pt x="9532" y="1054"/>
                    <a:pt x="9520" y="1054"/>
                    <a:pt x="9514" y="1060"/>
                  </a:cubicBezTo>
                  <a:cubicBezTo>
                    <a:pt x="9514" y="1060"/>
                    <a:pt x="9540" y="1055"/>
                    <a:pt x="9554" y="1055"/>
                  </a:cubicBezTo>
                  <a:cubicBezTo>
                    <a:pt x="9561" y="1055"/>
                    <a:pt x="9565" y="1056"/>
                    <a:pt x="9561" y="1060"/>
                  </a:cubicBezTo>
                  <a:lnTo>
                    <a:pt x="9549" y="1060"/>
                  </a:lnTo>
                  <a:cubicBezTo>
                    <a:pt x="9538" y="1072"/>
                    <a:pt x="9561" y="1072"/>
                    <a:pt x="9585" y="1072"/>
                  </a:cubicBezTo>
                  <a:cubicBezTo>
                    <a:pt x="9514" y="1084"/>
                    <a:pt x="9597" y="1084"/>
                    <a:pt x="9526" y="1084"/>
                  </a:cubicBezTo>
                  <a:cubicBezTo>
                    <a:pt x="9534" y="1088"/>
                    <a:pt x="9540" y="1089"/>
                    <a:pt x="9546" y="1089"/>
                  </a:cubicBezTo>
                  <a:cubicBezTo>
                    <a:pt x="9549" y="1089"/>
                    <a:pt x="9552" y="1089"/>
                    <a:pt x="9555" y="1089"/>
                  </a:cubicBezTo>
                  <a:lnTo>
                    <a:pt x="9555" y="1089"/>
                  </a:lnTo>
                  <a:lnTo>
                    <a:pt x="9526" y="1096"/>
                  </a:lnTo>
                  <a:cubicBezTo>
                    <a:pt x="9517" y="1105"/>
                    <a:pt x="9529" y="1107"/>
                    <a:pt x="9546" y="1107"/>
                  </a:cubicBezTo>
                  <a:cubicBezTo>
                    <a:pt x="9565" y="1107"/>
                    <a:pt x="9590" y="1104"/>
                    <a:pt x="9599" y="1104"/>
                  </a:cubicBezTo>
                  <a:cubicBezTo>
                    <a:pt x="9605" y="1104"/>
                    <a:pt x="9605" y="1105"/>
                    <a:pt x="9597" y="1108"/>
                  </a:cubicBezTo>
                  <a:lnTo>
                    <a:pt x="9526" y="1108"/>
                  </a:lnTo>
                  <a:cubicBezTo>
                    <a:pt x="9538" y="1108"/>
                    <a:pt x="9526" y="1120"/>
                    <a:pt x="9561" y="1120"/>
                  </a:cubicBezTo>
                  <a:cubicBezTo>
                    <a:pt x="9561" y="1120"/>
                    <a:pt x="9549" y="1120"/>
                    <a:pt x="9538" y="1132"/>
                  </a:cubicBezTo>
                  <a:lnTo>
                    <a:pt x="9609" y="1132"/>
                  </a:lnTo>
                  <a:cubicBezTo>
                    <a:pt x="9597" y="1144"/>
                    <a:pt x="9573" y="1144"/>
                    <a:pt x="9549" y="1156"/>
                  </a:cubicBezTo>
                  <a:cubicBezTo>
                    <a:pt x="9585" y="1167"/>
                    <a:pt x="9526" y="1179"/>
                    <a:pt x="9561" y="1191"/>
                  </a:cubicBezTo>
                  <a:lnTo>
                    <a:pt x="9573" y="1191"/>
                  </a:lnTo>
                  <a:cubicBezTo>
                    <a:pt x="9571" y="1194"/>
                    <a:pt x="9572" y="1195"/>
                    <a:pt x="9575" y="1195"/>
                  </a:cubicBezTo>
                  <a:cubicBezTo>
                    <a:pt x="9585" y="1195"/>
                    <a:pt x="9611" y="1188"/>
                    <a:pt x="9625" y="1188"/>
                  </a:cubicBezTo>
                  <a:cubicBezTo>
                    <a:pt x="9630" y="1188"/>
                    <a:pt x="9633" y="1189"/>
                    <a:pt x="9633" y="1191"/>
                  </a:cubicBezTo>
                  <a:cubicBezTo>
                    <a:pt x="9573" y="1191"/>
                    <a:pt x="9585" y="1203"/>
                    <a:pt x="9561" y="1215"/>
                  </a:cubicBezTo>
                  <a:cubicBezTo>
                    <a:pt x="9538" y="1227"/>
                    <a:pt x="9609" y="1227"/>
                    <a:pt x="9573" y="1251"/>
                  </a:cubicBezTo>
                  <a:lnTo>
                    <a:pt x="9538" y="1251"/>
                  </a:lnTo>
                  <a:cubicBezTo>
                    <a:pt x="9526" y="1263"/>
                    <a:pt x="9538" y="1263"/>
                    <a:pt x="9538" y="1275"/>
                  </a:cubicBezTo>
                  <a:lnTo>
                    <a:pt x="9526" y="1275"/>
                  </a:lnTo>
                  <a:cubicBezTo>
                    <a:pt x="9478" y="1298"/>
                    <a:pt x="9538" y="1298"/>
                    <a:pt x="9561" y="1310"/>
                  </a:cubicBezTo>
                  <a:cubicBezTo>
                    <a:pt x="9549" y="1310"/>
                    <a:pt x="9526" y="1322"/>
                    <a:pt x="9514" y="1322"/>
                  </a:cubicBezTo>
                  <a:cubicBezTo>
                    <a:pt x="9502" y="1322"/>
                    <a:pt x="9502" y="1334"/>
                    <a:pt x="9549" y="1334"/>
                  </a:cubicBezTo>
                  <a:cubicBezTo>
                    <a:pt x="9502" y="1358"/>
                    <a:pt x="9573" y="1346"/>
                    <a:pt x="9514" y="1358"/>
                  </a:cubicBezTo>
                  <a:lnTo>
                    <a:pt x="9502" y="1358"/>
                  </a:lnTo>
                  <a:cubicBezTo>
                    <a:pt x="9490" y="1370"/>
                    <a:pt x="9490" y="1370"/>
                    <a:pt x="9490" y="1382"/>
                  </a:cubicBezTo>
                  <a:cubicBezTo>
                    <a:pt x="9526" y="1382"/>
                    <a:pt x="9597" y="1382"/>
                    <a:pt x="9585" y="1394"/>
                  </a:cubicBezTo>
                  <a:cubicBezTo>
                    <a:pt x="9557" y="1398"/>
                    <a:pt x="9546" y="1399"/>
                    <a:pt x="9540" y="1399"/>
                  </a:cubicBezTo>
                  <a:cubicBezTo>
                    <a:pt x="9528" y="1399"/>
                    <a:pt x="9542" y="1394"/>
                    <a:pt x="9502" y="1394"/>
                  </a:cubicBezTo>
                  <a:cubicBezTo>
                    <a:pt x="9514" y="1406"/>
                    <a:pt x="9526" y="1406"/>
                    <a:pt x="9514" y="1406"/>
                  </a:cubicBezTo>
                  <a:lnTo>
                    <a:pt x="9466" y="1406"/>
                  </a:lnTo>
                  <a:cubicBezTo>
                    <a:pt x="9454" y="1417"/>
                    <a:pt x="9478" y="1417"/>
                    <a:pt x="9502" y="1417"/>
                  </a:cubicBezTo>
                  <a:lnTo>
                    <a:pt x="9538" y="1417"/>
                  </a:lnTo>
                  <a:cubicBezTo>
                    <a:pt x="9549" y="1417"/>
                    <a:pt x="9561" y="1406"/>
                    <a:pt x="9561" y="1406"/>
                  </a:cubicBezTo>
                  <a:cubicBezTo>
                    <a:pt x="9609" y="1406"/>
                    <a:pt x="9561" y="1417"/>
                    <a:pt x="9585" y="1429"/>
                  </a:cubicBezTo>
                  <a:cubicBezTo>
                    <a:pt x="9585" y="1429"/>
                    <a:pt x="9597" y="1417"/>
                    <a:pt x="9633" y="1417"/>
                  </a:cubicBezTo>
                  <a:cubicBezTo>
                    <a:pt x="9629" y="1421"/>
                    <a:pt x="9634" y="1423"/>
                    <a:pt x="9644" y="1423"/>
                  </a:cubicBezTo>
                  <a:cubicBezTo>
                    <a:pt x="9665" y="1423"/>
                    <a:pt x="9704" y="1417"/>
                    <a:pt x="9728" y="1417"/>
                  </a:cubicBezTo>
                  <a:cubicBezTo>
                    <a:pt x="9710" y="1429"/>
                    <a:pt x="9692" y="1432"/>
                    <a:pt x="9673" y="1432"/>
                  </a:cubicBezTo>
                  <a:cubicBezTo>
                    <a:pt x="9654" y="1432"/>
                    <a:pt x="9633" y="1429"/>
                    <a:pt x="9609" y="1429"/>
                  </a:cubicBezTo>
                  <a:cubicBezTo>
                    <a:pt x="9585" y="1429"/>
                    <a:pt x="9549" y="1441"/>
                    <a:pt x="9526" y="1441"/>
                  </a:cubicBezTo>
                  <a:cubicBezTo>
                    <a:pt x="9526" y="1441"/>
                    <a:pt x="9526" y="1441"/>
                    <a:pt x="9526" y="1453"/>
                  </a:cubicBezTo>
                  <a:lnTo>
                    <a:pt x="9573" y="1453"/>
                  </a:lnTo>
                  <a:lnTo>
                    <a:pt x="9561" y="1465"/>
                  </a:lnTo>
                  <a:lnTo>
                    <a:pt x="9573" y="1465"/>
                  </a:lnTo>
                  <a:cubicBezTo>
                    <a:pt x="9585" y="1525"/>
                    <a:pt x="9526" y="1548"/>
                    <a:pt x="9573" y="1596"/>
                  </a:cubicBezTo>
                  <a:lnTo>
                    <a:pt x="9538" y="1644"/>
                  </a:lnTo>
                  <a:cubicBezTo>
                    <a:pt x="9549" y="1679"/>
                    <a:pt x="9538" y="1679"/>
                    <a:pt x="9549" y="1703"/>
                  </a:cubicBezTo>
                  <a:cubicBezTo>
                    <a:pt x="9549" y="1686"/>
                    <a:pt x="9555" y="1670"/>
                    <a:pt x="9563" y="1670"/>
                  </a:cubicBezTo>
                  <a:cubicBezTo>
                    <a:pt x="9566" y="1670"/>
                    <a:pt x="9570" y="1672"/>
                    <a:pt x="9573" y="1679"/>
                  </a:cubicBezTo>
                  <a:cubicBezTo>
                    <a:pt x="9573" y="1664"/>
                    <a:pt x="9578" y="1660"/>
                    <a:pt x="9583" y="1660"/>
                  </a:cubicBezTo>
                  <a:cubicBezTo>
                    <a:pt x="9584" y="1660"/>
                    <a:pt x="9585" y="1660"/>
                    <a:pt x="9586" y="1660"/>
                  </a:cubicBezTo>
                  <a:lnTo>
                    <a:pt x="9586" y="1660"/>
                  </a:lnTo>
                  <a:cubicBezTo>
                    <a:pt x="9579" y="1651"/>
                    <a:pt x="9573" y="1632"/>
                    <a:pt x="9573" y="1608"/>
                  </a:cubicBezTo>
                  <a:cubicBezTo>
                    <a:pt x="9582" y="1600"/>
                    <a:pt x="9584" y="1591"/>
                    <a:pt x="9593" y="1591"/>
                  </a:cubicBezTo>
                  <a:cubicBezTo>
                    <a:pt x="9597" y="1591"/>
                    <a:pt x="9602" y="1593"/>
                    <a:pt x="9609" y="1596"/>
                  </a:cubicBezTo>
                  <a:lnTo>
                    <a:pt x="9585" y="1572"/>
                  </a:lnTo>
                  <a:cubicBezTo>
                    <a:pt x="9588" y="1561"/>
                    <a:pt x="9591" y="1557"/>
                    <a:pt x="9595" y="1557"/>
                  </a:cubicBezTo>
                  <a:cubicBezTo>
                    <a:pt x="9606" y="1557"/>
                    <a:pt x="9620" y="1589"/>
                    <a:pt x="9635" y="1589"/>
                  </a:cubicBezTo>
                  <a:cubicBezTo>
                    <a:pt x="9639" y="1589"/>
                    <a:pt x="9642" y="1587"/>
                    <a:pt x="9645" y="1584"/>
                  </a:cubicBezTo>
                  <a:lnTo>
                    <a:pt x="9645" y="1584"/>
                  </a:lnTo>
                  <a:cubicBezTo>
                    <a:pt x="9633" y="1608"/>
                    <a:pt x="9633" y="1608"/>
                    <a:pt x="9621" y="1644"/>
                  </a:cubicBezTo>
                  <a:cubicBezTo>
                    <a:pt x="9633" y="1620"/>
                    <a:pt x="9645" y="1596"/>
                    <a:pt x="9669" y="1572"/>
                  </a:cubicBezTo>
                  <a:cubicBezTo>
                    <a:pt x="9669" y="1560"/>
                    <a:pt x="9669" y="1560"/>
                    <a:pt x="9669" y="1548"/>
                  </a:cubicBezTo>
                  <a:cubicBezTo>
                    <a:pt x="9669" y="1548"/>
                    <a:pt x="9669" y="1548"/>
                    <a:pt x="9669" y="1537"/>
                  </a:cubicBezTo>
                  <a:cubicBezTo>
                    <a:pt x="9680" y="1525"/>
                    <a:pt x="9680" y="1525"/>
                    <a:pt x="9692" y="1525"/>
                  </a:cubicBezTo>
                  <a:cubicBezTo>
                    <a:pt x="9692" y="1537"/>
                    <a:pt x="9680" y="1537"/>
                    <a:pt x="9669" y="1537"/>
                  </a:cubicBezTo>
                  <a:lnTo>
                    <a:pt x="9728" y="1537"/>
                  </a:lnTo>
                  <a:cubicBezTo>
                    <a:pt x="9716" y="1537"/>
                    <a:pt x="9704" y="1537"/>
                    <a:pt x="9704" y="1548"/>
                  </a:cubicBezTo>
                  <a:lnTo>
                    <a:pt x="9716" y="1548"/>
                  </a:lnTo>
                  <a:cubicBezTo>
                    <a:pt x="9716" y="1548"/>
                    <a:pt x="9704" y="1548"/>
                    <a:pt x="9680" y="1560"/>
                  </a:cubicBezTo>
                  <a:lnTo>
                    <a:pt x="9716" y="1560"/>
                  </a:lnTo>
                  <a:cubicBezTo>
                    <a:pt x="9716" y="1560"/>
                    <a:pt x="9716" y="1572"/>
                    <a:pt x="9716" y="1572"/>
                  </a:cubicBezTo>
                  <a:cubicBezTo>
                    <a:pt x="9714" y="1567"/>
                    <a:pt x="9711" y="1565"/>
                    <a:pt x="9709" y="1565"/>
                  </a:cubicBezTo>
                  <a:cubicBezTo>
                    <a:pt x="9701" y="1565"/>
                    <a:pt x="9693" y="1579"/>
                    <a:pt x="9682" y="1579"/>
                  </a:cubicBezTo>
                  <a:cubicBezTo>
                    <a:pt x="9678" y="1579"/>
                    <a:pt x="9674" y="1577"/>
                    <a:pt x="9669" y="1572"/>
                  </a:cubicBezTo>
                  <a:lnTo>
                    <a:pt x="9669" y="1572"/>
                  </a:lnTo>
                  <a:lnTo>
                    <a:pt x="9692" y="1620"/>
                  </a:lnTo>
                  <a:cubicBezTo>
                    <a:pt x="9692" y="1596"/>
                    <a:pt x="9716" y="1620"/>
                    <a:pt x="9704" y="1584"/>
                  </a:cubicBezTo>
                  <a:lnTo>
                    <a:pt x="9704" y="1584"/>
                  </a:lnTo>
                  <a:cubicBezTo>
                    <a:pt x="9728" y="1608"/>
                    <a:pt x="9692" y="1632"/>
                    <a:pt x="9692" y="1656"/>
                  </a:cubicBezTo>
                  <a:cubicBezTo>
                    <a:pt x="9697" y="1659"/>
                    <a:pt x="9701" y="1660"/>
                    <a:pt x="9704" y="1660"/>
                  </a:cubicBezTo>
                  <a:cubicBezTo>
                    <a:pt x="9720" y="1660"/>
                    <a:pt x="9721" y="1629"/>
                    <a:pt x="9728" y="1629"/>
                  </a:cubicBezTo>
                  <a:cubicBezTo>
                    <a:pt x="9731" y="1629"/>
                    <a:pt x="9735" y="1633"/>
                    <a:pt x="9740" y="1644"/>
                  </a:cubicBezTo>
                  <a:lnTo>
                    <a:pt x="9740" y="1679"/>
                  </a:lnTo>
                  <a:cubicBezTo>
                    <a:pt x="9744" y="1679"/>
                    <a:pt x="9748" y="1678"/>
                    <a:pt x="9752" y="1677"/>
                  </a:cubicBezTo>
                  <a:lnTo>
                    <a:pt x="9752" y="1677"/>
                  </a:lnTo>
                  <a:cubicBezTo>
                    <a:pt x="9752" y="1677"/>
                    <a:pt x="9752" y="1678"/>
                    <a:pt x="9752" y="1679"/>
                  </a:cubicBezTo>
                  <a:cubicBezTo>
                    <a:pt x="9758" y="1679"/>
                    <a:pt x="9761" y="1676"/>
                    <a:pt x="9762" y="1675"/>
                  </a:cubicBezTo>
                  <a:lnTo>
                    <a:pt x="9762" y="1675"/>
                  </a:lnTo>
                  <a:cubicBezTo>
                    <a:pt x="9763" y="1676"/>
                    <a:pt x="9764" y="1677"/>
                    <a:pt x="9764" y="1679"/>
                  </a:cubicBezTo>
                  <a:cubicBezTo>
                    <a:pt x="9764" y="1675"/>
                    <a:pt x="9764" y="1674"/>
                    <a:pt x="9763" y="1674"/>
                  </a:cubicBezTo>
                  <a:cubicBezTo>
                    <a:pt x="9763" y="1674"/>
                    <a:pt x="9763" y="1674"/>
                    <a:pt x="9762" y="1675"/>
                  </a:cubicBezTo>
                  <a:lnTo>
                    <a:pt x="9762" y="1675"/>
                  </a:lnTo>
                  <a:cubicBezTo>
                    <a:pt x="9762" y="1674"/>
                    <a:pt x="9761" y="1674"/>
                    <a:pt x="9760" y="1674"/>
                  </a:cubicBezTo>
                  <a:cubicBezTo>
                    <a:pt x="9758" y="1674"/>
                    <a:pt x="9755" y="1675"/>
                    <a:pt x="9752" y="1677"/>
                  </a:cubicBezTo>
                  <a:lnTo>
                    <a:pt x="9752" y="1677"/>
                  </a:lnTo>
                  <a:cubicBezTo>
                    <a:pt x="9753" y="1620"/>
                    <a:pt x="9776" y="1619"/>
                    <a:pt x="9788" y="1584"/>
                  </a:cubicBezTo>
                  <a:cubicBezTo>
                    <a:pt x="9811" y="1584"/>
                    <a:pt x="9847" y="1572"/>
                    <a:pt x="9895" y="1572"/>
                  </a:cubicBezTo>
                  <a:lnTo>
                    <a:pt x="9871" y="1572"/>
                  </a:lnTo>
                  <a:cubicBezTo>
                    <a:pt x="9954" y="1548"/>
                    <a:pt x="9966" y="1525"/>
                    <a:pt x="9990" y="1501"/>
                  </a:cubicBezTo>
                  <a:cubicBezTo>
                    <a:pt x="9930" y="1501"/>
                    <a:pt x="10014" y="1489"/>
                    <a:pt x="9978" y="1477"/>
                  </a:cubicBezTo>
                  <a:cubicBezTo>
                    <a:pt x="9907" y="1477"/>
                    <a:pt x="9954" y="1477"/>
                    <a:pt x="9942" y="1465"/>
                  </a:cubicBezTo>
                  <a:lnTo>
                    <a:pt x="9942" y="1465"/>
                  </a:lnTo>
                  <a:cubicBezTo>
                    <a:pt x="9946" y="1469"/>
                    <a:pt x="9952" y="1470"/>
                    <a:pt x="9960" y="1470"/>
                  </a:cubicBezTo>
                  <a:cubicBezTo>
                    <a:pt x="9978" y="1470"/>
                    <a:pt x="10002" y="1462"/>
                    <a:pt x="10002" y="1453"/>
                  </a:cubicBezTo>
                  <a:lnTo>
                    <a:pt x="9978" y="1453"/>
                  </a:lnTo>
                  <a:cubicBezTo>
                    <a:pt x="10002" y="1453"/>
                    <a:pt x="10050" y="1429"/>
                    <a:pt x="10002" y="1429"/>
                  </a:cubicBezTo>
                  <a:cubicBezTo>
                    <a:pt x="10010" y="1425"/>
                    <a:pt x="10015" y="1424"/>
                    <a:pt x="10019" y="1424"/>
                  </a:cubicBezTo>
                  <a:cubicBezTo>
                    <a:pt x="10027" y="1424"/>
                    <a:pt x="10030" y="1429"/>
                    <a:pt x="10038" y="1429"/>
                  </a:cubicBezTo>
                  <a:cubicBezTo>
                    <a:pt x="10055" y="1423"/>
                    <a:pt x="10050" y="1423"/>
                    <a:pt x="10042" y="1423"/>
                  </a:cubicBezTo>
                  <a:cubicBezTo>
                    <a:pt x="10035" y="1423"/>
                    <a:pt x="10026" y="1423"/>
                    <a:pt x="10038" y="1417"/>
                  </a:cubicBezTo>
                  <a:lnTo>
                    <a:pt x="10050" y="1417"/>
                  </a:lnTo>
                  <a:cubicBezTo>
                    <a:pt x="10038" y="1417"/>
                    <a:pt x="10061" y="1406"/>
                    <a:pt x="10073" y="1394"/>
                  </a:cubicBezTo>
                  <a:lnTo>
                    <a:pt x="10073" y="1394"/>
                  </a:lnTo>
                  <a:cubicBezTo>
                    <a:pt x="10052" y="1397"/>
                    <a:pt x="10041" y="1399"/>
                    <a:pt x="10034" y="1399"/>
                  </a:cubicBezTo>
                  <a:cubicBezTo>
                    <a:pt x="10018" y="1399"/>
                    <a:pt x="10031" y="1390"/>
                    <a:pt x="10014" y="1382"/>
                  </a:cubicBezTo>
                  <a:cubicBezTo>
                    <a:pt x="10038" y="1382"/>
                    <a:pt x="10038" y="1382"/>
                    <a:pt x="10050" y="1370"/>
                  </a:cubicBezTo>
                  <a:lnTo>
                    <a:pt x="10002" y="1370"/>
                  </a:lnTo>
                  <a:cubicBezTo>
                    <a:pt x="9954" y="1370"/>
                    <a:pt x="10038" y="1370"/>
                    <a:pt x="10014" y="1358"/>
                  </a:cubicBezTo>
                  <a:lnTo>
                    <a:pt x="10002" y="1358"/>
                  </a:lnTo>
                  <a:cubicBezTo>
                    <a:pt x="9978" y="1358"/>
                    <a:pt x="10014" y="1346"/>
                    <a:pt x="10050" y="1334"/>
                  </a:cubicBezTo>
                  <a:cubicBezTo>
                    <a:pt x="9919" y="1310"/>
                    <a:pt x="10121" y="1251"/>
                    <a:pt x="10073" y="1215"/>
                  </a:cubicBezTo>
                  <a:lnTo>
                    <a:pt x="10014" y="1215"/>
                  </a:lnTo>
                  <a:cubicBezTo>
                    <a:pt x="10002" y="1215"/>
                    <a:pt x="10002" y="1215"/>
                    <a:pt x="9990" y="1227"/>
                  </a:cubicBezTo>
                  <a:lnTo>
                    <a:pt x="9978" y="1227"/>
                  </a:lnTo>
                  <a:cubicBezTo>
                    <a:pt x="9978" y="1221"/>
                    <a:pt x="9972" y="1221"/>
                    <a:pt x="9968" y="1221"/>
                  </a:cubicBezTo>
                  <a:cubicBezTo>
                    <a:pt x="9963" y="1221"/>
                    <a:pt x="9960" y="1221"/>
                    <a:pt x="9966" y="1215"/>
                  </a:cubicBezTo>
                  <a:lnTo>
                    <a:pt x="9978" y="1215"/>
                  </a:lnTo>
                  <a:lnTo>
                    <a:pt x="10002" y="1191"/>
                  </a:lnTo>
                  <a:cubicBezTo>
                    <a:pt x="9942" y="1191"/>
                    <a:pt x="10002" y="1179"/>
                    <a:pt x="10014" y="1179"/>
                  </a:cubicBezTo>
                  <a:cubicBezTo>
                    <a:pt x="10026" y="1175"/>
                    <a:pt x="10031" y="1174"/>
                    <a:pt x="10035" y="1174"/>
                  </a:cubicBezTo>
                  <a:cubicBezTo>
                    <a:pt x="10041" y="1174"/>
                    <a:pt x="10041" y="1178"/>
                    <a:pt x="10062" y="1179"/>
                  </a:cubicBezTo>
                  <a:lnTo>
                    <a:pt x="10062" y="1179"/>
                  </a:lnTo>
                  <a:lnTo>
                    <a:pt x="10073" y="1167"/>
                  </a:lnTo>
                  <a:lnTo>
                    <a:pt x="10061" y="1167"/>
                  </a:lnTo>
                  <a:cubicBezTo>
                    <a:pt x="10097" y="1156"/>
                    <a:pt x="10073" y="1156"/>
                    <a:pt x="10109" y="1156"/>
                  </a:cubicBezTo>
                  <a:cubicBezTo>
                    <a:pt x="10133" y="1132"/>
                    <a:pt x="10050" y="1144"/>
                    <a:pt x="10109" y="1120"/>
                  </a:cubicBezTo>
                  <a:lnTo>
                    <a:pt x="10050" y="1120"/>
                  </a:lnTo>
                  <a:cubicBezTo>
                    <a:pt x="10061" y="1108"/>
                    <a:pt x="10073" y="1108"/>
                    <a:pt x="10085" y="1108"/>
                  </a:cubicBezTo>
                  <a:lnTo>
                    <a:pt x="10061" y="1108"/>
                  </a:lnTo>
                  <a:cubicBezTo>
                    <a:pt x="10133" y="1096"/>
                    <a:pt x="10085" y="1096"/>
                    <a:pt x="10109" y="1072"/>
                  </a:cubicBezTo>
                  <a:lnTo>
                    <a:pt x="10121" y="1072"/>
                  </a:lnTo>
                  <a:cubicBezTo>
                    <a:pt x="10109" y="1072"/>
                    <a:pt x="10087" y="1072"/>
                    <a:pt x="10096" y="1061"/>
                  </a:cubicBezTo>
                  <a:lnTo>
                    <a:pt x="10096" y="1061"/>
                  </a:lnTo>
                  <a:cubicBezTo>
                    <a:pt x="10087" y="1063"/>
                    <a:pt x="10078" y="1064"/>
                    <a:pt x="10073" y="1064"/>
                  </a:cubicBezTo>
                  <a:cubicBezTo>
                    <a:pt x="10069" y="1064"/>
                    <a:pt x="10068" y="1063"/>
                    <a:pt x="10073" y="1060"/>
                  </a:cubicBezTo>
                  <a:cubicBezTo>
                    <a:pt x="10038" y="1060"/>
                    <a:pt x="10014" y="1072"/>
                    <a:pt x="9978" y="1072"/>
                  </a:cubicBezTo>
                  <a:cubicBezTo>
                    <a:pt x="10014" y="1072"/>
                    <a:pt x="10014" y="1060"/>
                    <a:pt x="9990" y="1060"/>
                  </a:cubicBezTo>
                  <a:lnTo>
                    <a:pt x="10002" y="1060"/>
                  </a:lnTo>
                  <a:lnTo>
                    <a:pt x="9978" y="1048"/>
                  </a:lnTo>
                  <a:lnTo>
                    <a:pt x="10050" y="1048"/>
                  </a:lnTo>
                  <a:cubicBezTo>
                    <a:pt x="10002" y="1048"/>
                    <a:pt x="10038" y="1036"/>
                    <a:pt x="10050" y="1025"/>
                  </a:cubicBezTo>
                  <a:lnTo>
                    <a:pt x="10073" y="1025"/>
                  </a:lnTo>
                  <a:cubicBezTo>
                    <a:pt x="10038" y="1025"/>
                    <a:pt x="10038" y="1013"/>
                    <a:pt x="10050" y="1001"/>
                  </a:cubicBezTo>
                  <a:lnTo>
                    <a:pt x="10073" y="1001"/>
                  </a:lnTo>
                  <a:cubicBezTo>
                    <a:pt x="10050" y="1001"/>
                    <a:pt x="10085" y="989"/>
                    <a:pt x="10109" y="989"/>
                  </a:cubicBezTo>
                  <a:cubicBezTo>
                    <a:pt x="10061" y="977"/>
                    <a:pt x="10192" y="953"/>
                    <a:pt x="10121" y="953"/>
                  </a:cubicBezTo>
                  <a:lnTo>
                    <a:pt x="10145" y="941"/>
                  </a:lnTo>
                  <a:cubicBezTo>
                    <a:pt x="10085" y="941"/>
                    <a:pt x="10169" y="917"/>
                    <a:pt x="10073" y="917"/>
                  </a:cubicBezTo>
                  <a:cubicBezTo>
                    <a:pt x="10120" y="904"/>
                    <a:pt x="10116" y="900"/>
                    <a:pt x="10099" y="900"/>
                  </a:cubicBezTo>
                  <a:cubicBezTo>
                    <a:pt x="10085" y="900"/>
                    <a:pt x="10064" y="902"/>
                    <a:pt x="10054" y="902"/>
                  </a:cubicBezTo>
                  <a:cubicBezTo>
                    <a:pt x="10044" y="902"/>
                    <a:pt x="10045" y="901"/>
                    <a:pt x="10073" y="894"/>
                  </a:cubicBezTo>
                  <a:lnTo>
                    <a:pt x="10061" y="894"/>
                  </a:lnTo>
                  <a:cubicBezTo>
                    <a:pt x="10073" y="846"/>
                    <a:pt x="10121" y="786"/>
                    <a:pt x="10061" y="739"/>
                  </a:cubicBezTo>
                  <a:lnTo>
                    <a:pt x="10085" y="739"/>
                  </a:lnTo>
                  <a:cubicBezTo>
                    <a:pt x="10097" y="715"/>
                    <a:pt x="10097" y="679"/>
                    <a:pt x="10085" y="655"/>
                  </a:cubicBezTo>
                  <a:cubicBezTo>
                    <a:pt x="10089" y="655"/>
                    <a:pt x="10093" y="655"/>
                    <a:pt x="10097" y="655"/>
                  </a:cubicBezTo>
                  <a:cubicBezTo>
                    <a:pt x="10192" y="655"/>
                    <a:pt x="10184" y="799"/>
                    <a:pt x="10288" y="822"/>
                  </a:cubicBezTo>
                  <a:cubicBezTo>
                    <a:pt x="10300" y="798"/>
                    <a:pt x="10300" y="786"/>
                    <a:pt x="10311" y="763"/>
                  </a:cubicBezTo>
                  <a:cubicBezTo>
                    <a:pt x="10323" y="751"/>
                    <a:pt x="10323" y="751"/>
                    <a:pt x="10323" y="739"/>
                  </a:cubicBezTo>
                  <a:lnTo>
                    <a:pt x="10323" y="739"/>
                  </a:lnTo>
                  <a:cubicBezTo>
                    <a:pt x="10311" y="751"/>
                    <a:pt x="10300" y="751"/>
                    <a:pt x="10300" y="751"/>
                  </a:cubicBezTo>
                  <a:cubicBezTo>
                    <a:pt x="10309" y="741"/>
                    <a:pt x="10326" y="708"/>
                    <a:pt x="10339" y="708"/>
                  </a:cubicBezTo>
                  <a:cubicBezTo>
                    <a:pt x="10342" y="708"/>
                    <a:pt x="10345" y="710"/>
                    <a:pt x="10347" y="715"/>
                  </a:cubicBezTo>
                  <a:cubicBezTo>
                    <a:pt x="10335" y="727"/>
                    <a:pt x="10335" y="727"/>
                    <a:pt x="10335" y="727"/>
                  </a:cubicBezTo>
                  <a:cubicBezTo>
                    <a:pt x="10338" y="729"/>
                    <a:pt x="10340" y="730"/>
                    <a:pt x="10341" y="730"/>
                  </a:cubicBezTo>
                  <a:cubicBezTo>
                    <a:pt x="10346" y="730"/>
                    <a:pt x="10348" y="723"/>
                    <a:pt x="10353" y="723"/>
                  </a:cubicBezTo>
                  <a:cubicBezTo>
                    <a:pt x="10355" y="723"/>
                    <a:pt x="10357" y="724"/>
                    <a:pt x="10359" y="727"/>
                  </a:cubicBezTo>
                  <a:cubicBezTo>
                    <a:pt x="10359" y="739"/>
                    <a:pt x="10359" y="727"/>
                    <a:pt x="10359" y="751"/>
                  </a:cubicBezTo>
                  <a:lnTo>
                    <a:pt x="10371" y="786"/>
                  </a:lnTo>
                  <a:cubicBezTo>
                    <a:pt x="10384" y="773"/>
                    <a:pt x="10393" y="768"/>
                    <a:pt x="10398" y="768"/>
                  </a:cubicBezTo>
                  <a:cubicBezTo>
                    <a:pt x="10413" y="768"/>
                    <a:pt x="10407" y="802"/>
                    <a:pt x="10407" y="810"/>
                  </a:cubicBezTo>
                  <a:cubicBezTo>
                    <a:pt x="10395" y="828"/>
                    <a:pt x="10389" y="828"/>
                    <a:pt x="10383" y="828"/>
                  </a:cubicBezTo>
                  <a:cubicBezTo>
                    <a:pt x="10377" y="828"/>
                    <a:pt x="10371" y="828"/>
                    <a:pt x="10359" y="846"/>
                  </a:cubicBezTo>
                  <a:lnTo>
                    <a:pt x="10359" y="882"/>
                  </a:lnTo>
                  <a:lnTo>
                    <a:pt x="10371" y="846"/>
                  </a:lnTo>
                  <a:lnTo>
                    <a:pt x="10383" y="870"/>
                  </a:lnTo>
                  <a:cubicBezTo>
                    <a:pt x="10383" y="861"/>
                    <a:pt x="10389" y="853"/>
                    <a:pt x="10392" y="853"/>
                  </a:cubicBezTo>
                  <a:cubicBezTo>
                    <a:pt x="10394" y="853"/>
                    <a:pt x="10395" y="854"/>
                    <a:pt x="10395" y="858"/>
                  </a:cubicBezTo>
                  <a:cubicBezTo>
                    <a:pt x="10395" y="870"/>
                    <a:pt x="10395" y="870"/>
                    <a:pt x="10383" y="882"/>
                  </a:cubicBezTo>
                  <a:lnTo>
                    <a:pt x="10383" y="882"/>
                  </a:lnTo>
                  <a:lnTo>
                    <a:pt x="10407" y="858"/>
                  </a:lnTo>
                  <a:lnTo>
                    <a:pt x="10407" y="858"/>
                  </a:lnTo>
                  <a:cubicBezTo>
                    <a:pt x="10383" y="894"/>
                    <a:pt x="10407" y="882"/>
                    <a:pt x="10395" y="917"/>
                  </a:cubicBezTo>
                  <a:cubicBezTo>
                    <a:pt x="10400" y="925"/>
                    <a:pt x="10407" y="928"/>
                    <a:pt x="10414" y="928"/>
                  </a:cubicBezTo>
                  <a:cubicBezTo>
                    <a:pt x="10426" y="928"/>
                    <a:pt x="10440" y="920"/>
                    <a:pt x="10450" y="920"/>
                  </a:cubicBezTo>
                  <a:cubicBezTo>
                    <a:pt x="10460" y="920"/>
                    <a:pt x="10466" y="927"/>
                    <a:pt x="10466" y="953"/>
                  </a:cubicBezTo>
                  <a:cubicBezTo>
                    <a:pt x="10466" y="933"/>
                    <a:pt x="10493" y="903"/>
                    <a:pt x="10508" y="903"/>
                  </a:cubicBezTo>
                  <a:cubicBezTo>
                    <a:pt x="10510" y="903"/>
                    <a:pt x="10512" y="904"/>
                    <a:pt x="10514" y="905"/>
                  </a:cubicBezTo>
                  <a:cubicBezTo>
                    <a:pt x="10514" y="917"/>
                    <a:pt x="10514" y="929"/>
                    <a:pt x="10502" y="941"/>
                  </a:cubicBezTo>
                  <a:lnTo>
                    <a:pt x="10526" y="929"/>
                  </a:lnTo>
                  <a:lnTo>
                    <a:pt x="10526" y="929"/>
                  </a:lnTo>
                  <a:cubicBezTo>
                    <a:pt x="10502" y="1001"/>
                    <a:pt x="10538" y="965"/>
                    <a:pt x="10550" y="1001"/>
                  </a:cubicBezTo>
                  <a:lnTo>
                    <a:pt x="10550" y="1013"/>
                  </a:lnTo>
                  <a:cubicBezTo>
                    <a:pt x="10558" y="1004"/>
                    <a:pt x="10566" y="996"/>
                    <a:pt x="10575" y="996"/>
                  </a:cubicBezTo>
                  <a:cubicBezTo>
                    <a:pt x="10578" y="996"/>
                    <a:pt x="10582" y="997"/>
                    <a:pt x="10585" y="1001"/>
                  </a:cubicBezTo>
                  <a:lnTo>
                    <a:pt x="10573" y="1036"/>
                  </a:lnTo>
                  <a:cubicBezTo>
                    <a:pt x="10573" y="1039"/>
                    <a:pt x="10574" y="1040"/>
                    <a:pt x="10575" y="1040"/>
                  </a:cubicBezTo>
                  <a:cubicBezTo>
                    <a:pt x="10582" y="1040"/>
                    <a:pt x="10608" y="993"/>
                    <a:pt x="10618" y="993"/>
                  </a:cubicBezTo>
                  <a:cubicBezTo>
                    <a:pt x="10620" y="993"/>
                    <a:pt x="10621" y="995"/>
                    <a:pt x="10621" y="1001"/>
                  </a:cubicBezTo>
                  <a:cubicBezTo>
                    <a:pt x="10645" y="965"/>
                    <a:pt x="10645" y="941"/>
                    <a:pt x="10657" y="906"/>
                  </a:cubicBezTo>
                  <a:lnTo>
                    <a:pt x="10657" y="906"/>
                  </a:lnTo>
                  <a:cubicBezTo>
                    <a:pt x="10649" y="929"/>
                    <a:pt x="10651" y="942"/>
                    <a:pt x="10657" y="942"/>
                  </a:cubicBezTo>
                  <a:cubicBezTo>
                    <a:pt x="10660" y="942"/>
                    <a:pt x="10664" y="938"/>
                    <a:pt x="10669" y="929"/>
                  </a:cubicBezTo>
                  <a:cubicBezTo>
                    <a:pt x="10676" y="926"/>
                    <a:pt x="10680" y="924"/>
                    <a:pt x="10681" y="924"/>
                  </a:cubicBezTo>
                  <a:lnTo>
                    <a:pt x="10681" y="924"/>
                  </a:lnTo>
                  <a:cubicBezTo>
                    <a:pt x="10686" y="924"/>
                    <a:pt x="10677" y="933"/>
                    <a:pt x="10669" y="941"/>
                  </a:cubicBezTo>
                  <a:lnTo>
                    <a:pt x="10692" y="929"/>
                  </a:lnTo>
                  <a:lnTo>
                    <a:pt x="10692" y="929"/>
                  </a:lnTo>
                  <a:cubicBezTo>
                    <a:pt x="10703" y="929"/>
                    <a:pt x="10684" y="969"/>
                    <a:pt x="10663" y="985"/>
                  </a:cubicBezTo>
                  <a:lnTo>
                    <a:pt x="10663" y="985"/>
                  </a:lnTo>
                  <a:cubicBezTo>
                    <a:pt x="10671" y="980"/>
                    <a:pt x="10677" y="979"/>
                    <a:pt x="10681" y="979"/>
                  </a:cubicBezTo>
                  <a:cubicBezTo>
                    <a:pt x="10694" y="979"/>
                    <a:pt x="10696" y="993"/>
                    <a:pt x="10704" y="1001"/>
                  </a:cubicBezTo>
                  <a:lnTo>
                    <a:pt x="10681" y="1025"/>
                  </a:lnTo>
                  <a:lnTo>
                    <a:pt x="10704" y="1036"/>
                  </a:lnTo>
                  <a:cubicBezTo>
                    <a:pt x="10716" y="1025"/>
                    <a:pt x="10725" y="1019"/>
                    <a:pt x="10733" y="1019"/>
                  </a:cubicBezTo>
                  <a:cubicBezTo>
                    <a:pt x="10740" y="1019"/>
                    <a:pt x="10746" y="1025"/>
                    <a:pt x="10752" y="1036"/>
                  </a:cubicBezTo>
                  <a:lnTo>
                    <a:pt x="10736" y="1058"/>
                  </a:lnTo>
                  <a:lnTo>
                    <a:pt x="10736" y="1058"/>
                  </a:lnTo>
                  <a:cubicBezTo>
                    <a:pt x="10737" y="1058"/>
                    <a:pt x="10739" y="1058"/>
                    <a:pt x="10740" y="1058"/>
                  </a:cubicBezTo>
                  <a:cubicBezTo>
                    <a:pt x="10761" y="1058"/>
                    <a:pt x="10750" y="1087"/>
                    <a:pt x="10740" y="1108"/>
                  </a:cubicBezTo>
                  <a:cubicBezTo>
                    <a:pt x="10746" y="1104"/>
                    <a:pt x="10750" y="1102"/>
                    <a:pt x="10753" y="1102"/>
                  </a:cubicBezTo>
                  <a:cubicBezTo>
                    <a:pt x="10775" y="1102"/>
                    <a:pt x="10766" y="1170"/>
                    <a:pt x="10788" y="1170"/>
                  </a:cubicBezTo>
                  <a:cubicBezTo>
                    <a:pt x="10794" y="1170"/>
                    <a:pt x="10801" y="1166"/>
                    <a:pt x="10812" y="1156"/>
                  </a:cubicBezTo>
                  <a:lnTo>
                    <a:pt x="10812" y="1156"/>
                  </a:lnTo>
                  <a:lnTo>
                    <a:pt x="10800" y="1179"/>
                  </a:lnTo>
                  <a:cubicBezTo>
                    <a:pt x="10810" y="1173"/>
                    <a:pt x="10818" y="1171"/>
                    <a:pt x="10824" y="1171"/>
                  </a:cubicBezTo>
                  <a:cubicBezTo>
                    <a:pt x="10846" y="1171"/>
                    <a:pt x="10853" y="1195"/>
                    <a:pt x="10870" y="1195"/>
                  </a:cubicBezTo>
                  <a:cubicBezTo>
                    <a:pt x="10878" y="1195"/>
                    <a:pt x="10890" y="1188"/>
                    <a:pt x="10907" y="1167"/>
                  </a:cubicBezTo>
                  <a:lnTo>
                    <a:pt x="10907" y="1167"/>
                  </a:lnTo>
                  <a:cubicBezTo>
                    <a:pt x="10904" y="1198"/>
                    <a:pt x="10907" y="1208"/>
                    <a:pt x="10913" y="1208"/>
                  </a:cubicBezTo>
                  <a:cubicBezTo>
                    <a:pt x="10926" y="1208"/>
                    <a:pt x="10950" y="1169"/>
                    <a:pt x="10961" y="1169"/>
                  </a:cubicBezTo>
                  <a:cubicBezTo>
                    <a:pt x="10966" y="1169"/>
                    <a:pt x="10968" y="1175"/>
                    <a:pt x="10967" y="1192"/>
                  </a:cubicBezTo>
                  <a:lnTo>
                    <a:pt x="10967" y="1192"/>
                  </a:lnTo>
                  <a:cubicBezTo>
                    <a:pt x="11062" y="1263"/>
                    <a:pt x="11145" y="1370"/>
                    <a:pt x="11276" y="1382"/>
                  </a:cubicBezTo>
                  <a:lnTo>
                    <a:pt x="11264" y="1406"/>
                  </a:lnTo>
                  <a:cubicBezTo>
                    <a:pt x="11395" y="1525"/>
                    <a:pt x="11562" y="1572"/>
                    <a:pt x="11705" y="1691"/>
                  </a:cubicBezTo>
                  <a:cubicBezTo>
                    <a:pt x="11728" y="1679"/>
                    <a:pt x="11752" y="1632"/>
                    <a:pt x="11776" y="1620"/>
                  </a:cubicBezTo>
                  <a:cubicBezTo>
                    <a:pt x="11776" y="1620"/>
                    <a:pt x="11788" y="1632"/>
                    <a:pt x="11776" y="1656"/>
                  </a:cubicBezTo>
                  <a:cubicBezTo>
                    <a:pt x="11752" y="1656"/>
                    <a:pt x="11752" y="1679"/>
                    <a:pt x="11740" y="1691"/>
                  </a:cubicBezTo>
                  <a:cubicBezTo>
                    <a:pt x="11758" y="1700"/>
                    <a:pt x="11763" y="1723"/>
                    <a:pt x="11779" y="1723"/>
                  </a:cubicBezTo>
                  <a:cubicBezTo>
                    <a:pt x="11785" y="1723"/>
                    <a:pt x="11791" y="1721"/>
                    <a:pt x="11800" y="1715"/>
                  </a:cubicBezTo>
                  <a:lnTo>
                    <a:pt x="11800" y="1679"/>
                  </a:lnTo>
                  <a:cubicBezTo>
                    <a:pt x="11812" y="1679"/>
                    <a:pt x="11824" y="1691"/>
                    <a:pt x="11824" y="1691"/>
                  </a:cubicBezTo>
                  <a:cubicBezTo>
                    <a:pt x="11812" y="1703"/>
                    <a:pt x="11800" y="1739"/>
                    <a:pt x="11788" y="1751"/>
                  </a:cubicBezTo>
                  <a:cubicBezTo>
                    <a:pt x="11806" y="1738"/>
                    <a:pt x="11816" y="1733"/>
                    <a:pt x="11822" y="1733"/>
                  </a:cubicBezTo>
                  <a:cubicBezTo>
                    <a:pt x="11840" y="1733"/>
                    <a:pt x="11804" y="1787"/>
                    <a:pt x="11829" y="1787"/>
                  </a:cubicBezTo>
                  <a:cubicBezTo>
                    <a:pt x="11831" y="1787"/>
                    <a:pt x="11833" y="1787"/>
                    <a:pt x="11835" y="1787"/>
                  </a:cubicBezTo>
                  <a:cubicBezTo>
                    <a:pt x="11883" y="1727"/>
                    <a:pt x="11955" y="1691"/>
                    <a:pt x="12002" y="1667"/>
                  </a:cubicBezTo>
                  <a:lnTo>
                    <a:pt x="12002" y="1691"/>
                  </a:lnTo>
                  <a:cubicBezTo>
                    <a:pt x="12001" y="1690"/>
                    <a:pt x="12000" y="1690"/>
                    <a:pt x="11999" y="1690"/>
                  </a:cubicBezTo>
                  <a:cubicBezTo>
                    <a:pt x="11989" y="1690"/>
                    <a:pt x="11979" y="1729"/>
                    <a:pt x="11961" y="1729"/>
                  </a:cubicBezTo>
                  <a:cubicBezTo>
                    <a:pt x="11959" y="1729"/>
                    <a:pt x="11957" y="1728"/>
                    <a:pt x="11955" y="1727"/>
                  </a:cubicBezTo>
                  <a:lnTo>
                    <a:pt x="11955" y="1727"/>
                  </a:lnTo>
                  <a:cubicBezTo>
                    <a:pt x="11966" y="1751"/>
                    <a:pt x="11990" y="1739"/>
                    <a:pt x="12002" y="1751"/>
                  </a:cubicBezTo>
                  <a:cubicBezTo>
                    <a:pt x="12014" y="1739"/>
                    <a:pt x="12026" y="1715"/>
                    <a:pt x="12038" y="1715"/>
                  </a:cubicBezTo>
                  <a:lnTo>
                    <a:pt x="12038" y="1715"/>
                  </a:lnTo>
                  <a:cubicBezTo>
                    <a:pt x="12038" y="1727"/>
                    <a:pt x="12014" y="1763"/>
                    <a:pt x="12026" y="1775"/>
                  </a:cubicBezTo>
                  <a:lnTo>
                    <a:pt x="12002" y="1787"/>
                  </a:lnTo>
                  <a:cubicBezTo>
                    <a:pt x="11998" y="1794"/>
                    <a:pt x="12000" y="1797"/>
                    <a:pt x="12003" y="1797"/>
                  </a:cubicBezTo>
                  <a:cubicBezTo>
                    <a:pt x="12010" y="1797"/>
                    <a:pt x="12026" y="1787"/>
                    <a:pt x="12026" y="1787"/>
                  </a:cubicBezTo>
                  <a:lnTo>
                    <a:pt x="12026" y="1787"/>
                  </a:lnTo>
                  <a:cubicBezTo>
                    <a:pt x="12014" y="1810"/>
                    <a:pt x="12026" y="1822"/>
                    <a:pt x="12002" y="1858"/>
                  </a:cubicBezTo>
                  <a:cubicBezTo>
                    <a:pt x="12038" y="1834"/>
                    <a:pt x="12038" y="1846"/>
                    <a:pt x="12062" y="1834"/>
                  </a:cubicBezTo>
                  <a:cubicBezTo>
                    <a:pt x="12062" y="1814"/>
                    <a:pt x="12069" y="1809"/>
                    <a:pt x="12080" y="1804"/>
                  </a:cubicBezTo>
                  <a:lnTo>
                    <a:pt x="12080" y="1804"/>
                  </a:lnTo>
                  <a:cubicBezTo>
                    <a:pt x="12080" y="1804"/>
                    <a:pt x="12080" y="1804"/>
                    <a:pt x="12080" y="1804"/>
                  </a:cubicBezTo>
                  <a:cubicBezTo>
                    <a:pt x="12071" y="1804"/>
                    <a:pt x="12056" y="1804"/>
                    <a:pt x="12038" y="1822"/>
                  </a:cubicBezTo>
                  <a:cubicBezTo>
                    <a:pt x="12038" y="1798"/>
                    <a:pt x="12109" y="1763"/>
                    <a:pt x="12086" y="1763"/>
                  </a:cubicBezTo>
                  <a:cubicBezTo>
                    <a:pt x="12093" y="1760"/>
                    <a:pt x="12098" y="1759"/>
                    <a:pt x="12103" y="1759"/>
                  </a:cubicBezTo>
                  <a:cubicBezTo>
                    <a:pt x="12115" y="1759"/>
                    <a:pt x="12118" y="1766"/>
                    <a:pt x="12134" y="1766"/>
                  </a:cubicBezTo>
                  <a:cubicBezTo>
                    <a:pt x="12139" y="1766"/>
                    <a:pt x="12147" y="1765"/>
                    <a:pt x="12157" y="1763"/>
                  </a:cubicBezTo>
                  <a:cubicBezTo>
                    <a:pt x="12145" y="1751"/>
                    <a:pt x="12181" y="1727"/>
                    <a:pt x="12181" y="1715"/>
                  </a:cubicBezTo>
                  <a:lnTo>
                    <a:pt x="12181" y="1715"/>
                  </a:lnTo>
                  <a:cubicBezTo>
                    <a:pt x="12205" y="1727"/>
                    <a:pt x="12181" y="1727"/>
                    <a:pt x="12169" y="1763"/>
                  </a:cubicBezTo>
                  <a:cubicBezTo>
                    <a:pt x="12177" y="1771"/>
                    <a:pt x="12168" y="1785"/>
                    <a:pt x="12174" y="1785"/>
                  </a:cubicBezTo>
                  <a:cubicBezTo>
                    <a:pt x="12176" y="1785"/>
                    <a:pt x="12182" y="1782"/>
                    <a:pt x="12193" y="1775"/>
                  </a:cubicBezTo>
                  <a:lnTo>
                    <a:pt x="12193" y="1775"/>
                  </a:lnTo>
                  <a:cubicBezTo>
                    <a:pt x="12205" y="1798"/>
                    <a:pt x="12169" y="1798"/>
                    <a:pt x="12169" y="1822"/>
                  </a:cubicBezTo>
                  <a:cubicBezTo>
                    <a:pt x="12165" y="1825"/>
                    <a:pt x="12161" y="1826"/>
                    <a:pt x="12158" y="1826"/>
                  </a:cubicBezTo>
                  <a:cubicBezTo>
                    <a:pt x="12145" y="1826"/>
                    <a:pt x="12140" y="1806"/>
                    <a:pt x="12129" y="1806"/>
                  </a:cubicBezTo>
                  <a:cubicBezTo>
                    <a:pt x="12120" y="1806"/>
                    <a:pt x="12108" y="1817"/>
                    <a:pt x="12086" y="1858"/>
                  </a:cubicBezTo>
                  <a:cubicBezTo>
                    <a:pt x="12084" y="1856"/>
                    <a:pt x="12082" y="1856"/>
                    <a:pt x="12079" y="1856"/>
                  </a:cubicBezTo>
                  <a:cubicBezTo>
                    <a:pt x="12066" y="1856"/>
                    <a:pt x="12045" y="1872"/>
                    <a:pt x="12033" y="1872"/>
                  </a:cubicBezTo>
                  <a:cubicBezTo>
                    <a:pt x="12030" y="1872"/>
                    <a:pt x="12028" y="1872"/>
                    <a:pt x="12026" y="1870"/>
                  </a:cubicBezTo>
                  <a:lnTo>
                    <a:pt x="12026" y="1870"/>
                  </a:lnTo>
                  <a:cubicBezTo>
                    <a:pt x="12026" y="1890"/>
                    <a:pt x="12026" y="1920"/>
                    <a:pt x="12041" y="1920"/>
                  </a:cubicBezTo>
                  <a:cubicBezTo>
                    <a:pt x="12044" y="1920"/>
                    <a:pt x="12047" y="1919"/>
                    <a:pt x="12050" y="1918"/>
                  </a:cubicBezTo>
                  <a:lnTo>
                    <a:pt x="12086" y="1870"/>
                  </a:lnTo>
                  <a:cubicBezTo>
                    <a:pt x="12096" y="1870"/>
                    <a:pt x="12123" y="1844"/>
                    <a:pt x="12131" y="1844"/>
                  </a:cubicBezTo>
                  <a:cubicBezTo>
                    <a:pt x="12132" y="1844"/>
                    <a:pt x="12133" y="1844"/>
                    <a:pt x="12133" y="1846"/>
                  </a:cubicBezTo>
                  <a:cubicBezTo>
                    <a:pt x="12121" y="1858"/>
                    <a:pt x="12109" y="1882"/>
                    <a:pt x="12121" y="1882"/>
                  </a:cubicBezTo>
                  <a:cubicBezTo>
                    <a:pt x="12121" y="1882"/>
                    <a:pt x="12121" y="1882"/>
                    <a:pt x="12121" y="1870"/>
                  </a:cubicBezTo>
                  <a:cubicBezTo>
                    <a:pt x="12142" y="1870"/>
                    <a:pt x="12162" y="1844"/>
                    <a:pt x="12182" y="1844"/>
                  </a:cubicBezTo>
                  <a:cubicBezTo>
                    <a:pt x="12186" y="1844"/>
                    <a:pt x="12189" y="1844"/>
                    <a:pt x="12193" y="1846"/>
                  </a:cubicBezTo>
                  <a:cubicBezTo>
                    <a:pt x="12193" y="1822"/>
                    <a:pt x="12205" y="1798"/>
                    <a:pt x="12205" y="1763"/>
                  </a:cubicBezTo>
                  <a:cubicBezTo>
                    <a:pt x="12212" y="1751"/>
                    <a:pt x="12216" y="1747"/>
                    <a:pt x="12218" y="1747"/>
                  </a:cubicBezTo>
                  <a:cubicBezTo>
                    <a:pt x="12223" y="1747"/>
                    <a:pt x="12220" y="1767"/>
                    <a:pt x="12228" y="1775"/>
                  </a:cubicBezTo>
                  <a:cubicBezTo>
                    <a:pt x="12216" y="1775"/>
                    <a:pt x="12216" y="1775"/>
                    <a:pt x="12216" y="1787"/>
                  </a:cubicBezTo>
                  <a:lnTo>
                    <a:pt x="12240" y="1775"/>
                  </a:lnTo>
                  <a:lnTo>
                    <a:pt x="12240" y="1775"/>
                  </a:lnTo>
                  <a:cubicBezTo>
                    <a:pt x="12240" y="1798"/>
                    <a:pt x="12193" y="1822"/>
                    <a:pt x="12193" y="1846"/>
                  </a:cubicBezTo>
                  <a:cubicBezTo>
                    <a:pt x="12188" y="1864"/>
                    <a:pt x="12192" y="1868"/>
                    <a:pt x="12198" y="1868"/>
                  </a:cubicBezTo>
                  <a:cubicBezTo>
                    <a:pt x="12204" y="1868"/>
                    <a:pt x="12213" y="1863"/>
                    <a:pt x="12217" y="1863"/>
                  </a:cubicBezTo>
                  <a:lnTo>
                    <a:pt x="12217" y="1863"/>
                  </a:lnTo>
                  <a:cubicBezTo>
                    <a:pt x="12219" y="1863"/>
                    <a:pt x="12219" y="1864"/>
                    <a:pt x="12216" y="1870"/>
                  </a:cubicBezTo>
                  <a:cubicBezTo>
                    <a:pt x="12216" y="1870"/>
                    <a:pt x="12228" y="1858"/>
                    <a:pt x="12228" y="1858"/>
                  </a:cubicBezTo>
                  <a:cubicBezTo>
                    <a:pt x="12234" y="1858"/>
                    <a:pt x="12240" y="1861"/>
                    <a:pt x="12248" y="1861"/>
                  </a:cubicBezTo>
                  <a:cubicBezTo>
                    <a:pt x="12255" y="1861"/>
                    <a:pt x="12264" y="1858"/>
                    <a:pt x="12276" y="1846"/>
                  </a:cubicBezTo>
                  <a:lnTo>
                    <a:pt x="12276" y="1846"/>
                  </a:lnTo>
                  <a:cubicBezTo>
                    <a:pt x="12272" y="1850"/>
                    <a:pt x="12272" y="1851"/>
                    <a:pt x="12274" y="1851"/>
                  </a:cubicBezTo>
                  <a:cubicBezTo>
                    <a:pt x="12279" y="1851"/>
                    <a:pt x="12292" y="1846"/>
                    <a:pt x="12300" y="1846"/>
                  </a:cubicBezTo>
                  <a:cubicBezTo>
                    <a:pt x="12306" y="1840"/>
                    <a:pt x="12320" y="1829"/>
                    <a:pt x="12327" y="1829"/>
                  </a:cubicBezTo>
                  <a:cubicBezTo>
                    <a:pt x="12333" y="1829"/>
                    <a:pt x="12334" y="1836"/>
                    <a:pt x="12324" y="1858"/>
                  </a:cubicBezTo>
                  <a:cubicBezTo>
                    <a:pt x="12324" y="1870"/>
                    <a:pt x="12324" y="1894"/>
                    <a:pt x="12312" y="1906"/>
                  </a:cubicBezTo>
                  <a:lnTo>
                    <a:pt x="12324" y="1929"/>
                  </a:lnTo>
                  <a:lnTo>
                    <a:pt x="12300" y="1965"/>
                  </a:lnTo>
                  <a:cubicBezTo>
                    <a:pt x="12304" y="1967"/>
                    <a:pt x="12308" y="1968"/>
                    <a:pt x="12312" y="1968"/>
                  </a:cubicBezTo>
                  <a:cubicBezTo>
                    <a:pt x="12329" y="1968"/>
                    <a:pt x="12342" y="1947"/>
                    <a:pt x="12371" y="1918"/>
                  </a:cubicBezTo>
                  <a:cubicBezTo>
                    <a:pt x="12371" y="1940"/>
                    <a:pt x="12386" y="1948"/>
                    <a:pt x="12399" y="1948"/>
                  </a:cubicBezTo>
                  <a:cubicBezTo>
                    <a:pt x="12407" y="1948"/>
                    <a:pt x="12415" y="1946"/>
                    <a:pt x="12419" y="1941"/>
                  </a:cubicBezTo>
                  <a:cubicBezTo>
                    <a:pt x="12419" y="1918"/>
                    <a:pt x="12395" y="1918"/>
                    <a:pt x="12395" y="1894"/>
                  </a:cubicBezTo>
                  <a:cubicBezTo>
                    <a:pt x="12395" y="1906"/>
                    <a:pt x="12383" y="1918"/>
                    <a:pt x="12383" y="1929"/>
                  </a:cubicBezTo>
                  <a:cubicBezTo>
                    <a:pt x="12371" y="1918"/>
                    <a:pt x="12383" y="1906"/>
                    <a:pt x="12395" y="1882"/>
                  </a:cubicBezTo>
                  <a:cubicBezTo>
                    <a:pt x="12401" y="1876"/>
                    <a:pt x="12405" y="1874"/>
                    <a:pt x="12408" y="1874"/>
                  </a:cubicBezTo>
                  <a:cubicBezTo>
                    <a:pt x="12422" y="1874"/>
                    <a:pt x="12412" y="1921"/>
                    <a:pt x="12416" y="1921"/>
                  </a:cubicBezTo>
                  <a:cubicBezTo>
                    <a:pt x="12417" y="1921"/>
                    <a:pt x="12418" y="1920"/>
                    <a:pt x="12419" y="1918"/>
                  </a:cubicBezTo>
                  <a:cubicBezTo>
                    <a:pt x="12426" y="1915"/>
                    <a:pt x="12430" y="1914"/>
                    <a:pt x="12433" y="1914"/>
                  </a:cubicBezTo>
                  <a:cubicBezTo>
                    <a:pt x="12446" y="1914"/>
                    <a:pt x="12429" y="1932"/>
                    <a:pt x="12419" y="1941"/>
                  </a:cubicBezTo>
                  <a:cubicBezTo>
                    <a:pt x="12419" y="1941"/>
                    <a:pt x="12419" y="1941"/>
                    <a:pt x="12431" y="1953"/>
                  </a:cubicBezTo>
                  <a:lnTo>
                    <a:pt x="12431" y="1929"/>
                  </a:lnTo>
                  <a:cubicBezTo>
                    <a:pt x="12433" y="1932"/>
                    <a:pt x="12436" y="1933"/>
                    <a:pt x="12438" y="1933"/>
                  </a:cubicBezTo>
                  <a:cubicBezTo>
                    <a:pt x="12445" y="1933"/>
                    <a:pt x="12452" y="1926"/>
                    <a:pt x="12459" y="1926"/>
                  </a:cubicBezTo>
                  <a:cubicBezTo>
                    <a:pt x="12461" y="1926"/>
                    <a:pt x="12464" y="1927"/>
                    <a:pt x="12467" y="1929"/>
                  </a:cubicBezTo>
                  <a:lnTo>
                    <a:pt x="12455" y="1941"/>
                  </a:lnTo>
                  <a:cubicBezTo>
                    <a:pt x="12450" y="1959"/>
                    <a:pt x="12454" y="1964"/>
                    <a:pt x="12460" y="1964"/>
                  </a:cubicBezTo>
                  <a:cubicBezTo>
                    <a:pt x="12467" y="1964"/>
                    <a:pt x="12478" y="1958"/>
                    <a:pt x="12484" y="1958"/>
                  </a:cubicBezTo>
                  <a:cubicBezTo>
                    <a:pt x="12488" y="1958"/>
                    <a:pt x="12490" y="1960"/>
                    <a:pt x="12490" y="1965"/>
                  </a:cubicBezTo>
                  <a:cubicBezTo>
                    <a:pt x="12490" y="1974"/>
                    <a:pt x="12469" y="2012"/>
                    <a:pt x="12470" y="2012"/>
                  </a:cubicBezTo>
                  <a:cubicBezTo>
                    <a:pt x="12471" y="2012"/>
                    <a:pt x="12473" y="2009"/>
                    <a:pt x="12478" y="2001"/>
                  </a:cubicBezTo>
                  <a:cubicBezTo>
                    <a:pt x="12478" y="2005"/>
                    <a:pt x="12480" y="2006"/>
                    <a:pt x="12482" y="2006"/>
                  </a:cubicBezTo>
                  <a:cubicBezTo>
                    <a:pt x="12485" y="2006"/>
                    <a:pt x="12490" y="2001"/>
                    <a:pt x="12490" y="2001"/>
                  </a:cubicBezTo>
                  <a:lnTo>
                    <a:pt x="12502" y="2013"/>
                  </a:lnTo>
                  <a:cubicBezTo>
                    <a:pt x="12490" y="2001"/>
                    <a:pt x="12490" y="2001"/>
                    <a:pt x="12502" y="2001"/>
                  </a:cubicBezTo>
                  <a:cubicBezTo>
                    <a:pt x="12502" y="1992"/>
                    <a:pt x="12508" y="1984"/>
                    <a:pt x="12512" y="1984"/>
                  </a:cubicBezTo>
                  <a:cubicBezTo>
                    <a:pt x="12513" y="1984"/>
                    <a:pt x="12514" y="1985"/>
                    <a:pt x="12514" y="1989"/>
                  </a:cubicBezTo>
                  <a:lnTo>
                    <a:pt x="12526" y="2001"/>
                  </a:lnTo>
                  <a:cubicBezTo>
                    <a:pt x="12526" y="2013"/>
                    <a:pt x="12538" y="2013"/>
                    <a:pt x="12538" y="2013"/>
                  </a:cubicBezTo>
                  <a:cubicBezTo>
                    <a:pt x="12544" y="2007"/>
                    <a:pt x="12550" y="2004"/>
                    <a:pt x="12551" y="2004"/>
                  </a:cubicBezTo>
                  <a:lnTo>
                    <a:pt x="12551" y="2004"/>
                  </a:lnTo>
                  <a:cubicBezTo>
                    <a:pt x="12553" y="2004"/>
                    <a:pt x="12550" y="2007"/>
                    <a:pt x="12538" y="2013"/>
                  </a:cubicBezTo>
                  <a:lnTo>
                    <a:pt x="12526" y="2025"/>
                  </a:lnTo>
                  <a:cubicBezTo>
                    <a:pt x="12538" y="2025"/>
                    <a:pt x="12538" y="2037"/>
                    <a:pt x="12526" y="2037"/>
                  </a:cubicBezTo>
                  <a:cubicBezTo>
                    <a:pt x="12521" y="2066"/>
                    <a:pt x="12531" y="2071"/>
                    <a:pt x="12542" y="2071"/>
                  </a:cubicBezTo>
                  <a:cubicBezTo>
                    <a:pt x="12548" y="2071"/>
                    <a:pt x="12555" y="2070"/>
                    <a:pt x="12561" y="2070"/>
                  </a:cubicBezTo>
                  <a:cubicBezTo>
                    <a:pt x="12571" y="2070"/>
                    <a:pt x="12578" y="2074"/>
                    <a:pt x="12574" y="2096"/>
                  </a:cubicBezTo>
                  <a:cubicBezTo>
                    <a:pt x="12597" y="2084"/>
                    <a:pt x="12597" y="2060"/>
                    <a:pt x="12597" y="2048"/>
                  </a:cubicBezTo>
                  <a:cubicBezTo>
                    <a:pt x="12621" y="2037"/>
                    <a:pt x="12645" y="2025"/>
                    <a:pt x="12657" y="2013"/>
                  </a:cubicBezTo>
                  <a:lnTo>
                    <a:pt x="12657" y="2013"/>
                  </a:lnTo>
                  <a:cubicBezTo>
                    <a:pt x="12645" y="2060"/>
                    <a:pt x="12657" y="2108"/>
                    <a:pt x="12609" y="2156"/>
                  </a:cubicBezTo>
                  <a:cubicBezTo>
                    <a:pt x="12611" y="2160"/>
                    <a:pt x="12613" y="2161"/>
                    <a:pt x="12615" y="2161"/>
                  </a:cubicBezTo>
                  <a:cubicBezTo>
                    <a:pt x="12625" y="2161"/>
                    <a:pt x="12635" y="2118"/>
                    <a:pt x="12645" y="2108"/>
                  </a:cubicBezTo>
                  <a:lnTo>
                    <a:pt x="12645" y="2120"/>
                  </a:lnTo>
                  <a:cubicBezTo>
                    <a:pt x="12645" y="2108"/>
                    <a:pt x="12657" y="2084"/>
                    <a:pt x="12669" y="2060"/>
                  </a:cubicBezTo>
                  <a:cubicBezTo>
                    <a:pt x="12683" y="2046"/>
                    <a:pt x="12693" y="2041"/>
                    <a:pt x="12699" y="2041"/>
                  </a:cubicBezTo>
                  <a:cubicBezTo>
                    <a:pt x="12703" y="2041"/>
                    <a:pt x="12705" y="2044"/>
                    <a:pt x="12705" y="2048"/>
                  </a:cubicBezTo>
                  <a:lnTo>
                    <a:pt x="12681" y="2084"/>
                  </a:lnTo>
                  <a:cubicBezTo>
                    <a:pt x="12705" y="2084"/>
                    <a:pt x="12740" y="2025"/>
                    <a:pt x="12788" y="2001"/>
                  </a:cubicBezTo>
                  <a:lnTo>
                    <a:pt x="12788" y="2001"/>
                  </a:lnTo>
                  <a:cubicBezTo>
                    <a:pt x="12788" y="2025"/>
                    <a:pt x="12752" y="2048"/>
                    <a:pt x="12728" y="2084"/>
                  </a:cubicBezTo>
                  <a:lnTo>
                    <a:pt x="12752" y="2084"/>
                  </a:lnTo>
                  <a:lnTo>
                    <a:pt x="12728" y="2120"/>
                  </a:lnTo>
                  <a:cubicBezTo>
                    <a:pt x="12736" y="2120"/>
                    <a:pt x="12750" y="2109"/>
                    <a:pt x="12758" y="2109"/>
                  </a:cubicBezTo>
                  <a:cubicBezTo>
                    <a:pt x="12762" y="2109"/>
                    <a:pt x="12764" y="2112"/>
                    <a:pt x="12764" y="2120"/>
                  </a:cubicBezTo>
                  <a:cubicBezTo>
                    <a:pt x="12740" y="2132"/>
                    <a:pt x="12764" y="2156"/>
                    <a:pt x="12728" y="2179"/>
                  </a:cubicBezTo>
                  <a:lnTo>
                    <a:pt x="12705" y="2179"/>
                  </a:lnTo>
                  <a:cubicBezTo>
                    <a:pt x="12705" y="2168"/>
                    <a:pt x="12705" y="2168"/>
                    <a:pt x="12695" y="2168"/>
                  </a:cubicBezTo>
                  <a:lnTo>
                    <a:pt x="12695" y="2168"/>
                  </a:lnTo>
                  <a:cubicBezTo>
                    <a:pt x="12694" y="2168"/>
                    <a:pt x="12694" y="2169"/>
                    <a:pt x="12693" y="2169"/>
                  </a:cubicBezTo>
                  <a:cubicBezTo>
                    <a:pt x="12693" y="2169"/>
                    <a:pt x="12693" y="2168"/>
                    <a:pt x="12693" y="2168"/>
                  </a:cubicBezTo>
                  <a:lnTo>
                    <a:pt x="12693" y="2168"/>
                  </a:lnTo>
                  <a:cubicBezTo>
                    <a:pt x="12694" y="2168"/>
                    <a:pt x="12694" y="2168"/>
                    <a:pt x="12695" y="2168"/>
                  </a:cubicBezTo>
                  <a:lnTo>
                    <a:pt x="12695" y="2168"/>
                  </a:lnTo>
                  <a:cubicBezTo>
                    <a:pt x="12696" y="2167"/>
                    <a:pt x="12697" y="2165"/>
                    <a:pt x="12698" y="2164"/>
                  </a:cubicBezTo>
                  <a:lnTo>
                    <a:pt x="12698" y="2164"/>
                  </a:lnTo>
                  <a:lnTo>
                    <a:pt x="12693" y="2168"/>
                  </a:lnTo>
                  <a:cubicBezTo>
                    <a:pt x="12693" y="2168"/>
                    <a:pt x="12681" y="2179"/>
                    <a:pt x="12681" y="2179"/>
                  </a:cubicBezTo>
                  <a:cubicBezTo>
                    <a:pt x="12657" y="2179"/>
                    <a:pt x="12633" y="2191"/>
                    <a:pt x="12609" y="2203"/>
                  </a:cubicBezTo>
                  <a:cubicBezTo>
                    <a:pt x="12645" y="2263"/>
                    <a:pt x="12562" y="2227"/>
                    <a:pt x="12586" y="2275"/>
                  </a:cubicBezTo>
                  <a:cubicBezTo>
                    <a:pt x="12633" y="2310"/>
                    <a:pt x="12586" y="2287"/>
                    <a:pt x="12586" y="2310"/>
                  </a:cubicBezTo>
                  <a:cubicBezTo>
                    <a:pt x="12586" y="2287"/>
                    <a:pt x="12550" y="2275"/>
                    <a:pt x="12538" y="2275"/>
                  </a:cubicBezTo>
                  <a:lnTo>
                    <a:pt x="12538" y="2275"/>
                  </a:lnTo>
                  <a:cubicBezTo>
                    <a:pt x="12550" y="2287"/>
                    <a:pt x="12550" y="2299"/>
                    <a:pt x="12550" y="2310"/>
                  </a:cubicBezTo>
                  <a:cubicBezTo>
                    <a:pt x="12538" y="2304"/>
                    <a:pt x="12517" y="2299"/>
                    <a:pt x="12504" y="2299"/>
                  </a:cubicBezTo>
                  <a:cubicBezTo>
                    <a:pt x="12490" y="2299"/>
                    <a:pt x="12484" y="2304"/>
                    <a:pt x="12502" y="2322"/>
                  </a:cubicBezTo>
                  <a:cubicBezTo>
                    <a:pt x="12467" y="2322"/>
                    <a:pt x="12478" y="2310"/>
                    <a:pt x="12467" y="2299"/>
                  </a:cubicBezTo>
                  <a:cubicBezTo>
                    <a:pt x="12463" y="2297"/>
                    <a:pt x="12461" y="2296"/>
                    <a:pt x="12460" y="2296"/>
                  </a:cubicBezTo>
                  <a:lnTo>
                    <a:pt x="12460" y="2296"/>
                  </a:lnTo>
                  <a:cubicBezTo>
                    <a:pt x="12456" y="2296"/>
                    <a:pt x="12477" y="2313"/>
                    <a:pt x="12473" y="2313"/>
                  </a:cubicBezTo>
                  <a:cubicBezTo>
                    <a:pt x="12472" y="2313"/>
                    <a:pt x="12470" y="2312"/>
                    <a:pt x="12467" y="2310"/>
                  </a:cubicBezTo>
                  <a:lnTo>
                    <a:pt x="12455" y="2310"/>
                  </a:lnTo>
                  <a:cubicBezTo>
                    <a:pt x="12443" y="2322"/>
                    <a:pt x="12431" y="2322"/>
                    <a:pt x="12407" y="2334"/>
                  </a:cubicBezTo>
                  <a:cubicBezTo>
                    <a:pt x="12467" y="2382"/>
                    <a:pt x="12419" y="2370"/>
                    <a:pt x="12431" y="2394"/>
                  </a:cubicBezTo>
                  <a:cubicBezTo>
                    <a:pt x="12419" y="2382"/>
                    <a:pt x="12407" y="2382"/>
                    <a:pt x="12383" y="2382"/>
                  </a:cubicBezTo>
                  <a:lnTo>
                    <a:pt x="12419" y="2418"/>
                  </a:lnTo>
                  <a:cubicBezTo>
                    <a:pt x="12433" y="2431"/>
                    <a:pt x="12430" y="2435"/>
                    <a:pt x="12423" y="2435"/>
                  </a:cubicBezTo>
                  <a:cubicBezTo>
                    <a:pt x="12417" y="2435"/>
                    <a:pt x="12408" y="2432"/>
                    <a:pt x="12402" y="2432"/>
                  </a:cubicBezTo>
                  <a:cubicBezTo>
                    <a:pt x="12395" y="2432"/>
                    <a:pt x="12392" y="2434"/>
                    <a:pt x="12395" y="2441"/>
                  </a:cubicBezTo>
                  <a:lnTo>
                    <a:pt x="12407" y="2453"/>
                  </a:lnTo>
                  <a:cubicBezTo>
                    <a:pt x="12413" y="2459"/>
                    <a:pt x="12404" y="2462"/>
                    <a:pt x="12389" y="2462"/>
                  </a:cubicBezTo>
                  <a:cubicBezTo>
                    <a:pt x="12374" y="2462"/>
                    <a:pt x="12353" y="2459"/>
                    <a:pt x="12336" y="2453"/>
                  </a:cubicBezTo>
                  <a:lnTo>
                    <a:pt x="12336" y="2453"/>
                  </a:lnTo>
                  <a:cubicBezTo>
                    <a:pt x="12383" y="2620"/>
                    <a:pt x="12181" y="2549"/>
                    <a:pt x="12157" y="2656"/>
                  </a:cubicBezTo>
                  <a:cubicBezTo>
                    <a:pt x="12169" y="2668"/>
                    <a:pt x="12181" y="2668"/>
                    <a:pt x="12205" y="2691"/>
                  </a:cubicBezTo>
                  <a:cubicBezTo>
                    <a:pt x="12209" y="2691"/>
                    <a:pt x="12212" y="2691"/>
                    <a:pt x="12214" y="2692"/>
                  </a:cubicBezTo>
                  <a:lnTo>
                    <a:pt x="12214" y="2692"/>
                  </a:lnTo>
                  <a:cubicBezTo>
                    <a:pt x="12211" y="2685"/>
                    <a:pt x="12208" y="2680"/>
                    <a:pt x="12216" y="2680"/>
                  </a:cubicBezTo>
                  <a:cubicBezTo>
                    <a:pt x="12228" y="2691"/>
                    <a:pt x="12264" y="2727"/>
                    <a:pt x="12240" y="2727"/>
                  </a:cubicBezTo>
                  <a:cubicBezTo>
                    <a:pt x="12240" y="2715"/>
                    <a:pt x="12240" y="2715"/>
                    <a:pt x="12240" y="2715"/>
                  </a:cubicBezTo>
                  <a:cubicBezTo>
                    <a:pt x="12228" y="2715"/>
                    <a:pt x="12240" y="2727"/>
                    <a:pt x="12228" y="2727"/>
                  </a:cubicBezTo>
                  <a:cubicBezTo>
                    <a:pt x="12222" y="2733"/>
                    <a:pt x="12222" y="2736"/>
                    <a:pt x="12222" y="2736"/>
                  </a:cubicBezTo>
                  <a:cubicBezTo>
                    <a:pt x="12222" y="2736"/>
                    <a:pt x="12222" y="2733"/>
                    <a:pt x="12216" y="2727"/>
                  </a:cubicBezTo>
                  <a:lnTo>
                    <a:pt x="12169" y="2739"/>
                  </a:lnTo>
                  <a:cubicBezTo>
                    <a:pt x="12193" y="2763"/>
                    <a:pt x="12190" y="2769"/>
                    <a:pt x="12179" y="2769"/>
                  </a:cubicBezTo>
                  <a:cubicBezTo>
                    <a:pt x="12169" y="2769"/>
                    <a:pt x="12151" y="2763"/>
                    <a:pt x="12145" y="2763"/>
                  </a:cubicBezTo>
                  <a:cubicBezTo>
                    <a:pt x="12109" y="2739"/>
                    <a:pt x="12145" y="2739"/>
                    <a:pt x="12109" y="2715"/>
                  </a:cubicBezTo>
                  <a:lnTo>
                    <a:pt x="12086" y="2703"/>
                  </a:lnTo>
                  <a:lnTo>
                    <a:pt x="12109" y="2727"/>
                  </a:lnTo>
                  <a:lnTo>
                    <a:pt x="12086" y="2727"/>
                  </a:lnTo>
                  <a:lnTo>
                    <a:pt x="12086" y="2727"/>
                  </a:lnTo>
                  <a:lnTo>
                    <a:pt x="12086" y="2727"/>
                  </a:lnTo>
                  <a:cubicBezTo>
                    <a:pt x="12086" y="2727"/>
                    <a:pt x="12086" y="2727"/>
                    <a:pt x="12086" y="2727"/>
                  </a:cubicBezTo>
                  <a:lnTo>
                    <a:pt x="12086" y="2727"/>
                  </a:lnTo>
                  <a:cubicBezTo>
                    <a:pt x="12090" y="2731"/>
                    <a:pt x="12094" y="2736"/>
                    <a:pt x="12097" y="2739"/>
                  </a:cubicBezTo>
                  <a:cubicBezTo>
                    <a:pt x="12097" y="2739"/>
                    <a:pt x="12094" y="2739"/>
                    <a:pt x="12090" y="2737"/>
                  </a:cubicBezTo>
                  <a:lnTo>
                    <a:pt x="12090" y="2737"/>
                  </a:lnTo>
                  <a:lnTo>
                    <a:pt x="12097" y="2751"/>
                  </a:lnTo>
                  <a:cubicBezTo>
                    <a:pt x="12080" y="2739"/>
                    <a:pt x="12074" y="2739"/>
                    <a:pt x="12069" y="2739"/>
                  </a:cubicBezTo>
                  <a:cubicBezTo>
                    <a:pt x="12065" y="2739"/>
                    <a:pt x="12062" y="2739"/>
                    <a:pt x="12050" y="2727"/>
                  </a:cubicBezTo>
                  <a:lnTo>
                    <a:pt x="12050" y="2727"/>
                  </a:lnTo>
                  <a:cubicBezTo>
                    <a:pt x="12007" y="2748"/>
                    <a:pt x="12050" y="2789"/>
                    <a:pt x="12018" y="2789"/>
                  </a:cubicBezTo>
                  <a:cubicBezTo>
                    <a:pt x="12014" y="2789"/>
                    <a:pt x="12009" y="2788"/>
                    <a:pt x="12002" y="2787"/>
                  </a:cubicBezTo>
                  <a:lnTo>
                    <a:pt x="12002" y="2787"/>
                  </a:lnTo>
                  <a:cubicBezTo>
                    <a:pt x="12014" y="2799"/>
                    <a:pt x="12050" y="2834"/>
                    <a:pt x="12038" y="2846"/>
                  </a:cubicBezTo>
                  <a:cubicBezTo>
                    <a:pt x="12026" y="2846"/>
                    <a:pt x="12014" y="2834"/>
                    <a:pt x="12002" y="2822"/>
                  </a:cubicBezTo>
                  <a:lnTo>
                    <a:pt x="12002" y="2822"/>
                  </a:lnTo>
                  <a:lnTo>
                    <a:pt x="12014" y="2846"/>
                  </a:lnTo>
                  <a:cubicBezTo>
                    <a:pt x="12000" y="2840"/>
                    <a:pt x="11990" y="2838"/>
                    <a:pt x="11984" y="2838"/>
                  </a:cubicBezTo>
                  <a:cubicBezTo>
                    <a:pt x="11963" y="2838"/>
                    <a:pt x="11970" y="2861"/>
                    <a:pt x="11943" y="2870"/>
                  </a:cubicBezTo>
                  <a:lnTo>
                    <a:pt x="11931" y="2858"/>
                  </a:lnTo>
                  <a:lnTo>
                    <a:pt x="11931" y="2858"/>
                  </a:lnTo>
                  <a:cubicBezTo>
                    <a:pt x="11943" y="2870"/>
                    <a:pt x="11955" y="2894"/>
                    <a:pt x="11943" y="2894"/>
                  </a:cubicBezTo>
                  <a:lnTo>
                    <a:pt x="11907" y="2870"/>
                  </a:lnTo>
                  <a:lnTo>
                    <a:pt x="11907" y="2870"/>
                  </a:lnTo>
                  <a:cubicBezTo>
                    <a:pt x="11883" y="2870"/>
                    <a:pt x="11966" y="2930"/>
                    <a:pt x="11943" y="2930"/>
                  </a:cubicBezTo>
                  <a:cubicBezTo>
                    <a:pt x="11978" y="2953"/>
                    <a:pt x="12002" y="2953"/>
                    <a:pt x="12026" y="2977"/>
                  </a:cubicBezTo>
                  <a:cubicBezTo>
                    <a:pt x="12011" y="2967"/>
                    <a:pt x="12000" y="2963"/>
                    <a:pt x="11994" y="2963"/>
                  </a:cubicBezTo>
                  <a:cubicBezTo>
                    <a:pt x="11987" y="2963"/>
                    <a:pt x="11988" y="2970"/>
                    <a:pt x="12002" y="2977"/>
                  </a:cubicBezTo>
                  <a:cubicBezTo>
                    <a:pt x="12002" y="2989"/>
                    <a:pt x="12002" y="2992"/>
                    <a:pt x="12001" y="2992"/>
                  </a:cubicBezTo>
                  <a:cubicBezTo>
                    <a:pt x="11999" y="2992"/>
                    <a:pt x="11996" y="2989"/>
                    <a:pt x="11990" y="2989"/>
                  </a:cubicBezTo>
                  <a:lnTo>
                    <a:pt x="12002" y="3013"/>
                  </a:lnTo>
                  <a:cubicBezTo>
                    <a:pt x="12001" y="3015"/>
                    <a:pt x="11998" y="3015"/>
                    <a:pt x="11996" y="3015"/>
                  </a:cubicBezTo>
                  <a:cubicBezTo>
                    <a:pt x="11983" y="3015"/>
                    <a:pt x="11961" y="2994"/>
                    <a:pt x="11948" y="2974"/>
                  </a:cubicBezTo>
                  <a:lnTo>
                    <a:pt x="11948" y="2974"/>
                  </a:lnTo>
                  <a:cubicBezTo>
                    <a:pt x="11960" y="2999"/>
                    <a:pt x="11930" y="2990"/>
                    <a:pt x="11919" y="3001"/>
                  </a:cubicBezTo>
                  <a:lnTo>
                    <a:pt x="11907" y="2989"/>
                  </a:lnTo>
                  <a:lnTo>
                    <a:pt x="11895" y="3001"/>
                  </a:lnTo>
                  <a:cubicBezTo>
                    <a:pt x="11919" y="3025"/>
                    <a:pt x="11907" y="3037"/>
                    <a:pt x="11883" y="3037"/>
                  </a:cubicBezTo>
                  <a:lnTo>
                    <a:pt x="11871" y="3025"/>
                  </a:lnTo>
                  <a:lnTo>
                    <a:pt x="11871" y="3025"/>
                  </a:lnTo>
                  <a:cubicBezTo>
                    <a:pt x="11876" y="3035"/>
                    <a:pt x="11873" y="3039"/>
                    <a:pt x="11864" y="3039"/>
                  </a:cubicBezTo>
                  <a:cubicBezTo>
                    <a:pt x="11853" y="3039"/>
                    <a:pt x="11832" y="3032"/>
                    <a:pt x="11812" y="3025"/>
                  </a:cubicBezTo>
                  <a:lnTo>
                    <a:pt x="11812" y="3025"/>
                  </a:lnTo>
                  <a:cubicBezTo>
                    <a:pt x="11826" y="3044"/>
                    <a:pt x="11814" y="3046"/>
                    <a:pt x="11797" y="3046"/>
                  </a:cubicBezTo>
                  <a:cubicBezTo>
                    <a:pt x="11792" y="3046"/>
                    <a:pt x="11788" y="3046"/>
                    <a:pt x="11783" y="3046"/>
                  </a:cubicBezTo>
                  <a:cubicBezTo>
                    <a:pt x="11761" y="3046"/>
                    <a:pt x="11740" y="3049"/>
                    <a:pt x="11764" y="3084"/>
                  </a:cubicBezTo>
                  <a:lnTo>
                    <a:pt x="11740" y="3061"/>
                  </a:lnTo>
                  <a:lnTo>
                    <a:pt x="11740" y="3061"/>
                  </a:lnTo>
                  <a:cubicBezTo>
                    <a:pt x="11776" y="3132"/>
                    <a:pt x="11681" y="3096"/>
                    <a:pt x="11740" y="3168"/>
                  </a:cubicBezTo>
                  <a:cubicBezTo>
                    <a:pt x="11729" y="3165"/>
                    <a:pt x="11721" y="3164"/>
                    <a:pt x="11716" y="3164"/>
                  </a:cubicBezTo>
                  <a:cubicBezTo>
                    <a:pt x="11675" y="3164"/>
                    <a:pt x="11763" y="3223"/>
                    <a:pt x="11742" y="3223"/>
                  </a:cubicBezTo>
                  <a:cubicBezTo>
                    <a:pt x="11738" y="3223"/>
                    <a:pt x="11730" y="3220"/>
                    <a:pt x="11716" y="3215"/>
                  </a:cubicBezTo>
                  <a:lnTo>
                    <a:pt x="11716" y="3215"/>
                  </a:lnTo>
                  <a:lnTo>
                    <a:pt x="11728" y="3227"/>
                  </a:lnTo>
                  <a:cubicBezTo>
                    <a:pt x="11645" y="3311"/>
                    <a:pt x="11538" y="3370"/>
                    <a:pt x="11514" y="3489"/>
                  </a:cubicBezTo>
                  <a:lnTo>
                    <a:pt x="11502" y="3477"/>
                  </a:lnTo>
                  <a:cubicBezTo>
                    <a:pt x="11371" y="3584"/>
                    <a:pt x="11324" y="3751"/>
                    <a:pt x="11216" y="3870"/>
                  </a:cubicBezTo>
                  <a:cubicBezTo>
                    <a:pt x="11216" y="3894"/>
                    <a:pt x="11264" y="3918"/>
                    <a:pt x="11276" y="3942"/>
                  </a:cubicBezTo>
                  <a:cubicBezTo>
                    <a:pt x="11276" y="3942"/>
                    <a:pt x="11271" y="3947"/>
                    <a:pt x="11260" y="3947"/>
                  </a:cubicBezTo>
                  <a:cubicBezTo>
                    <a:pt x="11255" y="3947"/>
                    <a:pt x="11248" y="3946"/>
                    <a:pt x="11240" y="3942"/>
                  </a:cubicBezTo>
                  <a:cubicBezTo>
                    <a:pt x="11240" y="3930"/>
                    <a:pt x="11216" y="3918"/>
                    <a:pt x="11204" y="3906"/>
                  </a:cubicBezTo>
                  <a:cubicBezTo>
                    <a:pt x="11204" y="3930"/>
                    <a:pt x="11157" y="3930"/>
                    <a:pt x="11181" y="3953"/>
                  </a:cubicBezTo>
                  <a:lnTo>
                    <a:pt x="11216" y="3965"/>
                  </a:lnTo>
                  <a:cubicBezTo>
                    <a:pt x="11228" y="3977"/>
                    <a:pt x="11216" y="3989"/>
                    <a:pt x="11204" y="3989"/>
                  </a:cubicBezTo>
                  <a:cubicBezTo>
                    <a:pt x="11195" y="3980"/>
                    <a:pt x="11173" y="3971"/>
                    <a:pt x="11162" y="3962"/>
                  </a:cubicBezTo>
                  <a:lnTo>
                    <a:pt x="11162" y="3962"/>
                  </a:lnTo>
                  <a:cubicBezTo>
                    <a:pt x="11175" y="3983"/>
                    <a:pt x="11171" y="3987"/>
                    <a:pt x="11162" y="3987"/>
                  </a:cubicBezTo>
                  <a:cubicBezTo>
                    <a:pt x="11154" y="3987"/>
                    <a:pt x="11142" y="3983"/>
                    <a:pt x="11132" y="3983"/>
                  </a:cubicBezTo>
                  <a:cubicBezTo>
                    <a:pt x="11123" y="3983"/>
                    <a:pt x="11118" y="3987"/>
                    <a:pt x="11121" y="4001"/>
                  </a:cubicBezTo>
                  <a:cubicBezTo>
                    <a:pt x="11181" y="4049"/>
                    <a:pt x="11204" y="4108"/>
                    <a:pt x="11240" y="4156"/>
                  </a:cubicBezTo>
                  <a:lnTo>
                    <a:pt x="11216" y="4156"/>
                  </a:lnTo>
                  <a:cubicBezTo>
                    <a:pt x="11216" y="4144"/>
                    <a:pt x="11169" y="4132"/>
                    <a:pt x="11181" y="4108"/>
                  </a:cubicBezTo>
                  <a:lnTo>
                    <a:pt x="11181" y="4108"/>
                  </a:lnTo>
                  <a:cubicBezTo>
                    <a:pt x="11157" y="4120"/>
                    <a:pt x="11169" y="4144"/>
                    <a:pt x="11157" y="4156"/>
                  </a:cubicBezTo>
                  <a:cubicBezTo>
                    <a:pt x="11169" y="4156"/>
                    <a:pt x="11193" y="4180"/>
                    <a:pt x="11193" y="4192"/>
                  </a:cubicBezTo>
                  <a:cubicBezTo>
                    <a:pt x="11183" y="4192"/>
                    <a:pt x="11158" y="4176"/>
                    <a:pt x="11143" y="4176"/>
                  </a:cubicBezTo>
                  <a:cubicBezTo>
                    <a:pt x="11139" y="4176"/>
                    <a:pt x="11135" y="4177"/>
                    <a:pt x="11133" y="4180"/>
                  </a:cubicBezTo>
                  <a:lnTo>
                    <a:pt x="11121" y="4156"/>
                  </a:lnTo>
                  <a:cubicBezTo>
                    <a:pt x="11117" y="4154"/>
                    <a:pt x="11114" y="4153"/>
                    <a:pt x="11112" y="4153"/>
                  </a:cubicBezTo>
                  <a:lnTo>
                    <a:pt x="11112" y="4153"/>
                  </a:lnTo>
                  <a:cubicBezTo>
                    <a:pt x="11106" y="4153"/>
                    <a:pt x="11121" y="4170"/>
                    <a:pt x="11121" y="4180"/>
                  </a:cubicBezTo>
                  <a:cubicBezTo>
                    <a:pt x="11097" y="4168"/>
                    <a:pt x="11085" y="4168"/>
                    <a:pt x="11050" y="4156"/>
                  </a:cubicBezTo>
                  <a:lnTo>
                    <a:pt x="11050" y="4156"/>
                  </a:lnTo>
                  <a:cubicBezTo>
                    <a:pt x="11085" y="4192"/>
                    <a:pt x="11062" y="4180"/>
                    <a:pt x="11073" y="4204"/>
                  </a:cubicBezTo>
                  <a:cubicBezTo>
                    <a:pt x="11109" y="4215"/>
                    <a:pt x="11097" y="4239"/>
                    <a:pt x="11121" y="4251"/>
                  </a:cubicBezTo>
                  <a:lnTo>
                    <a:pt x="11121" y="4227"/>
                  </a:lnTo>
                  <a:cubicBezTo>
                    <a:pt x="11117" y="4229"/>
                    <a:pt x="11114" y="4230"/>
                    <a:pt x="11112" y="4230"/>
                  </a:cubicBezTo>
                  <a:cubicBezTo>
                    <a:pt x="11104" y="4230"/>
                    <a:pt x="11115" y="4209"/>
                    <a:pt x="11085" y="4180"/>
                  </a:cubicBezTo>
                  <a:lnTo>
                    <a:pt x="11085" y="4180"/>
                  </a:lnTo>
                  <a:cubicBezTo>
                    <a:pt x="11105" y="4190"/>
                    <a:pt x="11134" y="4233"/>
                    <a:pt x="11142" y="4233"/>
                  </a:cubicBezTo>
                  <a:cubicBezTo>
                    <a:pt x="11144" y="4233"/>
                    <a:pt x="11145" y="4231"/>
                    <a:pt x="11145" y="4227"/>
                  </a:cubicBezTo>
                  <a:lnTo>
                    <a:pt x="11145" y="4227"/>
                  </a:lnTo>
                  <a:cubicBezTo>
                    <a:pt x="11157" y="4263"/>
                    <a:pt x="11133" y="4251"/>
                    <a:pt x="11157" y="4299"/>
                  </a:cubicBezTo>
                  <a:cubicBezTo>
                    <a:pt x="11157" y="4297"/>
                    <a:pt x="11157" y="4296"/>
                    <a:pt x="11158" y="4296"/>
                  </a:cubicBezTo>
                  <a:cubicBezTo>
                    <a:pt x="11164" y="4296"/>
                    <a:pt x="11184" y="4323"/>
                    <a:pt x="11204" y="4323"/>
                  </a:cubicBezTo>
                  <a:cubicBezTo>
                    <a:pt x="11201" y="4330"/>
                    <a:pt x="11197" y="4333"/>
                    <a:pt x="11193" y="4333"/>
                  </a:cubicBezTo>
                  <a:cubicBezTo>
                    <a:pt x="11183" y="4333"/>
                    <a:pt x="11170" y="4319"/>
                    <a:pt x="11145" y="4311"/>
                  </a:cubicBezTo>
                  <a:cubicBezTo>
                    <a:pt x="11145" y="4314"/>
                    <a:pt x="11143" y="4314"/>
                    <a:pt x="11142" y="4314"/>
                  </a:cubicBezTo>
                  <a:cubicBezTo>
                    <a:pt x="11140" y="4314"/>
                    <a:pt x="11137" y="4314"/>
                    <a:pt x="11136" y="4314"/>
                  </a:cubicBezTo>
                  <a:cubicBezTo>
                    <a:pt x="11133" y="4314"/>
                    <a:pt x="11133" y="4317"/>
                    <a:pt x="11145" y="4334"/>
                  </a:cubicBezTo>
                  <a:cubicBezTo>
                    <a:pt x="11166" y="4356"/>
                    <a:pt x="11162" y="4360"/>
                    <a:pt x="11155" y="4360"/>
                  </a:cubicBezTo>
                  <a:cubicBezTo>
                    <a:pt x="11151" y="4360"/>
                    <a:pt x="11145" y="4358"/>
                    <a:pt x="11145" y="4358"/>
                  </a:cubicBezTo>
                  <a:lnTo>
                    <a:pt x="11133" y="4358"/>
                  </a:lnTo>
                  <a:lnTo>
                    <a:pt x="11145" y="4370"/>
                  </a:lnTo>
                  <a:cubicBezTo>
                    <a:pt x="11142" y="4372"/>
                    <a:pt x="11140" y="4372"/>
                    <a:pt x="11137" y="4372"/>
                  </a:cubicBezTo>
                  <a:cubicBezTo>
                    <a:pt x="11116" y="4372"/>
                    <a:pt x="11093" y="4334"/>
                    <a:pt x="11062" y="4334"/>
                  </a:cubicBezTo>
                  <a:cubicBezTo>
                    <a:pt x="11056" y="4333"/>
                    <a:pt x="11053" y="4332"/>
                    <a:pt x="11051" y="4332"/>
                  </a:cubicBezTo>
                  <a:cubicBezTo>
                    <a:pt x="11038" y="4332"/>
                    <a:pt x="11070" y="4358"/>
                    <a:pt x="11050" y="4358"/>
                  </a:cubicBezTo>
                  <a:lnTo>
                    <a:pt x="11062" y="4358"/>
                  </a:lnTo>
                  <a:cubicBezTo>
                    <a:pt x="11062" y="4370"/>
                    <a:pt x="11050" y="4382"/>
                    <a:pt x="11073" y="4406"/>
                  </a:cubicBezTo>
                  <a:cubicBezTo>
                    <a:pt x="11071" y="4404"/>
                    <a:pt x="11070" y="4403"/>
                    <a:pt x="11069" y="4403"/>
                  </a:cubicBezTo>
                  <a:lnTo>
                    <a:pt x="11069" y="4403"/>
                  </a:lnTo>
                  <a:cubicBezTo>
                    <a:pt x="11066" y="4403"/>
                    <a:pt x="11076" y="4420"/>
                    <a:pt x="11085" y="4430"/>
                  </a:cubicBezTo>
                  <a:cubicBezTo>
                    <a:pt x="11085" y="4439"/>
                    <a:pt x="11099" y="4462"/>
                    <a:pt x="11085" y="4462"/>
                  </a:cubicBezTo>
                  <a:cubicBezTo>
                    <a:pt x="11080" y="4462"/>
                    <a:pt x="11073" y="4459"/>
                    <a:pt x="11062" y="4454"/>
                  </a:cubicBezTo>
                  <a:cubicBezTo>
                    <a:pt x="11050" y="4454"/>
                    <a:pt x="11026" y="4454"/>
                    <a:pt x="11014" y="4442"/>
                  </a:cubicBezTo>
                  <a:lnTo>
                    <a:pt x="10990" y="4454"/>
                  </a:lnTo>
                  <a:lnTo>
                    <a:pt x="10954" y="4418"/>
                  </a:lnTo>
                  <a:lnTo>
                    <a:pt x="10954" y="4418"/>
                  </a:lnTo>
                  <a:cubicBezTo>
                    <a:pt x="10954" y="4442"/>
                    <a:pt x="10978" y="4465"/>
                    <a:pt x="11002" y="4501"/>
                  </a:cubicBezTo>
                  <a:cubicBezTo>
                    <a:pt x="11014" y="4501"/>
                    <a:pt x="11026" y="4501"/>
                    <a:pt x="11050" y="4513"/>
                  </a:cubicBezTo>
                  <a:cubicBezTo>
                    <a:pt x="11085" y="4549"/>
                    <a:pt x="10990" y="4537"/>
                    <a:pt x="11026" y="4549"/>
                  </a:cubicBezTo>
                  <a:cubicBezTo>
                    <a:pt x="11026" y="4557"/>
                    <a:pt x="11025" y="4559"/>
                    <a:pt x="11022" y="4559"/>
                  </a:cubicBezTo>
                  <a:cubicBezTo>
                    <a:pt x="11018" y="4559"/>
                    <a:pt x="11010" y="4549"/>
                    <a:pt x="11002" y="4549"/>
                  </a:cubicBezTo>
                  <a:lnTo>
                    <a:pt x="11002" y="4549"/>
                  </a:lnTo>
                  <a:cubicBezTo>
                    <a:pt x="10990" y="4561"/>
                    <a:pt x="11014" y="4573"/>
                    <a:pt x="11014" y="4585"/>
                  </a:cubicBezTo>
                  <a:lnTo>
                    <a:pt x="10990" y="4585"/>
                  </a:lnTo>
                  <a:cubicBezTo>
                    <a:pt x="10981" y="4580"/>
                    <a:pt x="10975" y="4578"/>
                    <a:pt x="10973" y="4578"/>
                  </a:cubicBezTo>
                  <a:cubicBezTo>
                    <a:pt x="10963" y="4578"/>
                    <a:pt x="10997" y="4608"/>
                    <a:pt x="10978" y="4608"/>
                  </a:cubicBezTo>
                  <a:cubicBezTo>
                    <a:pt x="10969" y="4608"/>
                    <a:pt x="10934" y="4588"/>
                    <a:pt x="10926" y="4588"/>
                  </a:cubicBezTo>
                  <a:lnTo>
                    <a:pt x="10926" y="4588"/>
                  </a:lnTo>
                  <a:cubicBezTo>
                    <a:pt x="10924" y="4588"/>
                    <a:pt x="10925" y="4590"/>
                    <a:pt x="10931" y="4596"/>
                  </a:cubicBezTo>
                  <a:cubicBezTo>
                    <a:pt x="10931" y="4596"/>
                    <a:pt x="10931" y="4608"/>
                    <a:pt x="10943" y="4608"/>
                  </a:cubicBezTo>
                  <a:cubicBezTo>
                    <a:pt x="10954" y="4620"/>
                    <a:pt x="10966" y="4632"/>
                    <a:pt x="10954" y="4632"/>
                  </a:cubicBezTo>
                  <a:lnTo>
                    <a:pt x="10943" y="4644"/>
                  </a:lnTo>
                  <a:cubicBezTo>
                    <a:pt x="10931" y="4644"/>
                    <a:pt x="10931" y="4644"/>
                    <a:pt x="10931" y="4656"/>
                  </a:cubicBezTo>
                  <a:lnTo>
                    <a:pt x="10919" y="4644"/>
                  </a:lnTo>
                  <a:cubicBezTo>
                    <a:pt x="10919" y="4648"/>
                    <a:pt x="10917" y="4649"/>
                    <a:pt x="10916" y="4649"/>
                  </a:cubicBezTo>
                  <a:cubicBezTo>
                    <a:pt x="10912" y="4649"/>
                    <a:pt x="10907" y="4644"/>
                    <a:pt x="10907" y="4644"/>
                  </a:cubicBezTo>
                  <a:cubicBezTo>
                    <a:pt x="10900" y="4643"/>
                    <a:pt x="10895" y="4642"/>
                    <a:pt x="10891" y="4642"/>
                  </a:cubicBezTo>
                  <a:cubicBezTo>
                    <a:pt x="10852" y="4642"/>
                    <a:pt x="10891" y="4681"/>
                    <a:pt x="10861" y="4681"/>
                  </a:cubicBezTo>
                  <a:cubicBezTo>
                    <a:pt x="10857" y="4681"/>
                    <a:pt x="10853" y="4681"/>
                    <a:pt x="10847" y="4680"/>
                  </a:cubicBezTo>
                  <a:lnTo>
                    <a:pt x="10847" y="4680"/>
                  </a:lnTo>
                  <a:cubicBezTo>
                    <a:pt x="10871" y="4704"/>
                    <a:pt x="10883" y="4704"/>
                    <a:pt x="10907" y="4715"/>
                  </a:cubicBezTo>
                  <a:cubicBezTo>
                    <a:pt x="10919" y="4727"/>
                    <a:pt x="10931" y="4751"/>
                    <a:pt x="10943" y="4775"/>
                  </a:cubicBezTo>
                  <a:cubicBezTo>
                    <a:pt x="10895" y="4751"/>
                    <a:pt x="10847" y="4763"/>
                    <a:pt x="10800" y="4727"/>
                  </a:cubicBezTo>
                  <a:lnTo>
                    <a:pt x="10800" y="4727"/>
                  </a:lnTo>
                  <a:cubicBezTo>
                    <a:pt x="10788" y="4739"/>
                    <a:pt x="10835" y="4739"/>
                    <a:pt x="10847" y="4763"/>
                  </a:cubicBezTo>
                  <a:cubicBezTo>
                    <a:pt x="10847" y="4763"/>
                    <a:pt x="10871" y="4763"/>
                    <a:pt x="10895" y="4775"/>
                  </a:cubicBezTo>
                  <a:cubicBezTo>
                    <a:pt x="10919" y="4799"/>
                    <a:pt x="10919" y="4811"/>
                    <a:pt x="10907" y="4811"/>
                  </a:cubicBezTo>
                  <a:lnTo>
                    <a:pt x="10871" y="4787"/>
                  </a:lnTo>
                  <a:lnTo>
                    <a:pt x="10871" y="4787"/>
                  </a:lnTo>
                  <a:cubicBezTo>
                    <a:pt x="10871" y="4811"/>
                    <a:pt x="10931" y="4846"/>
                    <a:pt x="10966" y="4882"/>
                  </a:cubicBezTo>
                  <a:cubicBezTo>
                    <a:pt x="10943" y="4882"/>
                    <a:pt x="10919" y="4858"/>
                    <a:pt x="10871" y="4835"/>
                  </a:cubicBezTo>
                  <a:lnTo>
                    <a:pt x="10871" y="4846"/>
                  </a:lnTo>
                  <a:lnTo>
                    <a:pt x="10847" y="4835"/>
                  </a:lnTo>
                  <a:lnTo>
                    <a:pt x="10847" y="4835"/>
                  </a:lnTo>
                  <a:cubicBezTo>
                    <a:pt x="10847" y="4846"/>
                    <a:pt x="10871" y="4870"/>
                    <a:pt x="10859" y="4870"/>
                  </a:cubicBezTo>
                  <a:cubicBezTo>
                    <a:pt x="10835" y="4846"/>
                    <a:pt x="10812" y="4870"/>
                    <a:pt x="10788" y="4835"/>
                  </a:cubicBezTo>
                  <a:cubicBezTo>
                    <a:pt x="10776" y="4835"/>
                    <a:pt x="10788" y="4846"/>
                    <a:pt x="10800" y="4858"/>
                  </a:cubicBezTo>
                  <a:cubicBezTo>
                    <a:pt x="10804" y="4862"/>
                    <a:pt x="10806" y="4864"/>
                    <a:pt x="10808" y="4864"/>
                  </a:cubicBezTo>
                  <a:cubicBezTo>
                    <a:pt x="10813" y="4864"/>
                    <a:pt x="10816" y="4858"/>
                    <a:pt x="10823" y="4858"/>
                  </a:cubicBezTo>
                  <a:cubicBezTo>
                    <a:pt x="10847" y="4882"/>
                    <a:pt x="10847" y="4882"/>
                    <a:pt x="10835" y="4894"/>
                  </a:cubicBezTo>
                  <a:cubicBezTo>
                    <a:pt x="10816" y="4884"/>
                    <a:pt x="10851" y="4867"/>
                    <a:pt x="10821" y="4867"/>
                  </a:cubicBezTo>
                  <a:cubicBezTo>
                    <a:pt x="10815" y="4867"/>
                    <a:pt x="10805" y="4868"/>
                    <a:pt x="10791" y="4870"/>
                  </a:cubicBezTo>
                  <a:lnTo>
                    <a:pt x="10791" y="4870"/>
                  </a:lnTo>
                  <a:cubicBezTo>
                    <a:pt x="10794" y="4869"/>
                    <a:pt x="10800" y="4866"/>
                    <a:pt x="10800" y="4858"/>
                  </a:cubicBezTo>
                  <a:lnTo>
                    <a:pt x="10788" y="4858"/>
                  </a:lnTo>
                  <a:cubicBezTo>
                    <a:pt x="10764" y="4858"/>
                    <a:pt x="10728" y="4858"/>
                    <a:pt x="10776" y="4846"/>
                  </a:cubicBezTo>
                  <a:lnTo>
                    <a:pt x="10764" y="4846"/>
                  </a:lnTo>
                  <a:cubicBezTo>
                    <a:pt x="10764" y="4835"/>
                    <a:pt x="10764" y="4835"/>
                    <a:pt x="10776" y="4823"/>
                  </a:cubicBezTo>
                  <a:cubicBezTo>
                    <a:pt x="10784" y="4823"/>
                    <a:pt x="10792" y="4828"/>
                    <a:pt x="10793" y="4828"/>
                  </a:cubicBezTo>
                  <a:cubicBezTo>
                    <a:pt x="10793" y="4828"/>
                    <a:pt x="10792" y="4827"/>
                    <a:pt x="10788" y="4823"/>
                  </a:cubicBezTo>
                  <a:cubicBezTo>
                    <a:pt x="10776" y="4811"/>
                    <a:pt x="10776" y="4811"/>
                    <a:pt x="10776" y="4811"/>
                  </a:cubicBezTo>
                  <a:lnTo>
                    <a:pt x="10800" y="4811"/>
                  </a:lnTo>
                  <a:lnTo>
                    <a:pt x="10823" y="4835"/>
                  </a:lnTo>
                  <a:cubicBezTo>
                    <a:pt x="10847" y="4835"/>
                    <a:pt x="10788" y="4811"/>
                    <a:pt x="10800" y="4799"/>
                  </a:cubicBezTo>
                  <a:lnTo>
                    <a:pt x="10788" y="4799"/>
                  </a:lnTo>
                  <a:cubicBezTo>
                    <a:pt x="10800" y="4763"/>
                    <a:pt x="10812" y="4727"/>
                    <a:pt x="10764" y="4704"/>
                  </a:cubicBezTo>
                  <a:lnTo>
                    <a:pt x="10788" y="4704"/>
                  </a:lnTo>
                  <a:cubicBezTo>
                    <a:pt x="10788" y="4704"/>
                    <a:pt x="10788" y="4704"/>
                    <a:pt x="10788" y="4692"/>
                  </a:cubicBezTo>
                  <a:cubicBezTo>
                    <a:pt x="10812" y="4620"/>
                    <a:pt x="10764" y="4561"/>
                    <a:pt x="10764" y="4489"/>
                  </a:cubicBezTo>
                  <a:cubicBezTo>
                    <a:pt x="10748" y="4489"/>
                    <a:pt x="10722" y="4495"/>
                    <a:pt x="10699" y="4495"/>
                  </a:cubicBezTo>
                  <a:cubicBezTo>
                    <a:pt x="10687" y="4495"/>
                    <a:pt x="10677" y="4493"/>
                    <a:pt x="10669" y="4489"/>
                  </a:cubicBezTo>
                  <a:cubicBezTo>
                    <a:pt x="10669" y="4489"/>
                    <a:pt x="10669" y="4489"/>
                    <a:pt x="10692" y="4477"/>
                  </a:cubicBezTo>
                  <a:cubicBezTo>
                    <a:pt x="10700" y="4481"/>
                    <a:pt x="10708" y="4483"/>
                    <a:pt x="10715" y="4483"/>
                  </a:cubicBezTo>
                  <a:cubicBezTo>
                    <a:pt x="10730" y="4483"/>
                    <a:pt x="10740" y="4477"/>
                    <a:pt x="10740" y="4477"/>
                  </a:cubicBezTo>
                  <a:cubicBezTo>
                    <a:pt x="10740" y="4477"/>
                    <a:pt x="10776" y="4454"/>
                    <a:pt x="10740" y="4454"/>
                  </a:cubicBezTo>
                  <a:lnTo>
                    <a:pt x="10704" y="4465"/>
                  </a:lnTo>
                  <a:cubicBezTo>
                    <a:pt x="10692" y="4465"/>
                    <a:pt x="10692" y="4465"/>
                    <a:pt x="10692" y="4454"/>
                  </a:cubicBezTo>
                  <a:cubicBezTo>
                    <a:pt x="10716" y="4454"/>
                    <a:pt x="10752" y="4442"/>
                    <a:pt x="10764" y="4442"/>
                  </a:cubicBezTo>
                  <a:cubicBezTo>
                    <a:pt x="10669" y="4442"/>
                    <a:pt x="10800" y="4430"/>
                    <a:pt x="10764" y="4418"/>
                  </a:cubicBezTo>
                  <a:lnTo>
                    <a:pt x="10764" y="4418"/>
                  </a:lnTo>
                  <a:cubicBezTo>
                    <a:pt x="10728" y="4424"/>
                    <a:pt x="10692" y="4427"/>
                    <a:pt x="10660" y="4427"/>
                  </a:cubicBezTo>
                  <a:cubicBezTo>
                    <a:pt x="10627" y="4427"/>
                    <a:pt x="10597" y="4424"/>
                    <a:pt x="10573" y="4418"/>
                  </a:cubicBezTo>
                  <a:lnTo>
                    <a:pt x="10585" y="4418"/>
                  </a:lnTo>
                  <a:cubicBezTo>
                    <a:pt x="10585" y="4418"/>
                    <a:pt x="10612" y="4413"/>
                    <a:pt x="10629" y="4413"/>
                  </a:cubicBezTo>
                  <a:cubicBezTo>
                    <a:pt x="10638" y="4413"/>
                    <a:pt x="10645" y="4414"/>
                    <a:pt x="10645" y="4418"/>
                  </a:cubicBezTo>
                  <a:cubicBezTo>
                    <a:pt x="10657" y="4406"/>
                    <a:pt x="10633" y="4406"/>
                    <a:pt x="10633" y="4394"/>
                  </a:cubicBezTo>
                  <a:cubicBezTo>
                    <a:pt x="10625" y="4394"/>
                    <a:pt x="10612" y="4399"/>
                    <a:pt x="10600" y="4399"/>
                  </a:cubicBezTo>
                  <a:cubicBezTo>
                    <a:pt x="10595" y="4399"/>
                    <a:pt x="10589" y="4398"/>
                    <a:pt x="10585" y="4394"/>
                  </a:cubicBezTo>
                  <a:cubicBezTo>
                    <a:pt x="10597" y="4394"/>
                    <a:pt x="10633" y="4382"/>
                    <a:pt x="10633" y="4382"/>
                  </a:cubicBezTo>
                  <a:lnTo>
                    <a:pt x="10645" y="4382"/>
                  </a:lnTo>
                  <a:cubicBezTo>
                    <a:pt x="10681" y="4370"/>
                    <a:pt x="10681" y="4358"/>
                    <a:pt x="10716" y="4358"/>
                  </a:cubicBezTo>
                  <a:cubicBezTo>
                    <a:pt x="10669" y="4358"/>
                    <a:pt x="10692" y="4346"/>
                    <a:pt x="10669" y="4346"/>
                  </a:cubicBezTo>
                  <a:cubicBezTo>
                    <a:pt x="10633" y="4358"/>
                    <a:pt x="10621" y="4358"/>
                    <a:pt x="10597" y="4358"/>
                  </a:cubicBezTo>
                  <a:lnTo>
                    <a:pt x="10608" y="4370"/>
                  </a:lnTo>
                  <a:lnTo>
                    <a:pt x="10608" y="4370"/>
                  </a:lnTo>
                  <a:cubicBezTo>
                    <a:pt x="10601" y="4370"/>
                    <a:pt x="10596" y="4370"/>
                    <a:pt x="10596" y="4370"/>
                  </a:cubicBezTo>
                  <a:lnTo>
                    <a:pt x="10596" y="4370"/>
                  </a:lnTo>
                  <a:cubicBezTo>
                    <a:pt x="10562" y="4370"/>
                    <a:pt x="10585" y="4358"/>
                    <a:pt x="10550" y="4358"/>
                  </a:cubicBezTo>
                  <a:cubicBezTo>
                    <a:pt x="10550" y="4358"/>
                    <a:pt x="10514" y="4358"/>
                    <a:pt x="10490" y="4370"/>
                  </a:cubicBezTo>
                  <a:cubicBezTo>
                    <a:pt x="10490" y="4358"/>
                    <a:pt x="10514" y="4358"/>
                    <a:pt x="10550" y="4358"/>
                  </a:cubicBezTo>
                  <a:cubicBezTo>
                    <a:pt x="10538" y="4346"/>
                    <a:pt x="10573" y="4346"/>
                    <a:pt x="10538" y="4346"/>
                  </a:cubicBezTo>
                  <a:cubicBezTo>
                    <a:pt x="10550" y="4334"/>
                    <a:pt x="10573" y="4334"/>
                    <a:pt x="10597" y="4334"/>
                  </a:cubicBezTo>
                  <a:cubicBezTo>
                    <a:pt x="10603" y="4333"/>
                    <a:pt x="10605" y="4332"/>
                    <a:pt x="10606" y="4332"/>
                  </a:cubicBezTo>
                  <a:lnTo>
                    <a:pt x="10606" y="4332"/>
                  </a:lnTo>
                  <a:cubicBezTo>
                    <a:pt x="10611" y="4332"/>
                    <a:pt x="10590" y="4343"/>
                    <a:pt x="10611" y="4343"/>
                  </a:cubicBezTo>
                  <a:cubicBezTo>
                    <a:pt x="10620" y="4343"/>
                    <a:pt x="10638" y="4341"/>
                    <a:pt x="10669" y="4334"/>
                  </a:cubicBezTo>
                  <a:lnTo>
                    <a:pt x="10633" y="4334"/>
                  </a:lnTo>
                  <a:cubicBezTo>
                    <a:pt x="10645" y="4334"/>
                    <a:pt x="10681" y="4323"/>
                    <a:pt x="10669" y="4323"/>
                  </a:cubicBezTo>
                  <a:lnTo>
                    <a:pt x="10585" y="4323"/>
                  </a:lnTo>
                  <a:cubicBezTo>
                    <a:pt x="10573" y="4323"/>
                    <a:pt x="10550" y="4334"/>
                    <a:pt x="10526" y="4346"/>
                  </a:cubicBezTo>
                  <a:cubicBezTo>
                    <a:pt x="10478" y="4346"/>
                    <a:pt x="10514" y="4334"/>
                    <a:pt x="10514" y="4334"/>
                  </a:cubicBezTo>
                  <a:lnTo>
                    <a:pt x="10502" y="4334"/>
                  </a:lnTo>
                  <a:cubicBezTo>
                    <a:pt x="10526" y="4323"/>
                    <a:pt x="10573" y="4323"/>
                    <a:pt x="10597" y="4311"/>
                  </a:cubicBezTo>
                  <a:cubicBezTo>
                    <a:pt x="10615" y="4305"/>
                    <a:pt x="10609" y="4305"/>
                    <a:pt x="10602" y="4305"/>
                  </a:cubicBezTo>
                  <a:cubicBezTo>
                    <a:pt x="10594" y="4305"/>
                    <a:pt x="10585" y="4305"/>
                    <a:pt x="10597" y="4299"/>
                  </a:cubicBezTo>
                  <a:cubicBezTo>
                    <a:pt x="10585" y="4299"/>
                    <a:pt x="10585" y="4311"/>
                    <a:pt x="10585" y="4311"/>
                  </a:cubicBezTo>
                  <a:cubicBezTo>
                    <a:pt x="10585" y="4311"/>
                    <a:pt x="10585" y="4299"/>
                    <a:pt x="10585" y="4299"/>
                  </a:cubicBezTo>
                  <a:lnTo>
                    <a:pt x="10526" y="4299"/>
                  </a:lnTo>
                  <a:cubicBezTo>
                    <a:pt x="10514" y="4299"/>
                    <a:pt x="10466" y="4299"/>
                    <a:pt x="10526" y="4287"/>
                  </a:cubicBezTo>
                  <a:cubicBezTo>
                    <a:pt x="10526" y="4275"/>
                    <a:pt x="10550" y="4275"/>
                    <a:pt x="10562" y="4263"/>
                  </a:cubicBezTo>
                  <a:lnTo>
                    <a:pt x="10573" y="4251"/>
                  </a:lnTo>
                  <a:lnTo>
                    <a:pt x="10621" y="4251"/>
                  </a:lnTo>
                  <a:cubicBezTo>
                    <a:pt x="10617" y="4247"/>
                    <a:pt x="10612" y="4246"/>
                    <a:pt x="10605" y="4246"/>
                  </a:cubicBezTo>
                  <a:cubicBezTo>
                    <a:pt x="10591" y="4246"/>
                    <a:pt x="10569" y="4251"/>
                    <a:pt x="10538" y="4251"/>
                  </a:cubicBezTo>
                  <a:cubicBezTo>
                    <a:pt x="10538" y="4251"/>
                    <a:pt x="10526" y="4251"/>
                    <a:pt x="10490" y="4263"/>
                  </a:cubicBezTo>
                  <a:cubicBezTo>
                    <a:pt x="10442" y="4263"/>
                    <a:pt x="10526" y="4239"/>
                    <a:pt x="10502" y="4239"/>
                  </a:cubicBezTo>
                  <a:cubicBezTo>
                    <a:pt x="10502" y="4227"/>
                    <a:pt x="10478" y="4227"/>
                    <a:pt x="10478" y="4227"/>
                  </a:cubicBezTo>
                  <a:lnTo>
                    <a:pt x="10502" y="4227"/>
                  </a:lnTo>
                  <a:cubicBezTo>
                    <a:pt x="10550" y="4215"/>
                    <a:pt x="10478" y="4215"/>
                    <a:pt x="10490" y="4215"/>
                  </a:cubicBezTo>
                  <a:cubicBezTo>
                    <a:pt x="10502" y="4204"/>
                    <a:pt x="10562" y="4192"/>
                    <a:pt x="10526" y="4192"/>
                  </a:cubicBezTo>
                  <a:lnTo>
                    <a:pt x="10514" y="4192"/>
                  </a:lnTo>
                  <a:cubicBezTo>
                    <a:pt x="10506" y="4192"/>
                    <a:pt x="10498" y="4197"/>
                    <a:pt x="10494" y="4197"/>
                  </a:cubicBezTo>
                  <a:cubicBezTo>
                    <a:pt x="10491" y="4197"/>
                    <a:pt x="10490" y="4196"/>
                    <a:pt x="10490" y="4192"/>
                  </a:cubicBezTo>
                  <a:lnTo>
                    <a:pt x="10502" y="4192"/>
                  </a:lnTo>
                  <a:cubicBezTo>
                    <a:pt x="10502" y="4192"/>
                    <a:pt x="10502" y="4180"/>
                    <a:pt x="10502" y="4180"/>
                  </a:cubicBezTo>
                  <a:lnTo>
                    <a:pt x="10514" y="4192"/>
                  </a:lnTo>
                  <a:cubicBezTo>
                    <a:pt x="10514" y="4192"/>
                    <a:pt x="10514" y="4180"/>
                    <a:pt x="10514" y="4180"/>
                  </a:cubicBezTo>
                  <a:cubicBezTo>
                    <a:pt x="10514" y="4180"/>
                    <a:pt x="10526" y="4168"/>
                    <a:pt x="10526" y="4168"/>
                  </a:cubicBezTo>
                  <a:cubicBezTo>
                    <a:pt x="10585" y="4156"/>
                    <a:pt x="10490" y="4168"/>
                    <a:pt x="10550" y="4144"/>
                  </a:cubicBezTo>
                  <a:lnTo>
                    <a:pt x="10502" y="4144"/>
                  </a:lnTo>
                  <a:cubicBezTo>
                    <a:pt x="10502" y="4144"/>
                    <a:pt x="10502" y="4144"/>
                    <a:pt x="10502" y="4156"/>
                  </a:cubicBezTo>
                  <a:cubicBezTo>
                    <a:pt x="10502" y="4144"/>
                    <a:pt x="10490" y="4144"/>
                    <a:pt x="10490" y="4144"/>
                  </a:cubicBezTo>
                  <a:lnTo>
                    <a:pt x="10490" y="4156"/>
                  </a:lnTo>
                  <a:lnTo>
                    <a:pt x="10466" y="4156"/>
                  </a:lnTo>
                  <a:cubicBezTo>
                    <a:pt x="10466" y="4156"/>
                    <a:pt x="10466" y="4144"/>
                    <a:pt x="10454" y="4144"/>
                  </a:cubicBezTo>
                  <a:lnTo>
                    <a:pt x="10466" y="4144"/>
                  </a:lnTo>
                  <a:cubicBezTo>
                    <a:pt x="10466" y="4144"/>
                    <a:pt x="10466" y="4144"/>
                    <a:pt x="10466" y="4132"/>
                  </a:cubicBezTo>
                  <a:lnTo>
                    <a:pt x="10454" y="4132"/>
                  </a:lnTo>
                  <a:lnTo>
                    <a:pt x="10466" y="4120"/>
                  </a:lnTo>
                  <a:lnTo>
                    <a:pt x="10454" y="4120"/>
                  </a:lnTo>
                  <a:cubicBezTo>
                    <a:pt x="10454" y="4120"/>
                    <a:pt x="10442" y="4120"/>
                    <a:pt x="10442" y="4108"/>
                  </a:cubicBezTo>
                  <a:cubicBezTo>
                    <a:pt x="10442" y="4096"/>
                    <a:pt x="10442" y="4096"/>
                    <a:pt x="10442" y="4096"/>
                  </a:cubicBezTo>
                  <a:cubicBezTo>
                    <a:pt x="10454" y="4096"/>
                    <a:pt x="10454" y="4084"/>
                    <a:pt x="10466" y="4084"/>
                  </a:cubicBezTo>
                  <a:lnTo>
                    <a:pt x="10442" y="4084"/>
                  </a:lnTo>
                  <a:cubicBezTo>
                    <a:pt x="10442" y="4084"/>
                    <a:pt x="10442" y="4084"/>
                    <a:pt x="10442" y="4073"/>
                  </a:cubicBezTo>
                  <a:lnTo>
                    <a:pt x="10454" y="4073"/>
                  </a:lnTo>
                  <a:cubicBezTo>
                    <a:pt x="10466" y="4073"/>
                    <a:pt x="10466" y="4084"/>
                    <a:pt x="10466" y="4084"/>
                  </a:cubicBezTo>
                  <a:lnTo>
                    <a:pt x="10478" y="4096"/>
                  </a:lnTo>
                  <a:cubicBezTo>
                    <a:pt x="10478" y="4096"/>
                    <a:pt x="10478" y="4084"/>
                    <a:pt x="10478" y="4084"/>
                  </a:cubicBezTo>
                  <a:cubicBezTo>
                    <a:pt x="10478" y="4073"/>
                    <a:pt x="10466" y="4073"/>
                    <a:pt x="10466" y="4073"/>
                  </a:cubicBezTo>
                  <a:cubicBezTo>
                    <a:pt x="10466" y="4061"/>
                    <a:pt x="10466" y="4061"/>
                    <a:pt x="10466" y="4049"/>
                  </a:cubicBezTo>
                  <a:cubicBezTo>
                    <a:pt x="10466" y="4040"/>
                    <a:pt x="10466" y="4032"/>
                    <a:pt x="10470" y="4032"/>
                  </a:cubicBezTo>
                  <a:cubicBezTo>
                    <a:pt x="10472" y="4032"/>
                    <a:pt x="10475" y="4033"/>
                    <a:pt x="10478" y="4037"/>
                  </a:cubicBezTo>
                  <a:lnTo>
                    <a:pt x="10478" y="4049"/>
                  </a:lnTo>
                  <a:lnTo>
                    <a:pt x="10490" y="4073"/>
                  </a:lnTo>
                  <a:cubicBezTo>
                    <a:pt x="10490" y="4049"/>
                    <a:pt x="10466" y="3989"/>
                    <a:pt x="10466" y="3942"/>
                  </a:cubicBezTo>
                  <a:lnTo>
                    <a:pt x="10466" y="3942"/>
                  </a:lnTo>
                  <a:cubicBezTo>
                    <a:pt x="10478" y="3965"/>
                    <a:pt x="10490" y="4001"/>
                    <a:pt x="10502" y="4037"/>
                  </a:cubicBezTo>
                  <a:lnTo>
                    <a:pt x="10514" y="4025"/>
                  </a:lnTo>
                  <a:lnTo>
                    <a:pt x="10526" y="4061"/>
                  </a:lnTo>
                  <a:cubicBezTo>
                    <a:pt x="10526" y="4050"/>
                    <a:pt x="10517" y="4023"/>
                    <a:pt x="10522" y="4023"/>
                  </a:cubicBezTo>
                  <a:lnTo>
                    <a:pt x="10522" y="4023"/>
                  </a:lnTo>
                  <a:cubicBezTo>
                    <a:pt x="10523" y="4023"/>
                    <a:pt x="10524" y="4023"/>
                    <a:pt x="10526" y="4025"/>
                  </a:cubicBezTo>
                  <a:cubicBezTo>
                    <a:pt x="10538" y="4061"/>
                    <a:pt x="10550" y="4049"/>
                    <a:pt x="10562" y="4096"/>
                  </a:cubicBezTo>
                  <a:cubicBezTo>
                    <a:pt x="10563" y="4097"/>
                    <a:pt x="10563" y="4098"/>
                    <a:pt x="10564" y="4098"/>
                  </a:cubicBezTo>
                  <a:cubicBezTo>
                    <a:pt x="10566" y="4098"/>
                    <a:pt x="10564" y="4089"/>
                    <a:pt x="10562" y="4081"/>
                  </a:cubicBezTo>
                  <a:lnTo>
                    <a:pt x="10562" y="4081"/>
                  </a:lnTo>
                  <a:cubicBezTo>
                    <a:pt x="10562" y="4066"/>
                    <a:pt x="10561" y="4064"/>
                    <a:pt x="10560" y="4064"/>
                  </a:cubicBezTo>
                  <a:cubicBezTo>
                    <a:pt x="10559" y="4064"/>
                    <a:pt x="10558" y="4064"/>
                    <a:pt x="10556" y="4064"/>
                  </a:cubicBezTo>
                  <a:cubicBezTo>
                    <a:pt x="10555" y="4064"/>
                    <a:pt x="10553" y="4064"/>
                    <a:pt x="10550" y="4061"/>
                  </a:cubicBezTo>
                  <a:cubicBezTo>
                    <a:pt x="10526" y="4013"/>
                    <a:pt x="10550" y="4037"/>
                    <a:pt x="10550" y="4013"/>
                  </a:cubicBezTo>
                  <a:cubicBezTo>
                    <a:pt x="10538" y="3989"/>
                    <a:pt x="10538" y="3930"/>
                    <a:pt x="10514" y="3882"/>
                  </a:cubicBezTo>
                  <a:lnTo>
                    <a:pt x="10526" y="3882"/>
                  </a:lnTo>
                  <a:cubicBezTo>
                    <a:pt x="10520" y="3865"/>
                    <a:pt x="10517" y="3860"/>
                    <a:pt x="10514" y="3860"/>
                  </a:cubicBezTo>
                  <a:cubicBezTo>
                    <a:pt x="10508" y="3860"/>
                    <a:pt x="10508" y="3887"/>
                    <a:pt x="10503" y="3887"/>
                  </a:cubicBezTo>
                  <a:cubicBezTo>
                    <a:pt x="10500" y="3887"/>
                    <a:pt x="10496" y="3880"/>
                    <a:pt x="10490" y="3858"/>
                  </a:cubicBezTo>
                  <a:cubicBezTo>
                    <a:pt x="10485" y="3858"/>
                    <a:pt x="10482" y="3860"/>
                    <a:pt x="10479" y="3860"/>
                  </a:cubicBezTo>
                  <a:cubicBezTo>
                    <a:pt x="10474" y="3860"/>
                    <a:pt x="10469" y="3856"/>
                    <a:pt x="10454" y="3834"/>
                  </a:cubicBezTo>
                  <a:lnTo>
                    <a:pt x="10454" y="3834"/>
                  </a:lnTo>
                  <a:lnTo>
                    <a:pt x="10478" y="3906"/>
                  </a:lnTo>
                  <a:cubicBezTo>
                    <a:pt x="10466" y="3894"/>
                    <a:pt x="10454" y="3858"/>
                    <a:pt x="10454" y="3846"/>
                  </a:cubicBezTo>
                  <a:lnTo>
                    <a:pt x="10442" y="3846"/>
                  </a:lnTo>
                  <a:cubicBezTo>
                    <a:pt x="10442" y="3834"/>
                    <a:pt x="10431" y="3834"/>
                    <a:pt x="10442" y="3823"/>
                  </a:cubicBezTo>
                  <a:cubicBezTo>
                    <a:pt x="10432" y="3812"/>
                    <a:pt x="10427" y="3809"/>
                    <a:pt x="10424" y="3809"/>
                  </a:cubicBezTo>
                  <a:lnTo>
                    <a:pt x="10424" y="3809"/>
                  </a:lnTo>
                  <a:cubicBezTo>
                    <a:pt x="10421" y="3809"/>
                    <a:pt x="10424" y="3816"/>
                    <a:pt x="10431" y="3823"/>
                  </a:cubicBezTo>
                  <a:cubicBezTo>
                    <a:pt x="10431" y="3846"/>
                    <a:pt x="10431" y="3846"/>
                    <a:pt x="10419" y="3846"/>
                  </a:cubicBezTo>
                  <a:cubicBezTo>
                    <a:pt x="10419" y="3858"/>
                    <a:pt x="10442" y="3894"/>
                    <a:pt x="10442" y="3906"/>
                  </a:cubicBezTo>
                  <a:cubicBezTo>
                    <a:pt x="10419" y="3894"/>
                    <a:pt x="10419" y="3906"/>
                    <a:pt x="10383" y="3858"/>
                  </a:cubicBezTo>
                  <a:cubicBezTo>
                    <a:pt x="10383" y="3846"/>
                    <a:pt x="10371" y="3823"/>
                    <a:pt x="10371" y="3823"/>
                  </a:cubicBezTo>
                  <a:cubicBezTo>
                    <a:pt x="10369" y="3821"/>
                    <a:pt x="10368" y="3820"/>
                    <a:pt x="10367" y="3820"/>
                  </a:cubicBezTo>
                  <a:lnTo>
                    <a:pt x="10367" y="3820"/>
                  </a:lnTo>
                  <a:cubicBezTo>
                    <a:pt x="10362" y="3820"/>
                    <a:pt x="10373" y="3850"/>
                    <a:pt x="10383" y="3870"/>
                  </a:cubicBezTo>
                  <a:cubicBezTo>
                    <a:pt x="10383" y="3870"/>
                    <a:pt x="10383" y="3870"/>
                    <a:pt x="10371" y="3882"/>
                  </a:cubicBezTo>
                  <a:cubicBezTo>
                    <a:pt x="10371" y="3858"/>
                    <a:pt x="10359" y="3846"/>
                    <a:pt x="10359" y="3846"/>
                  </a:cubicBezTo>
                  <a:cubicBezTo>
                    <a:pt x="10359" y="3834"/>
                    <a:pt x="10347" y="3834"/>
                    <a:pt x="10347" y="3834"/>
                  </a:cubicBezTo>
                  <a:lnTo>
                    <a:pt x="10347" y="3834"/>
                  </a:lnTo>
                  <a:cubicBezTo>
                    <a:pt x="10359" y="3882"/>
                    <a:pt x="10347" y="3858"/>
                    <a:pt x="10347" y="3882"/>
                  </a:cubicBezTo>
                  <a:cubicBezTo>
                    <a:pt x="10353" y="3888"/>
                    <a:pt x="10356" y="3891"/>
                    <a:pt x="10358" y="3891"/>
                  </a:cubicBezTo>
                  <a:cubicBezTo>
                    <a:pt x="10359" y="3891"/>
                    <a:pt x="10359" y="3888"/>
                    <a:pt x="10359" y="3882"/>
                  </a:cubicBezTo>
                  <a:cubicBezTo>
                    <a:pt x="10368" y="3909"/>
                    <a:pt x="10370" y="3942"/>
                    <a:pt x="10366" y="3942"/>
                  </a:cubicBezTo>
                  <a:cubicBezTo>
                    <a:pt x="10364" y="3942"/>
                    <a:pt x="10362" y="3939"/>
                    <a:pt x="10359" y="3930"/>
                  </a:cubicBezTo>
                  <a:cubicBezTo>
                    <a:pt x="10359" y="3906"/>
                    <a:pt x="10335" y="3882"/>
                    <a:pt x="10347" y="3870"/>
                  </a:cubicBezTo>
                  <a:cubicBezTo>
                    <a:pt x="10339" y="3857"/>
                    <a:pt x="10335" y="3852"/>
                    <a:pt x="10334" y="3852"/>
                  </a:cubicBezTo>
                  <a:lnTo>
                    <a:pt x="10334" y="3852"/>
                  </a:lnTo>
                  <a:cubicBezTo>
                    <a:pt x="10330" y="3852"/>
                    <a:pt x="10348" y="3897"/>
                    <a:pt x="10341" y="3897"/>
                  </a:cubicBezTo>
                  <a:cubicBezTo>
                    <a:pt x="10339" y="3897"/>
                    <a:pt x="10338" y="3896"/>
                    <a:pt x="10335" y="3894"/>
                  </a:cubicBezTo>
                  <a:lnTo>
                    <a:pt x="10323" y="3870"/>
                  </a:lnTo>
                  <a:cubicBezTo>
                    <a:pt x="10312" y="3836"/>
                    <a:pt x="10322" y="3856"/>
                    <a:pt x="10313" y="3837"/>
                  </a:cubicBezTo>
                  <a:lnTo>
                    <a:pt x="10313" y="3837"/>
                  </a:lnTo>
                  <a:cubicBezTo>
                    <a:pt x="10318" y="3822"/>
                    <a:pt x="10335" y="3817"/>
                    <a:pt x="10335" y="3787"/>
                  </a:cubicBezTo>
                  <a:lnTo>
                    <a:pt x="10300" y="3775"/>
                  </a:lnTo>
                  <a:cubicBezTo>
                    <a:pt x="10288" y="3823"/>
                    <a:pt x="10228" y="3787"/>
                    <a:pt x="10240" y="3882"/>
                  </a:cubicBezTo>
                  <a:cubicBezTo>
                    <a:pt x="10240" y="3882"/>
                    <a:pt x="10240" y="3882"/>
                    <a:pt x="10240" y="3906"/>
                  </a:cubicBezTo>
                  <a:lnTo>
                    <a:pt x="10240" y="3918"/>
                  </a:lnTo>
                  <a:cubicBezTo>
                    <a:pt x="10228" y="3894"/>
                    <a:pt x="10216" y="3894"/>
                    <a:pt x="10192" y="3870"/>
                  </a:cubicBezTo>
                  <a:lnTo>
                    <a:pt x="10192" y="3870"/>
                  </a:lnTo>
                  <a:cubicBezTo>
                    <a:pt x="10204" y="3882"/>
                    <a:pt x="10204" y="3882"/>
                    <a:pt x="10216" y="3906"/>
                  </a:cubicBezTo>
                  <a:cubicBezTo>
                    <a:pt x="10225" y="3942"/>
                    <a:pt x="10234" y="3958"/>
                    <a:pt x="10233" y="3958"/>
                  </a:cubicBezTo>
                  <a:cubicBezTo>
                    <a:pt x="10232" y="3958"/>
                    <a:pt x="10231" y="3956"/>
                    <a:pt x="10228" y="3953"/>
                  </a:cubicBezTo>
                  <a:cubicBezTo>
                    <a:pt x="10221" y="3939"/>
                    <a:pt x="10218" y="3933"/>
                    <a:pt x="10214" y="3926"/>
                  </a:cubicBezTo>
                  <a:lnTo>
                    <a:pt x="10214" y="3926"/>
                  </a:lnTo>
                  <a:cubicBezTo>
                    <a:pt x="10216" y="3934"/>
                    <a:pt x="10216" y="3942"/>
                    <a:pt x="10216" y="3942"/>
                  </a:cubicBezTo>
                  <a:cubicBezTo>
                    <a:pt x="10204" y="3930"/>
                    <a:pt x="10192" y="3930"/>
                    <a:pt x="10181" y="3906"/>
                  </a:cubicBezTo>
                  <a:cubicBezTo>
                    <a:pt x="10181" y="3902"/>
                    <a:pt x="10182" y="3901"/>
                    <a:pt x="10184" y="3901"/>
                  </a:cubicBezTo>
                  <a:cubicBezTo>
                    <a:pt x="10187" y="3901"/>
                    <a:pt x="10192" y="3906"/>
                    <a:pt x="10192" y="3906"/>
                  </a:cubicBezTo>
                  <a:cubicBezTo>
                    <a:pt x="10192" y="3894"/>
                    <a:pt x="10181" y="3882"/>
                    <a:pt x="10169" y="3870"/>
                  </a:cubicBezTo>
                  <a:cubicBezTo>
                    <a:pt x="10157" y="3858"/>
                    <a:pt x="10157" y="3834"/>
                    <a:pt x="10157" y="3823"/>
                  </a:cubicBezTo>
                  <a:cubicBezTo>
                    <a:pt x="10145" y="3846"/>
                    <a:pt x="10157" y="3906"/>
                    <a:pt x="10157" y="3930"/>
                  </a:cubicBezTo>
                  <a:cubicBezTo>
                    <a:pt x="10149" y="3922"/>
                    <a:pt x="10135" y="3892"/>
                    <a:pt x="10131" y="3881"/>
                  </a:cubicBezTo>
                  <a:lnTo>
                    <a:pt x="10131" y="3881"/>
                  </a:lnTo>
                  <a:cubicBezTo>
                    <a:pt x="10132" y="3881"/>
                    <a:pt x="10132" y="3881"/>
                    <a:pt x="10133" y="3882"/>
                  </a:cubicBezTo>
                  <a:cubicBezTo>
                    <a:pt x="10131" y="3878"/>
                    <a:pt x="10130" y="3876"/>
                    <a:pt x="10130" y="3876"/>
                  </a:cubicBezTo>
                  <a:lnTo>
                    <a:pt x="10130" y="3876"/>
                  </a:lnTo>
                  <a:cubicBezTo>
                    <a:pt x="10129" y="3876"/>
                    <a:pt x="10130" y="3878"/>
                    <a:pt x="10131" y="3881"/>
                  </a:cubicBezTo>
                  <a:lnTo>
                    <a:pt x="10131" y="3881"/>
                  </a:lnTo>
                  <a:cubicBezTo>
                    <a:pt x="10131" y="3881"/>
                    <a:pt x="10131" y="3881"/>
                    <a:pt x="10131" y="3881"/>
                  </a:cubicBezTo>
                  <a:lnTo>
                    <a:pt x="10131" y="3881"/>
                  </a:lnTo>
                  <a:cubicBezTo>
                    <a:pt x="10125" y="3881"/>
                    <a:pt x="10129" y="3920"/>
                    <a:pt x="10131" y="3941"/>
                  </a:cubicBezTo>
                  <a:lnTo>
                    <a:pt x="10131" y="3941"/>
                  </a:lnTo>
                  <a:cubicBezTo>
                    <a:pt x="10085" y="3930"/>
                    <a:pt x="10061" y="3941"/>
                    <a:pt x="10002" y="3894"/>
                  </a:cubicBezTo>
                  <a:lnTo>
                    <a:pt x="10002" y="3894"/>
                  </a:lnTo>
                  <a:lnTo>
                    <a:pt x="10026" y="3965"/>
                  </a:lnTo>
                  <a:lnTo>
                    <a:pt x="10002" y="3930"/>
                  </a:lnTo>
                  <a:cubicBezTo>
                    <a:pt x="9993" y="3925"/>
                    <a:pt x="9985" y="3923"/>
                    <a:pt x="9978" y="3923"/>
                  </a:cubicBezTo>
                  <a:cubicBezTo>
                    <a:pt x="9949" y="3923"/>
                    <a:pt x="9938" y="3958"/>
                    <a:pt x="9919" y="3977"/>
                  </a:cubicBezTo>
                  <a:cubicBezTo>
                    <a:pt x="9917" y="3979"/>
                    <a:pt x="9916" y="3979"/>
                    <a:pt x="9915" y="3979"/>
                  </a:cubicBezTo>
                  <a:cubicBezTo>
                    <a:pt x="9904" y="3979"/>
                    <a:pt x="9893" y="3940"/>
                    <a:pt x="9883" y="3930"/>
                  </a:cubicBezTo>
                  <a:cubicBezTo>
                    <a:pt x="9859" y="3930"/>
                    <a:pt x="9883" y="4001"/>
                    <a:pt x="9871" y="4025"/>
                  </a:cubicBezTo>
                  <a:cubicBezTo>
                    <a:pt x="9859" y="4001"/>
                    <a:pt x="9847" y="3953"/>
                    <a:pt x="9835" y="3953"/>
                  </a:cubicBezTo>
                  <a:lnTo>
                    <a:pt x="9835" y="3953"/>
                  </a:lnTo>
                  <a:cubicBezTo>
                    <a:pt x="9835" y="3973"/>
                    <a:pt x="9843" y="3992"/>
                    <a:pt x="9840" y="3992"/>
                  </a:cubicBezTo>
                  <a:cubicBezTo>
                    <a:pt x="9839" y="3992"/>
                    <a:pt x="9837" y="3991"/>
                    <a:pt x="9835" y="3989"/>
                  </a:cubicBezTo>
                  <a:lnTo>
                    <a:pt x="9835" y="3977"/>
                  </a:lnTo>
                  <a:cubicBezTo>
                    <a:pt x="9831" y="3968"/>
                    <a:pt x="9828" y="3966"/>
                    <a:pt x="9826" y="3966"/>
                  </a:cubicBezTo>
                  <a:cubicBezTo>
                    <a:pt x="9823" y="3966"/>
                    <a:pt x="9821" y="3969"/>
                    <a:pt x="9818" y="3969"/>
                  </a:cubicBezTo>
                  <a:cubicBezTo>
                    <a:pt x="9816" y="3969"/>
                    <a:pt x="9814" y="3968"/>
                    <a:pt x="9811" y="3965"/>
                  </a:cubicBezTo>
                  <a:cubicBezTo>
                    <a:pt x="9788" y="3977"/>
                    <a:pt x="9788" y="4025"/>
                    <a:pt x="9811" y="4096"/>
                  </a:cubicBezTo>
                  <a:cubicBezTo>
                    <a:pt x="9788" y="4096"/>
                    <a:pt x="9776" y="4037"/>
                    <a:pt x="9776" y="4025"/>
                  </a:cubicBezTo>
                  <a:lnTo>
                    <a:pt x="9776" y="4025"/>
                  </a:lnTo>
                  <a:cubicBezTo>
                    <a:pt x="9778" y="4027"/>
                    <a:pt x="9779" y="4028"/>
                    <a:pt x="9780" y="4028"/>
                  </a:cubicBezTo>
                  <a:cubicBezTo>
                    <a:pt x="9783" y="4028"/>
                    <a:pt x="9774" y="4009"/>
                    <a:pt x="9764" y="3989"/>
                  </a:cubicBezTo>
                  <a:cubicBezTo>
                    <a:pt x="9764" y="4001"/>
                    <a:pt x="9764" y="4010"/>
                    <a:pt x="9761" y="4010"/>
                  </a:cubicBezTo>
                  <a:cubicBezTo>
                    <a:pt x="9758" y="4010"/>
                    <a:pt x="9752" y="4001"/>
                    <a:pt x="9740" y="3977"/>
                  </a:cubicBezTo>
                  <a:cubicBezTo>
                    <a:pt x="9740" y="3988"/>
                    <a:pt x="9730" y="3989"/>
                    <a:pt x="9737" y="4015"/>
                  </a:cubicBezTo>
                  <a:lnTo>
                    <a:pt x="9737" y="4015"/>
                  </a:lnTo>
                  <a:cubicBezTo>
                    <a:pt x="9737" y="4015"/>
                    <a:pt x="9737" y="4015"/>
                    <a:pt x="9737" y="4015"/>
                  </a:cubicBezTo>
                  <a:lnTo>
                    <a:pt x="9737" y="4015"/>
                  </a:lnTo>
                  <a:cubicBezTo>
                    <a:pt x="9740" y="4015"/>
                    <a:pt x="9752" y="4032"/>
                    <a:pt x="9752" y="4049"/>
                  </a:cubicBezTo>
                  <a:cubicBezTo>
                    <a:pt x="9748" y="4045"/>
                    <a:pt x="9744" y="4045"/>
                    <a:pt x="9740" y="4045"/>
                  </a:cubicBezTo>
                  <a:lnTo>
                    <a:pt x="9740" y="4045"/>
                  </a:lnTo>
                  <a:cubicBezTo>
                    <a:pt x="9731" y="4045"/>
                    <a:pt x="9720" y="4045"/>
                    <a:pt x="9704" y="4013"/>
                  </a:cubicBezTo>
                  <a:cubicBezTo>
                    <a:pt x="9669" y="4037"/>
                    <a:pt x="9621" y="4049"/>
                    <a:pt x="9573" y="4073"/>
                  </a:cubicBezTo>
                  <a:cubicBezTo>
                    <a:pt x="9585" y="4096"/>
                    <a:pt x="9585" y="4084"/>
                    <a:pt x="9597" y="4096"/>
                  </a:cubicBezTo>
                  <a:cubicBezTo>
                    <a:pt x="9597" y="4107"/>
                    <a:pt x="9595" y="4111"/>
                    <a:pt x="9592" y="4111"/>
                  </a:cubicBezTo>
                  <a:cubicBezTo>
                    <a:pt x="9589" y="4111"/>
                    <a:pt x="9584" y="4106"/>
                    <a:pt x="9583" y="4106"/>
                  </a:cubicBezTo>
                  <a:lnTo>
                    <a:pt x="9583" y="4106"/>
                  </a:lnTo>
                  <a:cubicBezTo>
                    <a:pt x="9581" y="4106"/>
                    <a:pt x="9581" y="4109"/>
                    <a:pt x="9585" y="4120"/>
                  </a:cubicBezTo>
                  <a:lnTo>
                    <a:pt x="9573" y="4084"/>
                  </a:lnTo>
                  <a:cubicBezTo>
                    <a:pt x="9561" y="4096"/>
                    <a:pt x="9573" y="4144"/>
                    <a:pt x="9573" y="4180"/>
                  </a:cubicBezTo>
                  <a:cubicBezTo>
                    <a:pt x="9561" y="4144"/>
                    <a:pt x="9549" y="4156"/>
                    <a:pt x="9549" y="4132"/>
                  </a:cubicBezTo>
                  <a:cubicBezTo>
                    <a:pt x="9549" y="4133"/>
                    <a:pt x="9549" y="4133"/>
                    <a:pt x="9549" y="4133"/>
                  </a:cubicBezTo>
                  <a:cubicBezTo>
                    <a:pt x="9543" y="4133"/>
                    <a:pt x="9479" y="4034"/>
                    <a:pt x="9477" y="4034"/>
                  </a:cubicBezTo>
                  <a:lnTo>
                    <a:pt x="9477" y="4034"/>
                  </a:lnTo>
                  <a:cubicBezTo>
                    <a:pt x="9477" y="4034"/>
                    <a:pt x="9477" y="4035"/>
                    <a:pt x="9478" y="4037"/>
                  </a:cubicBezTo>
                  <a:lnTo>
                    <a:pt x="9549" y="4168"/>
                  </a:lnTo>
                  <a:cubicBezTo>
                    <a:pt x="9555" y="4174"/>
                    <a:pt x="9555" y="4174"/>
                    <a:pt x="9554" y="4174"/>
                  </a:cubicBezTo>
                  <a:cubicBezTo>
                    <a:pt x="9552" y="4174"/>
                    <a:pt x="9549" y="4174"/>
                    <a:pt x="9549" y="4180"/>
                  </a:cubicBezTo>
                  <a:cubicBezTo>
                    <a:pt x="9538" y="4156"/>
                    <a:pt x="9514" y="4132"/>
                    <a:pt x="9502" y="4132"/>
                  </a:cubicBezTo>
                  <a:cubicBezTo>
                    <a:pt x="9490" y="4108"/>
                    <a:pt x="9502" y="4108"/>
                    <a:pt x="9502" y="4108"/>
                  </a:cubicBezTo>
                  <a:cubicBezTo>
                    <a:pt x="9478" y="4049"/>
                    <a:pt x="9466" y="4073"/>
                    <a:pt x="9454" y="4025"/>
                  </a:cubicBezTo>
                  <a:lnTo>
                    <a:pt x="9454" y="4025"/>
                  </a:lnTo>
                  <a:cubicBezTo>
                    <a:pt x="9442" y="4037"/>
                    <a:pt x="9466" y="4049"/>
                    <a:pt x="9478" y="4073"/>
                  </a:cubicBezTo>
                  <a:lnTo>
                    <a:pt x="9454" y="4073"/>
                  </a:lnTo>
                  <a:lnTo>
                    <a:pt x="9478" y="4084"/>
                  </a:lnTo>
                  <a:cubicBezTo>
                    <a:pt x="9478" y="4094"/>
                    <a:pt x="9486" y="4127"/>
                    <a:pt x="9476" y="4127"/>
                  </a:cubicBezTo>
                  <a:cubicBezTo>
                    <a:pt x="9474" y="4127"/>
                    <a:pt x="9471" y="4125"/>
                    <a:pt x="9466" y="4120"/>
                  </a:cubicBezTo>
                  <a:lnTo>
                    <a:pt x="9466" y="4120"/>
                  </a:lnTo>
                  <a:lnTo>
                    <a:pt x="9490" y="4180"/>
                  </a:lnTo>
                  <a:cubicBezTo>
                    <a:pt x="9482" y="4163"/>
                    <a:pt x="9478" y="4158"/>
                    <a:pt x="9476" y="4158"/>
                  </a:cubicBezTo>
                  <a:cubicBezTo>
                    <a:pt x="9472" y="4158"/>
                    <a:pt x="9473" y="4170"/>
                    <a:pt x="9469" y="4170"/>
                  </a:cubicBezTo>
                  <a:cubicBezTo>
                    <a:pt x="9469" y="4170"/>
                    <a:pt x="9468" y="4169"/>
                    <a:pt x="9466" y="4168"/>
                  </a:cubicBezTo>
                  <a:lnTo>
                    <a:pt x="9454" y="4144"/>
                  </a:lnTo>
                  <a:cubicBezTo>
                    <a:pt x="9442" y="4144"/>
                    <a:pt x="9442" y="4132"/>
                    <a:pt x="9430" y="4120"/>
                  </a:cubicBezTo>
                  <a:cubicBezTo>
                    <a:pt x="9423" y="4109"/>
                    <a:pt x="9421" y="4106"/>
                    <a:pt x="9422" y="4106"/>
                  </a:cubicBezTo>
                  <a:lnTo>
                    <a:pt x="9422" y="4106"/>
                  </a:lnTo>
                  <a:cubicBezTo>
                    <a:pt x="9423" y="4106"/>
                    <a:pt x="9426" y="4111"/>
                    <a:pt x="9427" y="4111"/>
                  </a:cubicBezTo>
                  <a:cubicBezTo>
                    <a:pt x="9428" y="4111"/>
                    <a:pt x="9426" y="4107"/>
                    <a:pt x="9419" y="4096"/>
                  </a:cubicBezTo>
                  <a:lnTo>
                    <a:pt x="9407" y="4084"/>
                  </a:lnTo>
                  <a:lnTo>
                    <a:pt x="9407" y="4084"/>
                  </a:lnTo>
                  <a:cubicBezTo>
                    <a:pt x="9419" y="4108"/>
                    <a:pt x="9419" y="4132"/>
                    <a:pt x="9442" y="4144"/>
                  </a:cubicBezTo>
                  <a:cubicBezTo>
                    <a:pt x="9454" y="4192"/>
                    <a:pt x="9466" y="4227"/>
                    <a:pt x="9454" y="4239"/>
                  </a:cubicBezTo>
                  <a:cubicBezTo>
                    <a:pt x="9419" y="4204"/>
                    <a:pt x="9442" y="4192"/>
                    <a:pt x="9419" y="4156"/>
                  </a:cubicBezTo>
                  <a:cubicBezTo>
                    <a:pt x="9417" y="4155"/>
                    <a:pt x="9416" y="4155"/>
                    <a:pt x="9414" y="4155"/>
                  </a:cubicBezTo>
                  <a:cubicBezTo>
                    <a:pt x="9389" y="4155"/>
                    <a:pt x="9453" y="4275"/>
                    <a:pt x="9430" y="4275"/>
                  </a:cubicBezTo>
                  <a:cubicBezTo>
                    <a:pt x="9429" y="4273"/>
                    <a:pt x="9428" y="4273"/>
                    <a:pt x="9427" y="4273"/>
                  </a:cubicBezTo>
                  <a:lnTo>
                    <a:pt x="9427" y="4273"/>
                  </a:lnTo>
                  <a:cubicBezTo>
                    <a:pt x="9421" y="4273"/>
                    <a:pt x="9429" y="4300"/>
                    <a:pt x="9419" y="4311"/>
                  </a:cubicBezTo>
                  <a:cubicBezTo>
                    <a:pt x="9407" y="4287"/>
                    <a:pt x="9395" y="4287"/>
                    <a:pt x="9383" y="4263"/>
                  </a:cubicBezTo>
                  <a:lnTo>
                    <a:pt x="9371" y="4239"/>
                  </a:lnTo>
                  <a:cubicBezTo>
                    <a:pt x="9371" y="4239"/>
                    <a:pt x="9362" y="4239"/>
                    <a:pt x="9353" y="4225"/>
                  </a:cubicBezTo>
                  <a:lnTo>
                    <a:pt x="9353" y="4225"/>
                  </a:lnTo>
                  <a:cubicBezTo>
                    <a:pt x="9367" y="4253"/>
                    <a:pt x="9347" y="4265"/>
                    <a:pt x="9347" y="4287"/>
                  </a:cubicBezTo>
                  <a:lnTo>
                    <a:pt x="9371" y="4311"/>
                  </a:lnTo>
                  <a:cubicBezTo>
                    <a:pt x="9371" y="4330"/>
                    <a:pt x="9371" y="4350"/>
                    <a:pt x="9364" y="4350"/>
                  </a:cubicBezTo>
                  <a:cubicBezTo>
                    <a:pt x="9363" y="4350"/>
                    <a:pt x="9361" y="4349"/>
                    <a:pt x="9359" y="4346"/>
                  </a:cubicBezTo>
                  <a:lnTo>
                    <a:pt x="9359" y="4346"/>
                  </a:lnTo>
                  <a:cubicBezTo>
                    <a:pt x="9347" y="4370"/>
                    <a:pt x="9371" y="4394"/>
                    <a:pt x="9383" y="4430"/>
                  </a:cubicBezTo>
                  <a:cubicBezTo>
                    <a:pt x="9359" y="4406"/>
                    <a:pt x="9335" y="4370"/>
                    <a:pt x="9323" y="4334"/>
                  </a:cubicBezTo>
                  <a:lnTo>
                    <a:pt x="9323" y="4334"/>
                  </a:lnTo>
                  <a:cubicBezTo>
                    <a:pt x="9329" y="4346"/>
                    <a:pt x="9332" y="4349"/>
                    <a:pt x="9335" y="4349"/>
                  </a:cubicBezTo>
                  <a:cubicBezTo>
                    <a:pt x="9338" y="4349"/>
                    <a:pt x="9341" y="4346"/>
                    <a:pt x="9347" y="4346"/>
                  </a:cubicBezTo>
                  <a:cubicBezTo>
                    <a:pt x="9347" y="4313"/>
                    <a:pt x="9327" y="4250"/>
                    <a:pt x="9342" y="4250"/>
                  </a:cubicBezTo>
                  <a:cubicBezTo>
                    <a:pt x="9344" y="4250"/>
                    <a:pt x="9345" y="4250"/>
                    <a:pt x="9347" y="4251"/>
                  </a:cubicBezTo>
                  <a:cubicBezTo>
                    <a:pt x="9332" y="4225"/>
                    <a:pt x="9325" y="4216"/>
                    <a:pt x="9322" y="4216"/>
                  </a:cubicBezTo>
                  <a:lnTo>
                    <a:pt x="9322" y="4216"/>
                  </a:lnTo>
                  <a:cubicBezTo>
                    <a:pt x="9317" y="4216"/>
                    <a:pt x="9324" y="4243"/>
                    <a:pt x="9317" y="4243"/>
                  </a:cubicBezTo>
                  <a:cubicBezTo>
                    <a:pt x="9316" y="4243"/>
                    <a:pt x="9314" y="4242"/>
                    <a:pt x="9311" y="4239"/>
                  </a:cubicBezTo>
                  <a:cubicBezTo>
                    <a:pt x="9311" y="4227"/>
                    <a:pt x="9311" y="4227"/>
                    <a:pt x="9311" y="4227"/>
                  </a:cubicBezTo>
                  <a:cubicBezTo>
                    <a:pt x="9311" y="4215"/>
                    <a:pt x="9311" y="4204"/>
                    <a:pt x="9288" y="4156"/>
                  </a:cubicBezTo>
                  <a:lnTo>
                    <a:pt x="9288" y="4156"/>
                  </a:lnTo>
                  <a:cubicBezTo>
                    <a:pt x="9288" y="4166"/>
                    <a:pt x="9314" y="4220"/>
                    <a:pt x="9306" y="4220"/>
                  </a:cubicBezTo>
                  <a:cubicBezTo>
                    <a:pt x="9305" y="4220"/>
                    <a:pt x="9303" y="4219"/>
                    <a:pt x="9299" y="4215"/>
                  </a:cubicBezTo>
                  <a:cubicBezTo>
                    <a:pt x="9299" y="4219"/>
                    <a:pt x="9298" y="4221"/>
                    <a:pt x="9297" y="4221"/>
                  </a:cubicBezTo>
                  <a:cubicBezTo>
                    <a:pt x="9288" y="4221"/>
                    <a:pt x="9262" y="4180"/>
                    <a:pt x="9252" y="4180"/>
                  </a:cubicBezTo>
                  <a:lnTo>
                    <a:pt x="9252" y="4180"/>
                  </a:lnTo>
                  <a:cubicBezTo>
                    <a:pt x="9264" y="4215"/>
                    <a:pt x="9299" y="4275"/>
                    <a:pt x="9276" y="4275"/>
                  </a:cubicBezTo>
                  <a:lnTo>
                    <a:pt x="9264" y="4227"/>
                  </a:lnTo>
                  <a:lnTo>
                    <a:pt x="9264" y="4227"/>
                  </a:lnTo>
                  <a:cubicBezTo>
                    <a:pt x="9240" y="4227"/>
                    <a:pt x="9288" y="4287"/>
                    <a:pt x="9276" y="4299"/>
                  </a:cubicBezTo>
                  <a:cubicBezTo>
                    <a:pt x="9276" y="4299"/>
                    <a:pt x="9285" y="4336"/>
                    <a:pt x="9295" y="4336"/>
                  </a:cubicBezTo>
                  <a:cubicBezTo>
                    <a:pt x="9297" y="4336"/>
                    <a:pt x="9298" y="4336"/>
                    <a:pt x="9299" y="4334"/>
                  </a:cubicBezTo>
                  <a:lnTo>
                    <a:pt x="9299" y="4334"/>
                  </a:lnTo>
                  <a:cubicBezTo>
                    <a:pt x="9311" y="4358"/>
                    <a:pt x="9299" y="4370"/>
                    <a:pt x="9288" y="4370"/>
                  </a:cubicBezTo>
                  <a:cubicBezTo>
                    <a:pt x="9288" y="4370"/>
                    <a:pt x="9299" y="4382"/>
                    <a:pt x="9299" y="4394"/>
                  </a:cubicBezTo>
                  <a:cubicBezTo>
                    <a:pt x="9306" y="4398"/>
                    <a:pt x="9310" y="4400"/>
                    <a:pt x="9312" y="4400"/>
                  </a:cubicBezTo>
                  <a:cubicBezTo>
                    <a:pt x="9321" y="4400"/>
                    <a:pt x="9314" y="4382"/>
                    <a:pt x="9320" y="4382"/>
                  </a:cubicBezTo>
                  <a:lnTo>
                    <a:pt x="9320" y="4382"/>
                  </a:lnTo>
                  <a:cubicBezTo>
                    <a:pt x="9322" y="4382"/>
                    <a:pt x="9326" y="4385"/>
                    <a:pt x="9335" y="4394"/>
                  </a:cubicBezTo>
                  <a:lnTo>
                    <a:pt x="9311" y="4346"/>
                  </a:lnTo>
                  <a:lnTo>
                    <a:pt x="9311" y="4346"/>
                  </a:lnTo>
                  <a:cubicBezTo>
                    <a:pt x="9323" y="4358"/>
                    <a:pt x="9347" y="4394"/>
                    <a:pt x="9359" y="4418"/>
                  </a:cubicBezTo>
                  <a:cubicBezTo>
                    <a:pt x="9373" y="4435"/>
                    <a:pt x="9377" y="4441"/>
                    <a:pt x="9376" y="4441"/>
                  </a:cubicBezTo>
                  <a:cubicBezTo>
                    <a:pt x="9375" y="4441"/>
                    <a:pt x="9365" y="4431"/>
                    <a:pt x="9361" y="4431"/>
                  </a:cubicBezTo>
                  <a:lnTo>
                    <a:pt x="9361" y="4431"/>
                  </a:lnTo>
                  <a:cubicBezTo>
                    <a:pt x="9359" y="4431"/>
                    <a:pt x="9360" y="4436"/>
                    <a:pt x="9371" y="4454"/>
                  </a:cubicBezTo>
                  <a:lnTo>
                    <a:pt x="9371" y="4442"/>
                  </a:lnTo>
                  <a:cubicBezTo>
                    <a:pt x="9407" y="4489"/>
                    <a:pt x="9383" y="4489"/>
                    <a:pt x="9371" y="4489"/>
                  </a:cubicBezTo>
                  <a:cubicBezTo>
                    <a:pt x="9359" y="4477"/>
                    <a:pt x="9347" y="4477"/>
                    <a:pt x="9323" y="4442"/>
                  </a:cubicBezTo>
                  <a:lnTo>
                    <a:pt x="9323" y="4418"/>
                  </a:lnTo>
                  <a:cubicBezTo>
                    <a:pt x="9319" y="4413"/>
                    <a:pt x="9316" y="4411"/>
                    <a:pt x="9314" y="4411"/>
                  </a:cubicBezTo>
                  <a:lnTo>
                    <a:pt x="9314" y="4411"/>
                  </a:lnTo>
                  <a:cubicBezTo>
                    <a:pt x="9307" y="4411"/>
                    <a:pt x="9321" y="4444"/>
                    <a:pt x="9311" y="4454"/>
                  </a:cubicBezTo>
                  <a:cubicBezTo>
                    <a:pt x="9311" y="4442"/>
                    <a:pt x="9311" y="4442"/>
                    <a:pt x="9311" y="4442"/>
                  </a:cubicBezTo>
                  <a:lnTo>
                    <a:pt x="9299" y="4442"/>
                  </a:lnTo>
                  <a:cubicBezTo>
                    <a:pt x="9299" y="4442"/>
                    <a:pt x="9299" y="4457"/>
                    <a:pt x="9293" y="4457"/>
                  </a:cubicBezTo>
                  <a:cubicBezTo>
                    <a:pt x="9292" y="4457"/>
                    <a:pt x="9290" y="4456"/>
                    <a:pt x="9288" y="4454"/>
                  </a:cubicBezTo>
                  <a:lnTo>
                    <a:pt x="9288" y="4454"/>
                  </a:lnTo>
                  <a:lnTo>
                    <a:pt x="9299" y="4477"/>
                  </a:lnTo>
                  <a:lnTo>
                    <a:pt x="9299" y="4465"/>
                  </a:lnTo>
                  <a:cubicBezTo>
                    <a:pt x="9299" y="4465"/>
                    <a:pt x="9323" y="4477"/>
                    <a:pt x="9323" y="4501"/>
                  </a:cubicBezTo>
                  <a:cubicBezTo>
                    <a:pt x="9323" y="4506"/>
                    <a:pt x="9322" y="4508"/>
                    <a:pt x="9320" y="4508"/>
                  </a:cubicBezTo>
                  <a:cubicBezTo>
                    <a:pt x="9310" y="4508"/>
                    <a:pt x="9285" y="4473"/>
                    <a:pt x="9276" y="4454"/>
                  </a:cubicBezTo>
                  <a:cubicBezTo>
                    <a:pt x="9265" y="4433"/>
                    <a:pt x="9266" y="4428"/>
                    <a:pt x="9270" y="4428"/>
                  </a:cubicBezTo>
                  <a:cubicBezTo>
                    <a:pt x="9274" y="4428"/>
                    <a:pt x="9282" y="4432"/>
                    <a:pt x="9285" y="4432"/>
                  </a:cubicBezTo>
                  <a:cubicBezTo>
                    <a:pt x="9287" y="4432"/>
                    <a:pt x="9288" y="4432"/>
                    <a:pt x="9288" y="4430"/>
                  </a:cubicBezTo>
                  <a:cubicBezTo>
                    <a:pt x="9274" y="4412"/>
                    <a:pt x="9268" y="4408"/>
                    <a:pt x="9263" y="4408"/>
                  </a:cubicBezTo>
                  <a:cubicBezTo>
                    <a:pt x="9258" y="4408"/>
                    <a:pt x="9256" y="4413"/>
                    <a:pt x="9252" y="4413"/>
                  </a:cubicBezTo>
                  <a:cubicBezTo>
                    <a:pt x="9249" y="4413"/>
                    <a:pt x="9245" y="4411"/>
                    <a:pt x="9240" y="4406"/>
                  </a:cubicBezTo>
                  <a:cubicBezTo>
                    <a:pt x="9216" y="4358"/>
                    <a:pt x="9252" y="4394"/>
                    <a:pt x="9228" y="4358"/>
                  </a:cubicBezTo>
                  <a:cubicBezTo>
                    <a:pt x="9226" y="4357"/>
                    <a:pt x="9225" y="4356"/>
                    <a:pt x="9224" y="4356"/>
                  </a:cubicBezTo>
                  <a:lnTo>
                    <a:pt x="9224" y="4356"/>
                  </a:lnTo>
                  <a:cubicBezTo>
                    <a:pt x="9219" y="4356"/>
                    <a:pt x="9226" y="4382"/>
                    <a:pt x="9216" y="4382"/>
                  </a:cubicBezTo>
                  <a:cubicBezTo>
                    <a:pt x="9204" y="4358"/>
                    <a:pt x="9216" y="4346"/>
                    <a:pt x="9192" y="4323"/>
                  </a:cubicBezTo>
                  <a:lnTo>
                    <a:pt x="9180" y="4311"/>
                  </a:lnTo>
                  <a:cubicBezTo>
                    <a:pt x="9192" y="4299"/>
                    <a:pt x="9145" y="4251"/>
                    <a:pt x="9145" y="4227"/>
                  </a:cubicBezTo>
                  <a:cubicBezTo>
                    <a:pt x="9144" y="4226"/>
                    <a:pt x="9143" y="4226"/>
                    <a:pt x="9142" y="4226"/>
                  </a:cubicBezTo>
                  <a:lnTo>
                    <a:pt x="9142" y="4226"/>
                  </a:lnTo>
                  <a:cubicBezTo>
                    <a:pt x="9138" y="4226"/>
                    <a:pt x="9149" y="4257"/>
                    <a:pt x="9141" y="4257"/>
                  </a:cubicBezTo>
                  <a:cubicBezTo>
                    <a:pt x="9139" y="4257"/>
                    <a:pt x="9137" y="4255"/>
                    <a:pt x="9133" y="4251"/>
                  </a:cubicBezTo>
                  <a:lnTo>
                    <a:pt x="9133" y="4251"/>
                  </a:lnTo>
                  <a:cubicBezTo>
                    <a:pt x="9145" y="4275"/>
                    <a:pt x="9180" y="4299"/>
                    <a:pt x="9180" y="4323"/>
                  </a:cubicBezTo>
                  <a:lnTo>
                    <a:pt x="9168" y="4323"/>
                  </a:lnTo>
                  <a:cubicBezTo>
                    <a:pt x="9145" y="4299"/>
                    <a:pt x="9145" y="4263"/>
                    <a:pt x="9121" y="4251"/>
                  </a:cubicBezTo>
                  <a:lnTo>
                    <a:pt x="9121" y="4263"/>
                  </a:lnTo>
                  <a:cubicBezTo>
                    <a:pt x="9133" y="4287"/>
                    <a:pt x="9145" y="4287"/>
                    <a:pt x="9157" y="4311"/>
                  </a:cubicBezTo>
                  <a:cubicBezTo>
                    <a:pt x="9155" y="4310"/>
                    <a:pt x="9153" y="4309"/>
                    <a:pt x="9152" y="4309"/>
                  </a:cubicBezTo>
                  <a:lnTo>
                    <a:pt x="9152" y="4309"/>
                  </a:lnTo>
                  <a:cubicBezTo>
                    <a:pt x="9140" y="4309"/>
                    <a:pt x="9180" y="4372"/>
                    <a:pt x="9180" y="4394"/>
                  </a:cubicBezTo>
                  <a:cubicBezTo>
                    <a:pt x="9180" y="4394"/>
                    <a:pt x="9168" y="4394"/>
                    <a:pt x="9157" y="4382"/>
                  </a:cubicBezTo>
                  <a:lnTo>
                    <a:pt x="9157" y="4382"/>
                  </a:lnTo>
                  <a:cubicBezTo>
                    <a:pt x="9168" y="4430"/>
                    <a:pt x="9157" y="4442"/>
                    <a:pt x="9168" y="4489"/>
                  </a:cubicBezTo>
                  <a:cubicBezTo>
                    <a:pt x="9157" y="4454"/>
                    <a:pt x="9145" y="4442"/>
                    <a:pt x="9121" y="4418"/>
                  </a:cubicBezTo>
                  <a:cubicBezTo>
                    <a:pt x="9133" y="4406"/>
                    <a:pt x="9097" y="4358"/>
                    <a:pt x="9085" y="4334"/>
                  </a:cubicBezTo>
                  <a:lnTo>
                    <a:pt x="9085" y="4334"/>
                  </a:lnTo>
                  <a:cubicBezTo>
                    <a:pt x="9073" y="4346"/>
                    <a:pt x="9109" y="4394"/>
                    <a:pt x="9121" y="4406"/>
                  </a:cubicBezTo>
                  <a:cubicBezTo>
                    <a:pt x="9118" y="4405"/>
                    <a:pt x="9116" y="4404"/>
                    <a:pt x="9115" y="4404"/>
                  </a:cubicBezTo>
                  <a:cubicBezTo>
                    <a:pt x="9107" y="4404"/>
                    <a:pt x="9119" y="4425"/>
                    <a:pt x="9111" y="4425"/>
                  </a:cubicBezTo>
                  <a:cubicBezTo>
                    <a:pt x="9109" y="4425"/>
                    <a:pt x="9104" y="4423"/>
                    <a:pt x="9097" y="4418"/>
                  </a:cubicBezTo>
                  <a:cubicBezTo>
                    <a:pt x="9085" y="4406"/>
                    <a:pt x="9073" y="4370"/>
                    <a:pt x="9061" y="4346"/>
                  </a:cubicBezTo>
                  <a:lnTo>
                    <a:pt x="9061" y="4346"/>
                  </a:lnTo>
                  <a:cubicBezTo>
                    <a:pt x="9055" y="4353"/>
                    <a:pt x="9065" y="4368"/>
                    <a:pt x="9073" y="4382"/>
                  </a:cubicBezTo>
                  <a:lnTo>
                    <a:pt x="9073" y="4382"/>
                  </a:lnTo>
                  <a:cubicBezTo>
                    <a:pt x="9061" y="4383"/>
                    <a:pt x="9062" y="4406"/>
                    <a:pt x="9073" y="4430"/>
                  </a:cubicBezTo>
                  <a:cubicBezTo>
                    <a:pt x="9061" y="4410"/>
                    <a:pt x="9056" y="4405"/>
                    <a:pt x="9053" y="4405"/>
                  </a:cubicBezTo>
                  <a:cubicBezTo>
                    <a:pt x="9049" y="4405"/>
                    <a:pt x="9049" y="4412"/>
                    <a:pt x="9044" y="4412"/>
                  </a:cubicBezTo>
                  <a:cubicBezTo>
                    <a:pt x="9041" y="4412"/>
                    <a:pt x="9036" y="4408"/>
                    <a:pt x="9026" y="4394"/>
                  </a:cubicBezTo>
                  <a:lnTo>
                    <a:pt x="9026" y="4394"/>
                  </a:lnTo>
                  <a:cubicBezTo>
                    <a:pt x="9026" y="4418"/>
                    <a:pt x="9049" y="4418"/>
                    <a:pt x="9061" y="4442"/>
                  </a:cubicBezTo>
                  <a:cubicBezTo>
                    <a:pt x="9067" y="4454"/>
                    <a:pt x="9064" y="4457"/>
                    <a:pt x="9058" y="4457"/>
                  </a:cubicBezTo>
                  <a:cubicBezTo>
                    <a:pt x="9052" y="4457"/>
                    <a:pt x="9043" y="4454"/>
                    <a:pt x="9038" y="4454"/>
                  </a:cubicBezTo>
                  <a:cubicBezTo>
                    <a:pt x="9038" y="4442"/>
                    <a:pt x="9038" y="4430"/>
                    <a:pt x="9038" y="4430"/>
                  </a:cubicBezTo>
                  <a:lnTo>
                    <a:pt x="9014" y="4394"/>
                  </a:lnTo>
                  <a:cubicBezTo>
                    <a:pt x="9012" y="4393"/>
                    <a:pt x="9010" y="4393"/>
                    <a:pt x="9009" y="4393"/>
                  </a:cubicBezTo>
                  <a:cubicBezTo>
                    <a:pt x="8989" y="4393"/>
                    <a:pt x="9045" y="4469"/>
                    <a:pt x="9033" y="4469"/>
                  </a:cubicBezTo>
                  <a:cubicBezTo>
                    <a:pt x="9032" y="4469"/>
                    <a:pt x="9029" y="4468"/>
                    <a:pt x="9026" y="4465"/>
                  </a:cubicBezTo>
                  <a:cubicBezTo>
                    <a:pt x="9014" y="4442"/>
                    <a:pt x="9002" y="4442"/>
                    <a:pt x="8990" y="4406"/>
                  </a:cubicBezTo>
                  <a:lnTo>
                    <a:pt x="8990" y="4406"/>
                  </a:lnTo>
                  <a:cubicBezTo>
                    <a:pt x="8990" y="4418"/>
                    <a:pt x="8978" y="4418"/>
                    <a:pt x="9002" y="4442"/>
                  </a:cubicBezTo>
                  <a:cubicBezTo>
                    <a:pt x="8990" y="4442"/>
                    <a:pt x="8990" y="4442"/>
                    <a:pt x="8978" y="4430"/>
                  </a:cubicBezTo>
                  <a:lnTo>
                    <a:pt x="8978" y="4430"/>
                  </a:lnTo>
                  <a:cubicBezTo>
                    <a:pt x="8978" y="4454"/>
                    <a:pt x="8978" y="4465"/>
                    <a:pt x="8990" y="4501"/>
                  </a:cubicBezTo>
                  <a:cubicBezTo>
                    <a:pt x="8978" y="4501"/>
                    <a:pt x="8954" y="4477"/>
                    <a:pt x="8942" y="4465"/>
                  </a:cubicBezTo>
                  <a:cubicBezTo>
                    <a:pt x="8942" y="4483"/>
                    <a:pt x="8930" y="4483"/>
                    <a:pt x="8918" y="4483"/>
                  </a:cubicBezTo>
                  <a:cubicBezTo>
                    <a:pt x="8907" y="4483"/>
                    <a:pt x="8895" y="4483"/>
                    <a:pt x="8895" y="4501"/>
                  </a:cubicBezTo>
                  <a:lnTo>
                    <a:pt x="8895" y="4513"/>
                  </a:lnTo>
                  <a:cubicBezTo>
                    <a:pt x="8871" y="4513"/>
                    <a:pt x="8942" y="4561"/>
                    <a:pt x="8918" y="4561"/>
                  </a:cubicBezTo>
                  <a:cubicBezTo>
                    <a:pt x="8895" y="4513"/>
                    <a:pt x="8895" y="4537"/>
                    <a:pt x="8871" y="4513"/>
                  </a:cubicBezTo>
                  <a:cubicBezTo>
                    <a:pt x="8868" y="4512"/>
                    <a:pt x="8866" y="4512"/>
                    <a:pt x="8864" y="4512"/>
                  </a:cubicBezTo>
                  <a:cubicBezTo>
                    <a:pt x="8841" y="4512"/>
                    <a:pt x="8853" y="4562"/>
                    <a:pt x="8830" y="4562"/>
                  </a:cubicBezTo>
                  <a:cubicBezTo>
                    <a:pt x="8828" y="4562"/>
                    <a:pt x="8826" y="4562"/>
                    <a:pt x="8823" y="4561"/>
                  </a:cubicBezTo>
                  <a:cubicBezTo>
                    <a:pt x="8811" y="4549"/>
                    <a:pt x="8799" y="4537"/>
                    <a:pt x="8811" y="4525"/>
                  </a:cubicBezTo>
                  <a:cubicBezTo>
                    <a:pt x="8787" y="4525"/>
                    <a:pt x="8776" y="4537"/>
                    <a:pt x="8764" y="4549"/>
                  </a:cubicBezTo>
                  <a:lnTo>
                    <a:pt x="8764" y="4537"/>
                  </a:lnTo>
                  <a:cubicBezTo>
                    <a:pt x="8756" y="4533"/>
                    <a:pt x="8750" y="4531"/>
                    <a:pt x="8745" y="4531"/>
                  </a:cubicBezTo>
                  <a:cubicBezTo>
                    <a:pt x="8719" y="4531"/>
                    <a:pt x="8726" y="4576"/>
                    <a:pt x="8716" y="4596"/>
                  </a:cubicBezTo>
                  <a:cubicBezTo>
                    <a:pt x="8716" y="4596"/>
                    <a:pt x="8704" y="4573"/>
                    <a:pt x="8704" y="4573"/>
                  </a:cubicBezTo>
                  <a:cubicBezTo>
                    <a:pt x="8699" y="4570"/>
                    <a:pt x="8693" y="4568"/>
                    <a:pt x="8688" y="4568"/>
                  </a:cubicBezTo>
                  <a:cubicBezTo>
                    <a:pt x="8672" y="4568"/>
                    <a:pt x="8662" y="4584"/>
                    <a:pt x="8680" y="4620"/>
                  </a:cubicBezTo>
                  <a:cubicBezTo>
                    <a:pt x="8670" y="4610"/>
                    <a:pt x="8666" y="4606"/>
                    <a:pt x="8666" y="4606"/>
                  </a:cubicBezTo>
                  <a:lnTo>
                    <a:pt x="8666" y="4606"/>
                  </a:lnTo>
                  <a:cubicBezTo>
                    <a:pt x="8665" y="4606"/>
                    <a:pt x="8671" y="4615"/>
                    <a:pt x="8664" y="4615"/>
                  </a:cubicBezTo>
                  <a:cubicBezTo>
                    <a:pt x="8661" y="4615"/>
                    <a:pt x="8655" y="4614"/>
                    <a:pt x="8645" y="4608"/>
                  </a:cubicBezTo>
                  <a:cubicBezTo>
                    <a:pt x="8633" y="4596"/>
                    <a:pt x="8633" y="4596"/>
                    <a:pt x="8633" y="4596"/>
                  </a:cubicBezTo>
                  <a:cubicBezTo>
                    <a:pt x="8629" y="4592"/>
                    <a:pt x="8625" y="4591"/>
                    <a:pt x="8621" y="4591"/>
                  </a:cubicBezTo>
                  <a:cubicBezTo>
                    <a:pt x="8614" y="4591"/>
                    <a:pt x="8609" y="4596"/>
                    <a:pt x="8609" y="4596"/>
                  </a:cubicBezTo>
                  <a:cubicBezTo>
                    <a:pt x="8609" y="4596"/>
                    <a:pt x="8609" y="4596"/>
                    <a:pt x="8609" y="4608"/>
                  </a:cubicBezTo>
                  <a:cubicBezTo>
                    <a:pt x="8585" y="4596"/>
                    <a:pt x="8561" y="4596"/>
                    <a:pt x="8549" y="4596"/>
                  </a:cubicBezTo>
                  <a:cubicBezTo>
                    <a:pt x="8534" y="4596"/>
                    <a:pt x="8521" y="4596"/>
                    <a:pt x="8509" y="4593"/>
                  </a:cubicBezTo>
                  <a:lnTo>
                    <a:pt x="8509" y="4593"/>
                  </a:lnTo>
                  <a:cubicBezTo>
                    <a:pt x="8521" y="4598"/>
                    <a:pt x="8534" y="4603"/>
                    <a:pt x="8549" y="4608"/>
                  </a:cubicBezTo>
                  <a:cubicBezTo>
                    <a:pt x="8559" y="4628"/>
                    <a:pt x="8561" y="4649"/>
                    <a:pt x="8568" y="4654"/>
                  </a:cubicBezTo>
                  <a:lnTo>
                    <a:pt x="8568" y="4654"/>
                  </a:lnTo>
                  <a:cubicBezTo>
                    <a:pt x="8532" y="4642"/>
                    <a:pt x="8477" y="4619"/>
                    <a:pt x="8466" y="4585"/>
                  </a:cubicBezTo>
                  <a:lnTo>
                    <a:pt x="8478" y="4585"/>
                  </a:lnTo>
                  <a:cubicBezTo>
                    <a:pt x="8466" y="4585"/>
                    <a:pt x="8466" y="4585"/>
                    <a:pt x="8466" y="4573"/>
                  </a:cubicBezTo>
                  <a:lnTo>
                    <a:pt x="8466" y="4573"/>
                  </a:lnTo>
                  <a:cubicBezTo>
                    <a:pt x="8474" y="4576"/>
                    <a:pt x="8481" y="4580"/>
                    <a:pt x="8489" y="4584"/>
                  </a:cubicBezTo>
                  <a:lnTo>
                    <a:pt x="8489" y="4584"/>
                  </a:lnTo>
                  <a:cubicBezTo>
                    <a:pt x="8479" y="4577"/>
                    <a:pt x="8467" y="4566"/>
                    <a:pt x="8454" y="4549"/>
                  </a:cubicBezTo>
                  <a:cubicBezTo>
                    <a:pt x="8383" y="4513"/>
                    <a:pt x="8359" y="4418"/>
                    <a:pt x="8323" y="4382"/>
                  </a:cubicBezTo>
                  <a:cubicBezTo>
                    <a:pt x="8285" y="4382"/>
                    <a:pt x="8257" y="4396"/>
                    <a:pt x="8223" y="4396"/>
                  </a:cubicBezTo>
                  <a:cubicBezTo>
                    <a:pt x="8193" y="4396"/>
                    <a:pt x="8159" y="4385"/>
                    <a:pt x="8109" y="4346"/>
                  </a:cubicBezTo>
                  <a:lnTo>
                    <a:pt x="8180" y="4334"/>
                  </a:lnTo>
                  <a:cubicBezTo>
                    <a:pt x="8143" y="4314"/>
                    <a:pt x="8120" y="4308"/>
                    <a:pt x="8102" y="4308"/>
                  </a:cubicBezTo>
                  <a:cubicBezTo>
                    <a:pt x="8077" y="4308"/>
                    <a:pt x="8064" y="4320"/>
                    <a:pt x="8042" y="4320"/>
                  </a:cubicBezTo>
                  <a:cubicBezTo>
                    <a:pt x="8026" y="4320"/>
                    <a:pt x="8003" y="4313"/>
                    <a:pt x="7966" y="4287"/>
                  </a:cubicBezTo>
                  <a:lnTo>
                    <a:pt x="7966" y="4287"/>
                  </a:lnTo>
                  <a:cubicBezTo>
                    <a:pt x="8002" y="4323"/>
                    <a:pt x="7895" y="4311"/>
                    <a:pt x="7978" y="4358"/>
                  </a:cubicBezTo>
                  <a:cubicBezTo>
                    <a:pt x="7930" y="4358"/>
                    <a:pt x="7835" y="4311"/>
                    <a:pt x="7775" y="4263"/>
                  </a:cubicBezTo>
                  <a:cubicBezTo>
                    <a:pt x="7752" y="4263"/>
                    <a:pt x="7764" y="4275"/>
                    <a:pt x="7752" y="4299"/>
                  </a:cubicBezTo>
                  <a:cubicBezTo>
                    <a:pt x="7811" y="4358"/>
                    <a:pt x="7883" y="4323"/>
                    <a:pt x="7918" y="4406"/>
                  </a:cubicBezTo>
                  <a:lnTo>
                    <a:pt x="8002" y="4382"/>
                  </a:lnTo>
                  <a:lnTo>
                    <a:pt x="8002" y="4382"/>
                  </a:lnTo>
                  <a:cubicBezTo>
                    <a:pt x="8049" y="4442"/>
                    <a:pt x="8037" y="4477"/>
                    <a:pt x="7990" y="4477"/>
                  </a:cubicBezTo>
                  <a:cubicBezTo>
                    <a:pt x="8002" y="4489"/>
                    <a:pt x="8025" y="4489"/>
                    <a:pt x="8037" y="4501"/>
                  </a:cubicBezTo>
                  <a:cubicBezTo>
                    <a:pt x="8030" y="4519"/>
                    <a:pt x="8022" y="4526"/>
                    <a:pt x="8014" y="4526"/>
                  </a:cubicBezTo>
                  <a:cubicBezTo>
                    <a:pt x="7990" y="4526"/>
                    <a:pt x="7966" y="4468"/>
                    <a:pt x="7937" y="4468"/>
                  </a:cubicBezTo>
                  <a:cubicBezTo>
                    <a:pt x="7931" y="4468"/>
                    <a:pt x="7925" y="4471"/>
                    <a:pt x="7918" y="4477"/>
                  </a:cubicBezTo>
                  <a:lnTo>
                    <a:pt x="7966" y="4501"/>
                  </a:lnTo>
                  <a:cubicBezTo>
                    <a:pt x="7963" y="4516"/>
                    <a:pt x="7953" y="4522"/>
                    <a:pt x="7940" y="4522"/>
                  </a:cubicBezTo>
                  <a:cubicBezTo>
                    <a:pt x="7898" y="4522"/>
                    <a:pt x="7820" y="4468"/>
                    <a:pt x="7775" y="4442"/>
                  </a:cubicBezTo>
                  <a:cubicBezTo>
                    <a:pt x="7716" y="4382"/>
                    <a:pt x="7656" y="4346"/>
                    <a:pt x="7668" y="4311"/>
                  </a:cubicBezTo>
                  <a:lnTo>
                    <a:pt x="7668" y="4311"/>
                  </a:lnTo>
                  <a:lnTo>
                    <a:pt x="7764" y="4346"/>
                  </a:lnTo>
                  <a:cubicBezTo>
                    <a:pt x="7728" y="4287"/>
                    <a:pt x="7633" y="4299"/>
                    <a:pt x="7585" y="4275"/>
                  </a:cubicBezTo>
                  <a:cubicBezTo>
                    <a:pt x="7585" y="4263"/>
                    <a:pt x="7573" y="4263"/>
                    <a:pt x="7573" y="4251"/>
                  </a:cubicBezTo>
                  <a:cubicBezTo>
                    <a:pt x="7573" y="4263"/>
                    <a:pt x="7573" y="4263"/>
                    <a:pt x="7573" y="4263"/>
                  </a:cubicBezTo>
                  <a:cubicBezTo>
                    <a:pt x="7561" y="4263"/>
                    <a:pt x="7549" y="4251"/>
                    <a:pt x="7549" y="4239"/>
                  </a:cubicBezTo>
                  <a:cubicBezTo>
                    <a:pt x="7502" y="4215"/>
                    <a:pt x="7418" y="4204"/>
                    <a:pt x="7371" y="4180"/>
                  </a:cubicBezTo>
                  <a:lnTo>
                    <a:pt x="7371" y="4215"/>
                  </a:lnTo>
                  <a:lnTo>
                    <a:pt x="7383" y="4204"/>
                  </a:lnTo>
                  <a:cubicBezTo>
                    <a:pt x="7418" y="4215"/>
                    <a:pt x="7478" y="4263"/>
                    <a:pt x="7430" y="4275"/>
                  </a:cubicBezTo>
                  <a:cubicBezTo>
                    <a:pt x="7323" y="4251"/>
                    <a:pt x="7323" y="4180"/>
                    <a:pt x="7311" y="4144"/>
                  </a:cubicBezTo>
                  <a:cubicBezTo>
                    <a:pt x="7317" y="4138"/>
                    <a:pt x="7324" y="4135"/>
                    <a:pt x="7332" y="4135"/>
                  </a:cubicBezTo>
                  <a:cubicBezTo>
                    <a:pt x="7368" y="4135"/>
                    <a:pt x="7417" y="4192"/>
                    <a:pt x="7466" y="4192"/>
                  </a:cubicBezTo>
                  <a:cubicBezTo>
                    <a:pt x="7454" y="4132"/>
                    <a:pt x="7371" y="4144"/>
                    <a:pt x="7263" y="4073"/>
                  </a:cubicBezTo>
                  <a:cubicBezTo>
                    <a:pt x="7277" y="4066"/>
                    <a:pt x="7289" y="4063"/>
                    <a:pt x="7302" y="4063"/>
                  </a:cubicBezTo>
                  <a:cubicBezTo>
                    <a:pt x="7344" y="4063"/>
                    <a:pt x="7382" y="4094"/>
                    <a:pt x="7415" y="4094"/>
                  </a:cubicBezTo>
                  <a:cubicBezTo>
                    <a:pt x="7424" y="4094"/>
                    <a:pt x="7433" y="4091"/>
                    <a:pt x="7442" y="4084"/>
                  </a:cubicBezTo>
                  <a:cubicBezTo>
                    <a:pt x="7347" y="4037"/>
                    <a:pt x="7311" y="4061"/>
                    <a:pt x="7228" y="4025"/>
                  </a:cubicBezTo>
                  <a:cubicBezTo>
                    <a:pt x="7234" y="4013"/>
                    <a:pt x="7261" y="4013"/>
                    <a:pt x="7287" y="4013"/>
                  </a:cubicBezTo>
                  <a:cubicBezTo>
                    <a:pt x="7314" y="4013"/>
                    <a:pt x="7341" y="4013"/>
                    <a:pt x="7347" y="4001"/>
                  </a:cubicBezTo>
                  <a:cubicBezTo>
                    <a:pt x="7323" y="3989"/>
                    <a:pt x="7299" y="3977"/>
                    <a:pt x="7287" y="3965"/>
                  </a:cubicBezTo>
                  <a:lnTo>
                    <a:pt x="7287" y="3965"/>
                  </a:lnTo>
                  <a:cubicBezTo>
                    <a:pt x="7312" y="3973"/>
                    <a:pt x="7328" y="3976"/>
                    <a:pt x="7339" y="3976"/>
                  </a:cubicBezTo>
                  <a:cubicBezTo>
                    <a:pt x="7389" y="3976"/>
                    <a:pt x="7322" y="3912"/>
                    <a:pt x="7370" y="3912"/>
                  </a:cubicBezTo>
                  <a:cubicBezTo>
                    <a:pt x="7379" y="3912"/>
                    <a:pt x="7390" y="3913"/>
                    <a:pt x="7406" y="3918"/>
                  </a:cubicBezTo>
                  <a:cubicBezTo>
                    <a:pt x="7389" y="3901"/>
                    <a:pt x="7372" y="3897"/>
                    <a:pt x="7354" y="3897"/>
                  </a:cubicBezTo>
                  <a:cubicBezTo>
                    <a:pt x="7342" y="3897"/>
                    <a:pt x="7330" y="3899"/>
                    <a:pt x="7317" y="3899"/>
                  </a:cubicBezTo>
                  <a:cubicBezTo>
                    <a:pt x="7294" y="3899"/>
                    <a:pt x="7269" y="3894"/>
                    <a:pt x="7240" y="3870"/>
                  </a:cubicBezTo>
                  <a:lnTo>
                    <a:pt x="7240" y="3870"/>
                  </a:lnTo>
                  <a:cubicBezTo>
                    <a:pt x="7252" y="3906"/>
                    <a:pt x="7311" y="3965"/>
                    <a:pt x="7228" y="3965"/>
                  </a:cubicBezTo>
                  <a:lnTo>
                    <a:pt x="7144" y="3918"/>
                  </a:lnTo>
                  <a:cubicBezTo>
                    <a:pt x="7109" y="3882"/>
                    <a:pt x="7252" y="3894"/>
                    <a:pt x="7192" y="3846"/>
                  </a:cubicBezTo>
                  <a:lnTo>
                    <a:pt x="7097" y="3846"/>
                  </a:lnTo>
                  <a:cubicBezTo>
                    <a:pt x="7097" y="3858"/>
                    <a:pt x="7144" y="3882"/>
                    <a:pt x="7109" y="3894"/>
                  </a:cubicBezTo>
                  <a:cubicBezTo>
                    <a:pt x="7099" y="3887"/>
                    <a:pt x="7089" y="3884"/>
                    <a:pt x="7079" y="3884"/>
                  </a:cubicBezTo>
                  <a:cubicBezTo>
                    <a:pt x="7037" y="3884"/>
                    <a:pt x="6987" y="3932"/>
                    <a:pt x="6930" y="3942"/>
                  </a:cubicBezTo>
                  <a:cubicBezTo>
                    <a:pt x="6882" y="3930"/>
                    <a:pt x="6847" y="3918"/>
                    <a:pt x="6835" y="3894"/>
                  </a:cubicBezTo>
                  <a:cubicBezTo>
                    <a:pt x="6693" y="3918"/>
                    <a:pt x="6540" y="3894"/>
                    <a:pt x="6421" y="3929"/>
                  </a:cubicBezTo>
                  <a:lnTo>
                    <a:pt x="6421" y="3929"/>
                  </a:lnTo>
                  <a:cubicBezTo>
                    <a:pt x="6499" y="3905"/>
                    <a:pt x="6418" y="3870"/>
                    <a:pt x="6382" y="3834"/>
                  </a:cubicBezTo>
                  <a:cubicBezTo>
                    <a:pt x="6466" y="3834"/>
                    <a:pt x="6478" y="3787"/>
                    <a:pt x="6478" y="3751"/>
                  </a:cubicBezTo>
                  <a:cubicBezTo>
                    <a:pt x="6418" y="3751"/>
                    <a:pt x="6371" y="3799"/>
                    <a:pt x="6406" y="3823"/>
                  </a:cubicBezTo>
                  <a:cubicBezTo>
                    <a:pt x="6389" y="3818"/>
                    <a:pt x="6376" y="3817"/>
                    <a:pt x="6365" y="3817"/>
                  </a:cubicBezTo>
                  <a:cubicBezTo>
                    <a:pt x="6334" y="3817"/>
                    <a:pt x="6324" y="3830"/>
                    <a:pt x="6304" y="3830"/>
                  </a:cubicBezTo>
                  <a:cubicBezTo>
                    <a:pt x="6292" y="3830"/>
                    <a:pt x="6277" y="3825"/>
                    <a:pt x="6251" y="3811"/>
                  </a:cubicBezTo>
                  <a:cubicBezTo>
                    <a:pt x="6204" y="3787"/>
                    <a:pt x="6287" y="3763"/>
                    <a:pt x="6263" y="3739"/>
                  </a:cubicBezTo>
                  <a:cubicBezTo>
                    <a:pt x="6256" y="3738"/>
                    <a:pt x="6250" y="3738"/>
                    <a:pt x="6244" y="3738"/>
                  </a:cubicBezTo>
                  <a:cubicBezTo>
                    <a:pt x="6184" y="3738"/>
                    <a:pt x="6222" y="3788"/>
                    <a:pt x="6145" y="3788"/>
                  </a:cubicBezTo>
                  <a:cubicBezTo>
                    <a:pt x="6138" y="3788"/>
                    <a:pt x="6130" y="3788"/>
                    <a:pt x="6120" y="3787"/>
                  </a:cubicBezTo>
                  <a:cubicBezTo>
                    <a:pt x="6132" y="3775"/>
                    <a:pt x="6144" y="3775"/>
                    <a:pt x="6132" y="3763"/>
                  </a:cubicBezTo>
                  <a:cubicBezTo>
                    <a:pt x="6121" y="3761"/>
                    <a:pt x="6111" y="3760"/>
                    <a:pt x="6100" y="3760"/>
                  </a:cubicBezTo>
                  <a:cubicBezTo>
                    <a:pt x="6052" y="3760"/>
                    <a:pt x="6009" y="3779"/>
                    <a:pt x="5990" y="3799"/>
                  </a:cubicBezTo>
                  <a:cubicBezTo>
                    <a:pt x="5954" y="3763"/>
                    <a:pt x="5906" y="3763"/>
                    <a:pt x="5870" y="3763"/>
                  </a:cubicBezTo>
                  <a:cubicBezTo>
                    <a:pt x="5882" y="3763"/>
                    <a:pt x="5906" y="3751"/>
                    <a:pt x="5918" y="3751"/>
                  </a:cubicBezTo>
                  <a:cubicBezTo>
                    <a:pt x="5870" y="3692"/>
                    <a:pt x="5918" y="3703"/>
                    <a:pt x="5906" y="3680"/>
                  </a:cubicBezTo>
                  <a:lnTo>
                    <a:pt x="5906" y="3680"/>
                  </a:lnTo>
                  <a:cubicBezTo>
                    <a:pt x="5912" y="3686"/>
                    <a:pt x="5921" y="3686"/>
                    <a:pt x="5930" y="3686"/>
                  </a:cubicBezTo>
                  <a:cubicBezTo>
                    <a:pt x="5939" y="3686"/>
                    <a:pt x="5948" y="3686"/>
                    <a:pt x="5954" y="3692"/>
                  </a:cubicBezTo>
                  <a:lnTo>
                    <a:pt x="5930" y="3644"/>
                  </a:lnTo>
                  <a:cubicBezTo>
                    <a:pt x="5920" y="3625"/>
                    <a:pt x="5924" y="3621"/>
                    <a:pt x="5932" y="3621"/>
                  </a:cubicBezTo>
                  <a:cubicBezTo>
                    <a:pt x="5938" y="3621"/>
                    <a:pt x="5945" y="3623"/>
                    <a:pt x="5951" y="3623"/>
                  </a:cubicBezTo>
                  <a:cubicBezTo>
                    <a:pt x="5959" y="3623"/>
                    <a:pt x="5966" y="3620"/>
                    <a:pt x="5966" y="3608"/>
                  </a:cubicBezTo>
                  <a:lnTo>
                    <a:pt x="5954" y="3608"/>
                  </a:lnTo>
                  <a:cubicBezTo>
                    <a:pt x="5954" y="3594"/>
                    <a:pt x="5974" y="3588"/>
                    <a:pt x="5998" y="3588"/>
                  </a:cubicBezTo>
                  <a:cubicBezTo>
                    <a:pt x="6015" y="3588"/>
                    <a:pt x="6034" y="3591"/>
                    <a:pt x="6049" y="3596"/>
                  </a:cubicBezTo>
                  <a:cubicBezTo>
                    <a:pt x="6049" y="3406"/>
                    <a:pt x="6251" y="3489"/>
                    <a:pt x="6335" y="3370"/>
                  </a:cubicBezTo>
                  <a:cubicBezTo>
                    <a:pt x="6335" y="3346"/>
                    <a:pt x="6311" y="3346"/>
                    <a:pt x="6299" y="3322"/>
                  </a:cubicBezTo>
                  <a:cubicBezTo>
                    <a:pt x="6287" y="3322"/>
                    <a:pt x="6287" y="3311"/>
                    <a:pt x="6287" y="3311"/>
                  </a:cubicBezTo>
                  <a:cubicBezTo>
                    <a:pt x="6287" y="3322"/>
                    <a:pt x="6287" y="3334"/>
                    <a:pt x="6275" y="3334"/>
                  </a:cubicBezTo>
                  <a:cubicBezTo>
                    <a:pt x="6275" y="3311"/>
                    <a:pt x="6240" y="3275"/>
                    <a:pt x="6275" y="3275"/>
                  </a:cubicBezTo>
                  <a:cubicBezTo>
                    <a:pt x="6275" y="3287"/>
                    <a:pt x="6275" y="3287"/>
                    <a:pt x="6275" y="3299"/>
                  </a:cubicBezTo>
                  <a:cubicBezTo>
                    <a:pt x="6285" y="3289"/>
                    <a:pt x="6279" y="3272"/>
                    <a:pt x="6283" y="3272"/>
                  </a:cubicBezTo>
                  <a:lnTo>
                    <a:pt x="6283" y="3272"/>
                  </a:lnTo>
                  <a:cubicBezTo>
                    <a:pt x="6283" y="3272"/>
                    <a:pt x="6285" y="3273"/>
                    <a:pt x="6287" y="3275"/>
                  </a:cubicBezTo>
                  <a:cubicBezTo>
                    <a:pt x="6303" y="3275"/>
                    <a:pt x="6298" y="3270"/>
                    <a:pt x="6300" y="3270"/>
                  </a:cubicBezTo>
                  <a:lnTo>
                    <a:pt x="6300" y="3270"/>
                  </a:lnTo>
                  <a:cubicBezTo>
                    <a:pt x="6300" y="3270"/>
                    <a:pt x="6303" y="3271"/>
                    <a:pt x="6311" y="3275"/>
                  </a:cubicBezTo>
                  <a:lnTo>
                    <a:pt x="6359" y="3263"/>
                  </a:lnTo>
                  <a:cubicBezTo>
                    <a:pt x="6348" y="3236"/>
                    <a:pt x="6354" y="3228"/>
                    <a:pt x="6364" y="3228"/>
                  </a:cubicBezTo>
                  <a:cubicBezTo>
                    <a:pt x="6377" y="3228"/>
                    <a:pt x="6394" y="3239"/>
                    <a:pt x="6394" y="3239"/>
                  </a:cubicBezTo>
                  <a:cubicBezTo>
                    <a:pt x="6430" y="3275"/>
                    <a:pt x="6382" y="3263"/>
                    <a:pt x="6406" y="3299"/>
                  </a:cubicBezTo>
                  <a:lnTo>
                    <a:pt x="6442" y="3322"/>
                  </a:lnTo>
                  <a:lnTo>
                    <a:pt x="6418" y="3287"/>
                  </a:lnTo>
                  <a:lnTo>
                    <a:pt x="6442" y="3287"/>
                  </a:lnTo>
                  <a:cubicBezTo>
                    <a:pt x="6442" y="3278"/>
                    <a:pt x="6436" y="3270"/>
                    <a:pt x="6437" y="3270"/>
                  </a:cubicBezTo>
                  <a:lnTo>
                    <a:pt x="6437" y="3270"/>
                  </a:lnTo>
                  <a:cubicBezTo>
                    <a:pt x="6437" y="3270"/>
                    <a:pt x="6438" y="3271"/>
                    <a:pt x="6442" y="3275"/>
                  </a:cubicBezTo>
                  <a:cubicBezTo>
                    <a:pt x="6442" y="3275"/>
                    <a:pt x="6454" y="3275"/>
                    <a:pt x="6454" y="3287"/>
                  </a:cubicBezTo>
                  <a:lnTo>
                    <a:pt x="6454" y="3263"/>
                  </a:lnTo>
                  <a:cubicBezTo>
                    <a:pt x="6460" y="3275"/>
                    <a:pt x="6463" y="3275"/>
                    <a:pt x="6469" y="3275"/>
                  </a:cubicBezTo>
                  <a:cubicBezTo>
                    <a:pt x="6475" y="3275"/>
                    <a:pt x="6484" y="3275"/>
                    <a:pt x="6501" y="3287"/>
                  </a:cubicBezTo>
                  <a:cubicBezTo>
                    <a:pt x="6542" y="3277"/>
                    <a:pt x="6522" y="3222"/>
                    <a:pt x="6560" y="3222"/>
                  </a:cubicBezTo>
                  <a:cubicBezTo>
                    <a:pt x="6567" y="3222"/>
                    <a:pt x="6575" y="3224"/>
                    <a:pt x="6585" y="3227"/>
                  </a:cubicBezTo>
                  <a:cubicBezTo>
                    <a:pt x="6561" y="3215"/>
                    <a:pt x="6549" y="3168"/>
                    <a:pt x="6561" y="3156"/>
                  </a:cubicBezTo>
                  <a:lnTo>
                    <a:pt x="6561" y="3156"/>
                  </a:lnTo>
                  <a:cubicBezTo>
                    <a:pt x="6573" y="3168"/>
                    <a:pt x="6585" y="3168"/>
                    <a:pt x="6597" y="3191"/>
                  </a:cubicBezTo>
                  <a:lnTo>
                    <a:pt x="6597" y="3156"/>
                  </a:lnTo>
                  <a:cubicBezTo>
                    <a:pt x="6610" y="3166"/>
                    <a:pt x="6619" y="3169"/>
                    <a:pt x="6627" y="3169"/>
                  </a:cubicBezTo>
                  <a:cubicBezTo>
                    <a:pt x="6647" y="3169"/>
                    <a:pt x="6654" y="3144"/>
                    <a:pt x="6680" y="3144"/>
                  </a:cubicBezTo>
                  <a:lnTo>
                    <a:pt x="6692" y="3168"/>
                  </a:lnTo>
                  <a:cubicBezTo>
                    <a:pt x="6680" y="3132"/>
                    <a:pt x="6680" y="3120"/>
                    <a:pt x="6704" y="3108"/>
                  </a:cubicBezTo>
                  <a:lnTo>
                    <a:pt x="6728" y="3144"/>
                  </a:lnTo>
                  <a:cubicBezTo>
                    <a:pt x="6752" y="3144"/>
                    <a:pt x="6692" y="3072"/>
                    <a:pt x="6728" y="3072"/>
                  </a:cubicBezTo>
                  <a:cubicBezTo>
                    <a:pt x="6692" y="3037"/>
                    <a:pt x="6668" y="3037"/>
                    <a:pt x="6644" y="3001"/>
                  </a:cubicBezTo>
                  <a:lnTo>
                    <a:pt x="6644" y="3001"/>
                  </a:lnTo>
                  <a:cubicBezTo>
                    <a:pt x="6660" y="3017"/>
                    <a:pt x="6674" y="3024"/>
                    <a:pt x="6682" y="3024"/>
                  </a:cubicBezTo>
                  <a:cubicBezTo>
                    <a:pt x="6692" y="3024"/>
                    <a:pt x="6693" y="3014"/>
                    <a:pt x="6680" y="3001"/>
                  </a:cubicBezTo>
                  <a:cubicBezTo>
                    <a:pt x="6685" y="2991"/>
                    <a:pt x="6688" y="2987"/>
                    <a:pt x="6691" y="2987"/>
                  </a:cubicBezTo>
                  <a:cubicBezTo>
                    <a:pt x="6694" y="2987"/>
                    <a:pt x="6697" y="2994"/>
                    <a:pt x="6704" y="3001"/>
                  </a:cubicBezTo>
                  <a:lnTo>
                    <a:pt x="6692" y="2965"/>
                  </a:lnTo>
                  <a:cubicBezTo>
                    <a:pt x="6716" y="2965"/>
                    <a:pt x="6728" y="3013"/>
                    <a:pt x="6740" y="3037"/>
                  </a:cubicBezTo>
                  <a:cubicBezTo>
                    <a:pt x="6732" y="3005"/>
                    <a:pt x="6745" y="3000"/>
                    <a:pt x="6758" y="3000"/>
                  </a:cubicBezTo>
                  <a:cubicBezTo>
                    <a:pt x="6765" y="3000"/>
                    <a:pt x="6771" y="3001"/>
                    <a:pt x="6775" y="3001"/>
                  </a:cubicBezTo>
                  <a:lnTo>
                    <a:pt x="6787" y="3013"/>
                  </a:lnTo>
                  <a:lnTo>
                    <a:pt x="6811" y="3013"/>
                  </a:lnTo>
                  <a:cubicBezTo>
                    <a:pt x="6801" y="2983"/>
                    <a:pt x="6816" y="2962"/>
                    <a:pt x="6834" y="2962"/>
                  </a:cubicBezTo>
                  <a:cubicBezTo>
                    <a:pt x="6838" y="2962"/>
                    <a:pt x="6843" y="2963"/>
                    <a:pt x="6847" y="2965"/>
                  </a:cubicBezTo>
                  <a:lnTo>
                    <a:pt x="6871" y="3013"/>
                  </a:lnTo>
                  <a:cubicBezTo>
                    <a:pt x="6874" y="3015"/>
                    <a:pt x="6876" y="3015"/>
                    <a:pt x="6877" y="3015"/>
                  </a:cubicBezTo>
                  <a:cubicBezTo>
                    <a:pt x="6885" y="3015"/>
                    <a:pt x="6859" y="2987"/>
                    <a:pt x="6859" y="2977"/>
                  </a:cubicBezTo>
                  <a:cubicBezTo>
                    <a:pt x="6859" y="2970"/>
                    <a:pt x="6861" y="2967"/>
                    <a:pt x="6865" y="2967"/>
                  </a:cubicBezTo>
                  <a:cubicBezTo>
                    <a:pt x="6875" y="2967"/>
                    <a:pt x="6894" y="2981"/>
                    <a:pt x="6918" y="2989"/>
                  </a:cubicBezTo>
                  <a:cubicBezTo>
                    <a:pt x="6915" y="2973"/>
                    <a:pt x="6921" y="2968"/>
                    <a:pt x="6932" y="2968"/>
                  </a:cubicBezTo>
                  <a:cubicBezTo>
                    <a:pt x="6947" y="2968"/>
                    <a:pt x="6970" y="2978"/>
                    <a:pt x="6987" y="2978"/>
                  </a:cubicBezTo>
                  <a:cubicBezTo>
                    <a:pt x="7001" y="2978"/>
                    <a:pt x="7010" y="2970"/>
                    <a:pt x="7002" y="2941"/>
                  </a:cubicBezTo>
                  <a:lnTo>
                    <a:pt x="7002" y="2941"/>
                  </a:lnTo>
                  <a:lnTo>
                    <a:pt x="7025" y="2965"/>
                  </a:lnTo>
                  <a:cubicBezTo>
                    <a:pt x="7013" y="2882"/>
                    <a:pt x="7109" y="2941"/>
                    <a:pt x="7085" y="2846"/>
                  </a:cubicBezTo>
                  <a:lnTo>
                    <a:pt x="7085" y="2846"/>
                  </a:lnTo>
                  <a:cubicBezTo>
                    <a:pt x="7102" y="2855"/>
                    <a:pt x="7113" y="2859"/>
                    <a:pt x="7119" y="2859"/>
                  </a:cubicBezTo>
                  <a:cubicBezTo>
                    <a:pt x="7150" y="2859"/>
                    <a:pt x="7102" y="2786"/>
                    <a:pt x="7127" y="2786"/>
                  </a:cubicBezTo>
                  <a:cubicBezTo>
                    <a:pt x="7132" y="2786"/>
                    <a:pt x="7141" y="2789"/>
                    <a:pt x="7156" y="2799"/>
                  </a:cubicBezTo>
                  <a:lnTo>
                    <a:pt x="7144" y="2787"/>
                  </a:lnTo>
                  <a:cubicBezTo>
                    <a:pt x="7287" y="2715"/>
                    <a:pt x="7454" y="2691"/>
                    <a:pt x="7549" y="2572"/>
                  </a:cubicBezTo>
                  <a:lnTo>
                    <a:pt x="7561" y="2596"/>
                  </a:lnTo>
                  <a:cubicBezTo>
                    <a:pt x="7668" y="2549"/>
                    <a:pt x="7764" y="2501"/>
                    <a:pt x="7871" y="2453"/>
                  </a:cubicBezTo>
                  <a:cubicBezTo>
                    <a:pt x="7966" y="2394"/>
                    <a:pt x="8073" y="2346"/>
                    <a:pt x="8180" y="2310"/>
                  </a:cubicBezTo>
                  <a:cubicBezTo>
                    <a:pt x="8192" y="2287"/>
                    <a:pt x="8156" y="2239"/>
                    <a:pt x="8168" y="2215"/>
                  </a:cubicBezTo>
                  <a:cubicBezTo>
                    <a:pt x="8168" y="2215"/>
                    <a:pt x="8174" y="2212"/>
                    <a:pt x="8182" y="2212"/>
                  </a:cubicBezTo>
                  <a:cubicBezTo>
                    <a:pt x="8189" y="2212"/>
                    <a:pt x="8198" y="2215"/>
                    <a:pt x="8204" y="2227"/>
                  </a:cubicBezTo>
                  <a:cubicBezTo>
                    <a:pt x="8192" y="2251"/>
                    <a:pt x="8204" y="2263"/>
                    <a:pt x="8204" y="2275"/>
                  </a:cubicBezTo>
                  <a:cubicBezTo>
                    <a:pt x="8212" y="2271"/>
                    <a:pt x="8223" y="2271"/>
                    <a:pt x="8233" y="2271"/>
                  </a:cubicBezTo>
                  <a:lnTo>
                    <a:pt x="8233" y="2271"/>
                  </a:lnTo>
                  <a:cubicBezTo>
                    <a:pt x="8254" y="2271"/>
                    <a:pt x="8276" y="2271"/>
                    <a:pt x="8276" y="2239"/>
                  </a:cubicBezTo>
                  <a:lnTo>
                    <a:pt x="8252" y="2215"/>
                  </a:lnTo>
                  <a:cubicBezTo>
                    <a:pt x="8252" y="2203"/>
                    <a:pt x="8276" y="2203"/>
                    <a:pt x="8276" y="2203"/>
                  </a:cubicBezTo>
                  <a:cubicBezTo>
                    <a:pt x="8284" y="2220"/>
                    <a:pt x="8298" y="2236"/>
                    <a:pt x="8302" y="2249"/>
                  </a:cubicBezTo>
                  <a:lnTo>
                    <a:pt x="8302" y="2249"/>
                  </a:lnTo>
                  <a:cubicBezTo>
                    <a:pt x="8305" y="2231"/>
                    <a:pt x="8310" y="2225"/>
                    <a:pt x="8316" y="2225"/>
                  </a:cubicBezTo>
                  <a:cubicBezTo>
                    <a:pt x="8329" y="2225"/>
                    <a:pt x="8346" y="2251"/>
                    <a:pt x="8364" y="2251"/>
                  </a:cubicBezTo>
                  <a:cubicBezTo>
                    <a:pt x="8370" y="2251"/>
                    <a:pt x="8376" y="2248"/>
                    <a:pt x="8383" y="2239"/>
                  </a:cubicBezTo>
                  <a:cubicBezTo>
                    <a:pt x="8359" y="2168"/>
                    <a:pt x="8383" y="2096"/>
                    <a:pt x="8395" y="2025"/>
                  </a:cubicBezTo>
                  <a:lnTo>
                    <a:pt x="8418" y="2037"/>
                  </a:lnTo>
                  <a:cubicBezTo>
                    <a:pt x="8395" y="2048"/>
                    <a:pt x="8442" y="2096"/>
                    <a:pt x="8418" y="2096"/>
                  </a:cubicBezTo>
                  <a:cubicBezTo>
                    <a:pt x="8422" y="2098"/>
                    <a:pt x="8425" y="2099"/>
                    <a:pt x="8428" y="2099"/>
                  </a:cubicBezTo>
                  <a:cubicBezTo>
                    <a:pt x="8446" y="2099"/>
                    <a:pt x="8458" y="2072"/>
                    <a:pt x="8478" y="2072"/>
                  </a:cubicBezTo>
                  <a:cubicBezTo>
                    <a:pt x="8466" y="2060"/>
                    <a:pt x="8466" y="2037"/>
                    <a:pt x="8466" y="2025"/>
                  </a:cubicBezTo>
                  <a:lnTo>
                    <a:pt x="8466" y="2025"/>
                  </a:lnTo>
                  <a:cubicBezTo>
                    <a:pt x="8486" y="2035"/>
                    <a:pt x="8498" y="2063"/>
                    <a:pt x="8509" y="2063"/>
                  </a:cubicBezTo>
                  <a:cubicBezTo>
                    <a:pt x="8510" y="2063"/>
                    <a:pt x="8512" y="2062"/>
                    <a:pt x="8514" y="2060"/>
                  </a:cubicBezTo>
                  <a:lnTo>
                    <a:pt x="8514" y="2060"/>
                  </a:lnTo>
                  <a:lnTo>
                    <a:pt x="8502" y="2096"/>
                  </a:lnTo>
                  <a:cubicBezTo>
                    <a:pt x="8506" y="2101"/>
                    <a:pt x="8510" y="2103"/>
                    <a:pt x="8513" y="2103"/>
                  </a:cubicBezTo>
                  <a:cubicBezTo>
                    <a:pt x="8526" y="2103"/>
                    <a:pt x="8528" y="2072"/>
                    <a:pt x="8537" y="2072"/>
                  </a:cubicBezTo>
                  <a:cubicBezTo>
                    <a:pt x="8549" y="2096"/>
                    <a:pt x="8573" y="2096"/>
                    <a:pt x="8573" y="2132"/>
                  </a:cubicBezTo>
                  <a:cubicBezTo>
                    <a:pt x="8585" y="2084"/>
                    <a:pt x="8597" y="2108"/>
                    <a:pt x="8609" y="2072"/>
                  </a:cubicBezTo>
                  <a:cubicBezTo>
                    <a:pt x="8573" y="2048"/>
                    <a:pt x="8609" y="2037"/>
                    <a:pt x="8597" y="2013"/>
                  </a:cubicBezTo>
                  <a:lnTo>
                    <a:pt x="8597" y="2013"/>
                  </a:lnTo>
                  <a:lnTo>
                    <a:pt x="8573" y="2025"/>
                  </a:lnTo>
                  <a:cubicBezTo>
                    <a:pt x="8621" y="2037"/>
                    <a:pt x="8561" y="2037"/>
                    <a:pt x="8585" y="2084"/>
                  </a:cubicBezTo>
                  <a:cubicBezTo>
                    <a:pt x="8564" y="2074"/>
                    <a:pt x="8571" y="2009"/>
                    <a:pt x="8557" y="2009"/>
                  </a:cubicBezTo>
                  <a:cubicBezTo>
                    <a:pt x="8555" y="2009"/>
                    <a:pt x="8552" y="2010"/>
                    <a:pt x="8549" y="2013"/>
                  </a:cubicBezTo>
                  <a:cubicBezTo>
                    <a:pt x="8573" y="1977"/>
                    <a:pt x="8597" y="2001"/>
                    <a:pt x="8621" y="1941"/>
                  </a:cubicBezTo>
                  <a:lnTo>
                    <a:pt x="8621" y="1941"/>
                  </a:lnTo>
                  <a:cubicBezTo>
                    <a:pt x="8618" y="1943"/>
                    <a:pt x="8616" y="1943"/>
                    <a:pt x="8614" y="1943"/>
                  </a:cubicBezTo>
                  <a:cubicBezTo>
                    <a:pt x="8599" y="1943"/>
                    <a:pt x="8608" y="1904"/>
                    <a:pt x="8597" y="1894"/>
                  </a:cubicBezTo>
                  <a:cubicBezTo>
                    <a:pt x="8601" y="1892"/>
                    <a:pt x="8604" y="1891"/>
                    <a:pt x="8607" y="1891"/>
                  </a:cubicBezTo>
                  <a:cubicBezTo>
                    <a:pt x="8617" y="1891"/>
                    <a:pt x="8611" y="1912"/>
                    <a:pt x="8621" y="1941"/>
                  </a:cubicBezTo>
                  <a:cubicBezTo>
                    <a:pt x="8625" y="1939"/>
                    <a:pt x="8628" y="1939"/>
                    <a:pt x="8631" y="1939"/>
                  </a:cubicBezTo>
                  <a:cubicBezTo>
                    <a:pt x="8639" y="1939"/>
                    <a:pt x="8646" y="1943"/>
                    <a:pt x="8650" y="1943"/>
                  </a:cubicBezTo>
                  <a:cubicBezTo>
                    <a:pt x="8654" y="1943"/>
                    <a:pt x="8657" y="1938"/>
                    <a:pt x="8657" y="1918"/>
                  </a:cubicBezTo>
                  <a:cubicBezTo>
                    <a:pt x="8680" y="1929"/>
                    <a:pt x="8668" y="1965"/>
                    <a:pt x="8680" y="1977"/>
                  </a:cubicBezTo>
                  <a:cubicBezTo>
                    <a:pt x="8680" y="2013"/>
                    <a:pt x="8597" y="1953"/>
                    <a:pt x="8645" y="2060"/>
                  </a:cubicBezTo>
                  <a:cubicBezTo>
                    <a:pt x="8633" y="2072"/>
                    <a:pt x="8633" y="2120"/>
                    <a:pt x="8609" y="2120"/>
                  </a:cubicBezTo>
                  <a:cubicBezTo>
                    <a:pt x="8625" y="2128"/>
                    <a:pt x="8647" y="2142"/>
                    <a:pt x="8663" y="2142"/>
                  </a:cubicBezTo>
                  <a:cubicBezTo>
                    <a:pt x="8671" y="2142"/>
                    <a:pt x="8677" y="2139"/>
                    <a:pt x="8680" y="2132"/>
                  </a:cubicBezTo>
                  <a:lnTo>
                    <a:pt x="8657" y="2060"/>
                  </a:lnTo>
                  <a:cubicBezTo>
                    <a:pt x="8668" y="2060"/>
                    <a:pt x="8657" y="2013"/>
                    <a:pt x="8668" y="2013"/>
                  </a:cubicBezTo>
                  <a:cubicBezTo>
                    <a:pt x="8668" y="2032"/>
                    <a:pt x="8684" y="2052"/>
                    <a:pt x="8697" y="2052"/>
                  </a:cubicBezTo>
                  <a:cubicBezTo>
                    <a:pt x="8699" y="2052"/>
                    <a:pt x="8702" y="2051"/>
                    <a:pt x="8704" y="2048"/>
                  </a:cubicBezTo>
                  <a:cubicBezTo>
                    <a:pt x="8692" y="2048"/>
                    <a:pt x="8692" y="2048"/>
                    <a:pt x="8692" y="2037"/>
                  </a:cubicBezTo>
                  <a:cubicBezTo>
                    <a:pt x="8716" y="2025"/>
                    <a:pt x="8704" y="1977"/>
                    <a:pt x="8728" y="1953"/>
                  </a:cubicBezTo>
                  <a:lnTo>
                    <a:pt x="8728" y="1953"/>
                  </a:lnTo>
                  <a:cubicBezTo>
                    <a:pt x="8731" y="1958"/>
                    <a:pt x="8735" y="1962"/>
                    <a:pt x="8740" y="1965"/>
                  </a:cubicBezTo>
                  <a:cubicBezTo>
                    <a:pt x="8744" y="1969"/>
                    <a:pt x="8747" y="1971"/>
                    <a:pt x="8749" y="1971"/>
                  </a:cubicBezTo>
                  <a:cubicBezTo>
                    <a:pt x="8758" y="1971"/>
                    <a:pt x="8757" y="1949"/>
                    <a:pt x="8765" y="1948"/>
                  </a:cubicBezTo>
                  <a:lnTo>
                    <a:pt x="8765" y="1948"/>
                  </a:lnTo>
                  <a:cubicBezTo>
                    <a:pt x="8764" y="1944"/>
                    <a:pt x="8764" y="1941"/>
                    <a:pt x="8764" y="1941"/>
                  </a:cubicBezTo>
                  <a:lnTo>
                    <a:pt x="8776" y="1941"/>
                  </a:lnTo>
                  <a:cubicBezTo>
                    <a:pt x="8787" y="1929"/>
                    <a:pt x="8799" y="1929"/>
                    <a:pt x="8799" y="1894"/>
                  </a:cubicBezTo>
                  <a:cubicBezTo>
                    <a:pt x="8799" y="1896"/>
                    <a:pt x="8800" y="1897"/>
                    <a:pt x="8801" y="1897"/>
                  </a:cubicBezTo>
                  <a:cubicBezTo>
                    <a:pt x="8803" y="1897"/>
                    <a:pt x="8811" y="1880"/>
                    <a:pt x="8811" y="1870"/>
                  </a:cubicBezTo>
                  <a:cubicBezTo>
                    <a:pt x="8811" y="1862"/>
                    <a:pt x="8816" y="1841"/>
                    <a:pt x="8826" y="1841"/>
                  </a:cubicBezTo>
                  <a:cubicBezTo>
                    <a:pt x="8831" y="1841"/>
                    <a:pt x="8838" y="1848"/>
                    <a:pt x="8847" y="1870"/>
                  </a:cubicBezTo>
                  <a:cubicBezTo>
                    <a:pt x="8871" y="1870"/>
                    <a:pt x="8883" y="1882"/>
                    <a:pt x="8883" y="1906"/>
                  </a:cubicBezTo>
                  <a:lnTo>
                    <a:pt x="8918" y="1906"/>
                  </a:lnTo>
                  <a:lnTo>
                    <a:pt x="8930" y="1953"/>
                  </a:lnTo>
                  <a:cubicBezTo>
                    <a:pt x="8954" y="1929"/>
                    <a:pt x="8942" y="1906"/>
                    <a:pt x="8954" y="1858"/>
                  </a:cubicBezTo>
                  <a:cubicBezTo>
                    <a:pt x="8960" y="1864"/>
                    <a:pt x="8965" y="1866"/>
                    <a:pt x="8971" y="1866"/>
                  </a:cubicBezTo>
                  <a:cubicBezTo>
                    <a:pt x="8988" y="1866"/>
                    <a:pt x="9005" y="1841"/>
                    <a:pt x="9014" y="1822"/>
                  </a:cubicBezTo>
                  <a:cubicBezTo>
                    <a:pt x="9006" y="1820"/>
                    <a:pt x="9000" y="1819"/>
                    <a:pt x="8995" y="1819"/>
                  </a:cubicBezTo>
                  <a:cubicBezTo>
                    <a:pt x="8982" y="1819"/>
                    <a:pt x="8976" y="1826"/>
                    <a:pt x="8967" y="1826"/>
                  </a:cubicBezTo>
                  <a:cubicBezTo>
                    <a:pt x="8963" y="1826"/>
                    <a:pt x="8959" y="1825"/>
                    <a:pt x="8954" y="1822"/>
                  </a:cubicBezTo>
                  <a:lnTo>
                    <a:pt x="8954" y="1822"/>
                  </a:lnTo>
                  <a:cubicBezTo>
                    <a:pt x="8954" y="1834"/>
                    <a:pt x="8954" y="1846"/>
                    <a:pt x="8966" y="1858"/>
                  </a:cubicBezTo>
                  <a:cubicBezTo>
                    <a:pt x="8954" y="1858"/>
                    <a:pt x="8942" y="1846"/>
                    <a:pt x="8930" y="1822"/>
                  </a:cubicBezTo>
                  <a:cubicBezTo>
                    <a:pt x="8930" y="1804"/>
                    <a:pt x="8937" y="1798"/>
                    <a:pt x="8946" y="1798"/>
                  </a:cubicBezTo>
                  <a:cubicBezTo>
                    <a:pt x="8962" y="1798"/>
                    <a:pt x="8985" y="1815"/>
                    <a:pt x="8990" y="1815"/>
                  </a:cubicBezTo>
                  <a:cubicBezTo>
                    <a:pt x="8992" y="1815"/>
                    <a:pt x="8992" y="1814"/>
                    <a:pt x="8990" y="1810"/>
                  </a:cubicBezTo>
                  <a:cubicBezTo>
                    <a:pt x="8994" y="1803"/>
                    <a:pt x="8996" y="1800"/>
                    <a:pt x="8998" y="1800"/>
                  </a:cubicBezTo>
                  <a:cubicBezTo>
                    <a:pt x="9003" y="1800"/>
                    <a:pt x="9005" y="1814"/>
                    <a:pt x="9014" y="1822"/>
                  </a:cubicBezTo>
                  <a:cubicBezTo>
                    <a:pt x="9014" y="1826"/>
                    <a:pt x="9014" y="1828"/>
                    <a:pt x="9014" y="1828"/>
                  </a:cubicBezTo>
                  <a:cubicBezTo>
                    <a:pt x="9015" y="1828"/>
                    <a:pt x="9018" y="1822"/>
                    <a:pt x="9026" y="1822"/>
                  </a:cubicBezTo>
                  <a:lnTo>
                    <a:pt x="9014" y="1810"/>
                  </a:lnTo>
                  <a:cubicBezTo>
                    <a:pt x="9026" y="1810"/>
                    <a:pt x="9026" y="1787"/>
                    <a:pt x="9038" y="1775"/>
                  </a:cubicBezTo>
                  <a:cubicBezTo>
                    <a:pt x="9049" y="1775"/>
                    <a:pt x="9049" y="1775"/>
                    <a:pt x="9049" y="1787"/>
                  </a:cubicBezTo>
                  <a:lnTo>
                    <a:pt x="9038" y="1787"/>
                  </a:lnTo>
                  <a:lnTo>
                    <a:pt x="9049" y="1798"/>
                  </a:lnTo>
                  <a:cubicBezTo>
                    <a:pt x="9055" y="1809"/>
                    <a:pt x="9059" y="1813"/>
                    <a:pt x="9062" y="1813"/>
                  </a:cubicBezTo>
                  <a:cubicBezTo>
                    <a:pt x="9073" y="1813"/>
                    <a:pt x="9078" y="1773"/>
                    <a:pt x="9092" y="1773"/>
                  </a:cubicBezTo>
                  <a:cubicBezTo>
                    <a:pt x="9094" y="1773"/>
                    <a:pt x="9095" y="1774"/>
                    <a:pt x="9097" y="1775"/>
                  </a:cubicBezTo>
                  <a:cubicBezTo>
                    <a:pt x="9085" y="1787"/>
                    <a:pt x="9085" y="1787"/>
                    <a:pt x="9085" y="1787"/>
                  </a:cubicBezTo>
                  <a:cubicBezTo>
                    <a:pt x="9094" y="1795"/>
                    <a:pt x="9115" y="1829"/>
                    <a:pt x="9121" y="1829"/>
                  </a:cubicBezTo>
                  <a:cubicBezTo>
                    <a:pt x="9124" y="1829"/>
                    <a:pt x="9124" y="1824"/>
                    <a:pt x="9121" y="1810"/>
                  </a:cubicBezTo>
                  <a:lnTo>
                    <a:pt x="9121" y="1810"/>
                  </a:lnTo>
                  <a:cubicBezTo>
                    <a:pt x="9124" y="1814"/>
                    <a:pt x="9127" y="1815"/>
                    <a:pt x="9129" y="1815"/>
                  </a:cubicBezTo>
                  <a:cubicBezTo>
                    <a:pt x="9133" y="1815"/>
                    <a:pt x="9133" y="1807"/>
                    <a:pt x="9133" y="1798"/>
                  </a:cubicBezTo>
                  <a:cubicBezTo>
                    <a:pt x="9133" y="1787"/>
                    <a:pt x="9133" y="1775"/>
                    <a:pt x="9133" y="1775"/>
                  </a:cubicBezTo>
                  <a:lnTo>
                    <a:pt x="9168" y="1787"/>
                  </a:lnTo>
                  <a:cubicBezTo>
                    <a:pt x="9168" y="1787"/>
                    <a:pt x="9180" y="1775"/>
                    <a:pt x="9180" y="1775"/>
                  </a:cubicBezTo>
                  <a:lnTo>
                    <a:pt x="9192" y="1787"/>
                  </a:lnTo>
                  <a:cubicBezTo>
                    <a:pt x="9192" y="1787"/>
                    <a:pt x="9204" y="1798"/>
                    <a:pt x="9204" y="1798"/>
                  </a:cubicBezTo>
                  <a:cubicBezTo>
                    <a:pt x="9216" y="1814"/>
                    <a:pt x="9225" y="1819"/>
                    <a:pt x="9231" y="1819"/>
                  </a:cubicBezTo>
                  <a:cubicBezTo>
                    <a:pt x="9244" y="1819"/>
                    <a:pt x="9249" y="1796"/>
                    <a:pt x="9264" y="1796"/>
                  </a:cubicBezTo>
                  <a:cubicBezTo>
                    <a:pt x="9270" y="1796"/>
                    <a:pt x="9277" y="1800"/>
                    <a:pt x="9288" y="1810"/>
                  </a:cubicBezTo>
                  <a:cubicBezTo>
                    <a:pt x="9288" y="1775"/>
                    <a:pt x="9276" y="1763"/>
                    <a:pt x="9276" y="1751"/>
                  </a:cubicBezTo>
                  <a:cubicBezTo>
                    <a:pt x="9276" y="1727"/>
                    <a:pt x="9288" y="1691"/>
                    <a:pt x="9299" y="1679"/>
                  </a:cubicBezTo>
                  <a:cubicBezTo>
                    <a:pt x="9323" y="1715"/>
                    <a:pt x="9371" y="1739"/>
                    <a:pt x="9383" y="1810"/>
                  </a:cubicBezTo>
                  <a:cubicBezTo>
                    <a:pt x="9407" y="1810"/>
                    <a:pt x="9359" y="1775"/>
                    <a:pt x="9371" y="1751"/>
                  </a:cubicBezTo>
                  <a:lnTo>
                    <a:pt x="9383" y="1751"/>
                  </a:lnTo>
                  <a:cubicBezTo>
                    <a:pt x="9371" y="1739"/>
                    <a:pt x="9359" y="1727"/>
                    <a:pt x="9347" y="1703"/>
                  </a:cubicBezTo>
                  <a:cubicBezTo>
                    <a:pt x="9338" y="1676"/>
                    <a:pt x="9349" y="1663"/>
                    <a:pt x="9360" y="1663"/>
                  </a:cubicBezTo>
                  <a:cubicBezTo>
                    <a:pt x="9364" y="1663"/>
                    <a:pt x="9368" y="1665"/>
                    <a:pt x="9371" y="1667"/>
                  </a:cubicBezTo>
                  <a:lnTo>
                    <a:pt x="9371" y="1715"/>
                  </a:lnTo>
                  <a:cubicBezTo>
                    <a:pt x="9395" y="1691"/>
                    <a:pt x="9383" y="1620"/>
                    <a:pt x="9395" y="1572"/>
                  </a:cubicBezTo>
                  <a:cubicBezTo>
                    <a:pt x="9419" y="1584"/>
                    <a:pt x="9407" y="1632"/>
                    <a:pt x="9419" y="1667"/>
                  </a:cubicBezTo>
                  <a:lnTo>
                    <a:pt x="9442" y="1656"/>
                  </a:lnTo>
                  <a:lnTo>
                    <a:pt x="9454" y="1691"/>
                  </a:lnTo>
                  <a:cubicBezTo>
                    <a:pt x="9464" y="1681"/>
                    <a:pt x="9466" y="1653"/>
                    <a:pt x="9474" y="1653"/>
                  </a:cubicBezTo>
                  <a:cubicBezTo>
                    <a:pt x="9475" y="1653"/>
                    <a:pt x="9476" y="1654"/>
                    <a:pt x="9478" y="1656"/>
                  </a:cubicBezTo>
                  <a:cubicBezTo>
                    <a:pt x="9478" y="1691"/>
                    <a:pt x="9526" y="1691"/>
                    <a:pt x="9502" y="1739"/>
                  </a:cubicBezTo>
                  <a:cubicBezTo>
                    <a:pt x="9519" y="1739"/>
                    <a:pt x="9518" y="1709"/>
                    <a:pt x="9520" y="1709"/>
                  </a:cubicBezTo>
                  <a:cubicBezTo>
                    <a:pt x="9521" y="1709"/>
                    <a:pt x="9522" y="1713"/>
                    <a:pt x="9526" y="1727"/>
                  </a:cubicBezTo>
                  <a:cubicBezTo>
                    <a:pt x="9526" y="1679"/>
                    <a:pt x="9514" y="1703"/>
                    <a:pt x="9502" y="1691"/>
                  </a:cubicBezTo>
                  <a:cubicBezTo>
                    <a:pt x="9490" y="1644"/>
                    <a:pt x="9526" y="1667"/>
                    <a:pt x="9538" y="1644"/>
                  </a:cubicBezTo>
                  <a:cubicBezTo>
                    <a:pt x="9526" y="1620"/>
                    <a:pt x="9549" y="1560"/>
                    <a:pt x="9538" y="1513"/>
                  </a:cubicBezTo>
                  <a:lnTo>
                    <a:pt x="9561" y="1513"/>
                  </a:lnTo>
                  <a:cubicBezTo>
                    <a:pt x="9558" y="1491"/>
                    <a:pt x="9554" y="1484"/>
                    <a:pt x="9548" y="1484"/>
                  </a:cubicBezTo>
                  <a:cubicBezTo>
                    <a:pt x="9536" y="1484"/>
                    <a:pt x="9520" y="1511"/>
                    <a:pt x="9503" y="1511"/>
                  </a:cubicBezTo>
                  <a:cubicBezTo>
                    <a:pt x="9495" y="1511"/>
                    <a:pt x="9486" y="1505"/>
                    <a:pt x="9478" y="1489"/>
                  </a:cubicBezTo>
                  <a:cubicBezTo>
                    <a:pt x="9466" y="1489"/>
                    <a:pt x="9466" y="1489"/>
                    <a:pt x="9442" y="1465"/>
                  </a:cubicBezTo>
                  <a:lnTo>
                    <a:pt x="9442" y="1465"/>
                  </a:lnTo>
                  <a:lnTo>
                    <a:pt x="9454" y="1525"/>
                  </a:lnTo>
                  <a:cubicBezTo>
                    <a:pt x="9430" y="1513"/>
                    <a:pt x="9430" y="1477"/>
                    <a:pt x="9419" y="1465"/>
                  </a:cubicBezTo>
                  <a:cubicBezTo>
                    <a:pt x="9419" y="1469"/>
                    <a:pt x="9417" y="1470"/>
                    <a:pt x="9415" y="1470"/>
                  </a:cubicBezTo>
                  <a:cubicBezTo>
                    <a:pt x="9411" y="1470"/>
                    <a:pt x="9403" y="1465"/>
                    <a:pt x="9395" y="1465"/>
                  </a:cubicBezTo>
                  <a:cubicBezTo>
                    <a:pt x="9395" y="1465"/>
                    <a:pt x="9395" y="1453"/>
                    <a:pt x="9407" y="1441"/>
                  </a:cubicBezTo>
                  <a:cubicBezTo>
                    <a:pt x="9397" y="1427"/>
                    <a:pt x="9392" y="1422"/>
                    <a:pt x="9388" y="1422"/>
                  </a:cubicBezTo>
                  <a:cubicBezTo>
                    <a:pt x="9383" y="1422"/>
                    <a:pt x="9383" y="1434"/>
                    <a:pt x="9383" y="1441"/>
                  </a:cubicBezTo>
                  <a:cubicBezTo>
                    <a:pt x="9383" y="1465"/>
                    <a:pt x="9371" y="1465"/>
                    <a:pt x="9359" y="1465"/>
                  </a:cubicBezTo>
                  <a:lnTo>
                    <a:pt x="9347" y="1465"/>
                  </a:lnTo>
                  <a:cubicBezTo>
                    <a:pt x="9359" y="1477"/>
                    <a:pt x="9371" y="1525"/>
                    <a:pt x="9383" y="1537"/>
                  </a:cubicBezTo>
                  <a:cubicBezTo>
                    <a:pt x="9347" y="1513"/>
                    <a:pt x="9323" y="1537"/>
                    <a:pt x="9288" y="1489"/>
                  </a:cubicBezTo>
                  <a:cubicBezTo>
                    <a:pt x="9276" y="1465"/>
                    <a:pt x="9288" y="1441"/>
                    <a:pt x="9288" y="1441"/>
                  </a:cubicBezTo>
                  <a:cubicBezTo>
                    <a:pt x="9284" y="1440"/>
                    <a:pt x="9281" y="1439"/>
                    <a:pt x="9279" y="1439"/>
                  </a:cubicBezTo>
                  <a:cubicBezTo>
                    <a:pt x="9264" y="1439"/>
                    <a:pt x="9264" y="1468"/>
                    <a:pt x="9264" y="1489"/>
                  </a:cubicBezTo>
                  <a:cubicBezTo>
                    <a:pt x="9264" y="1501"/>
                    <a:pt x="9264" y="1501"/>
                    <a:pt x="9252" y="1501"/>
                  </a:cubicBezTo>
                  <a:cubicBezTo>
                    <a:pt x="9252" y="1489"/>
                    <a:pt x="9240" y="1465"/>
                    <a:pt x="9240" y="1465"/>
                  </a:cubicBezTo>
                  <a:cubicBezTo>
                    <a:pt x="9240" y="1465"/>
                    <a:pt x="9228" y="1453"/>
                    <a:pt x="9228" y="1453"/>
                  </a:cubicBezTo>
                  <a:cubicBezTo>
                    <a:pt x="9228" y="1501"/>
                    <a:pt x="9204" y="1489"/>
                    <a:pt x="9192" y="1513"/>
                  </a:cubicBezTo>
                  <a:lnTo>
                    <a:pt x="9216" y="1513"/>
                  </a:lnTo>
                  <a:cubicBezTo>
                    <a:pt x="9216" y="1540"/>
                    <a:pt x="9216" y="1568"/>
                    <a:pt x="9211" y="1568"/>
                  </a:cubicBezTo>
                  <a:cubicBezTo>
                    <a:pt x="9209" y="1568"/>
                    <a:pt x="9207" y="1566"/>
                    <a:pt x="9204" y="1560"/>
                  </a:cubicBezTo>
                  <a:cubicBezTo>
                    <a:pt x="9216" y="1525"/>
                    <a:pt x="9168" y="1513"/>
                    <a:pt x="9192" y="1489"/>
                  </a:cubicBezTo>
                  <a:cubicBezTo>
                    <a:pt x="9184" y="1476"/>
                    <a:pt x="9180" y="1471"/>
                    <a:pt x="9178" y="1471"/>
                  </a:cubicBezTo>
                  <a:lnTo>
                    <a:pt x="9178" y="1471"/>
                  </a:lnTo>
                  <a:cubicBezTo>
                    <a:pt x="9170" y="1471"/>
                    <a:pt x="9185" y="1526"/>
                    <a:pt x="9172" y="1526"/>
                  </a:cubicBezTo>
                  <a:cubicBezTo>
                    <a:pt x="9171" y="1526"/>
                    <a:pt x="9170" y="1525"/>
                    <a:pt x="9168" y="1525"/>
                  </a:cubicBezTo>
                  <a:lnTo>
                    <a:pt x="9145" y="1501"/>
                  </a:lnTo>
                  <a:cubicBezTo>
                    <a:pt x="9133" y="1465"/>
                    <a:pt x="9168" y="1477"/>
                    <a:pt x="9157" y="1465"/>
                  </a:cubicBezTo>
                  <a:lnTo>
                    <a:pt x="9145" y="1465"/>
                  </a:lnTo>
                  <a:cubicBezTo>
                    <a:pt x="9157" y="1441"/>
                    <a:pt x="9192" y="1453"/>
                    <a:pt x="9216" y="1406"/>
                  </a:cubicBezTo>
                  <a:lnTo>
                    <a:pt x="9157" y="1394"/>
                  </a:lnTo>
                  <a:cubicBezTo>
                    <a:pt x="9109" y="1453"/>
                    <a:pt x="9014" y="1417"/>
                    <a:pt x="8978" y="1513"/>
                  </a:cubicBezTo>
                  <a:cubicBezTo>
                    <a:pt x="8978" y="1513"/>
                    <a:pt x="8978" y="1513"/>
                    <a:pt x="8978" y="1537"/>
                  </a:cubicBezTo>
                  <a:lnTo>
                    <a:pt x="8978" y="1548"/>
                  </a:lnTo>
                  <a:cubicBezTo>
                    <a:pt x="8954" y="1525"/>
                    <a:pt x="8930" y="1525"/>
                    <a:pt x="8907" y="1501"/>
                  </a:cubicBezTo>
                  <a:lnTo>
                    <a:pt x="8907" y="1501"/>
                  </a:lnTo>
                  <a:cubicBezTo>
                    <a:pt x="8918" y="1525"/>
                    <a:pt x="8918" y="1525"/>
                    <a:pt x="8930" y="1548"/>
                  </a:cubicBezTo>
                  <a:cubicBezTo>
                    <a:pt x="8942" y="1584"/>
                    <a:pt x="8942" y="1596"/>
                    <a:pt x="8918" y="1596"/>
                  </a:cubicBezTo>
                  <a:cubicBezTo>
                    <a:pt x="8915" y="1587"/>
                    <a:pt x="8914" y="1580"/>
                    <a:pt x="8913" y="1575"/>
                  </a:cubicBezTo>
                  <a:lnTo>
                    <a:pt x="8913" y="1575"/>
                  </a:lnTo>
                  <a:cubicBezTo>
                    <a:pt x="8912" y="1578"/>
                    <a:pt x="8910" y="1581"/>
                    <a:pt x="8907" y="1584"/>
                  </a:cubicBezTo>
                  <a:cubicBezTo>
                    <a:pt x="8895" y="1572"/>
                    <a:pt x="8871" y="1572"/>
                    <a:pt x="8871" y="1537"/>
                  </a:cubicBezTo>
                  <a:lnTo>
                    <a:pt x="8871" y="1537"/>
                  </a:lnTo>
                  <a:cubicBezTo>
                    <a:pt x="8871" y="1537"/>
                    <a:pt x="8871" y="1537"/>
                    <a:pt x="8883" y="1548"/>
                  </a:cubicBezTo>
                  <a:cubicBezTo>
                    <a:pt x="8883" y="1537"/>
                    <a:pt x="8859" y="1525"/>
                    <a:pt x="8859" y="1501"/>
                  </a:cubicBezTo>
                  <a:lnTo>
                    <a:pt x="8847" y="1513"/>
                  </a:lnTo>
                  <a:cubicBezTo>
                    <a:pt x="8835" y="1489"/>
                    <a:pt x="8847" y="1477"/>
                    <a:pt x="8835" y="1465"/>
                  </a:cubicBezTo>
                  <a:cubicBezTo>
                    <a:pt x="8811" y="1489"/>
                    <a:pt x="8811" y="1548"/>
                    <a:pt x="8787" y="1584"/>
                  </a:cubicBezTo>
                  <a:cubicBezTo>
                    <a:pt x="8787" y="1564"/>
                    <a:pt x="8779" y="1519"/>
                    <a:pt x="8776" y="1519"/>
                  </a:cubicBezTo>
                  <a:cubicBezTo>
                    <a:pt x="8776" y="1519"/>
                    <a:pt x="8776" y="1521"/>
                    <a:pt x="8776" y="1525"/>
                  </a:cubicBezTo>
                  <a:cubicBezTo>
                    <a:pt x="8774" y="1524"/>
                    <a:pt x="8773" y="1523"/>
                    <a:pt x="8771" y="1523"/>
                  </a:cubicBezTo>
                  <a:cubicBezTo>
                    <a:pt x="8752" y="1523"/>
                    <a:pt x="8750" y="1597"/>
                    <a:pt x="8728" y="1608"/>
                  </a:cubicBezTo>
                  <a:cubicBezTo>
                    <a:pt x="8728" y="1596"/>
                    <a:pt x="8740" y="1596"/>
                    <a:pt x="8740" y="1584"/>
                  </a:cubicBezTo>
                  <a:cubicBezTo>
                    <a:pt x="8707" y="1584"/>
                    <a:pt x="8677" y="1586"/>
                    <a:pt x="8648" y="1586"/>
                  </a:cubicBezTo>
                  <a:cubicBezTo>
                    <a:pt x="8605" y="1586"/>
                    <a:pt x="8564" y="1582"/>
                    <a:pt x="8514" y="1560"/>
                  </a:cubicBezTo>
                  <a:lnTo>
                    <a:pt x="8514" y="1632"/>
                  </a:lnTo>
                  <a:lnTo>
                    <a:pt x="8490" y="1596"/>
                  </a:lnTo>
                  <a:cubicBezTo>
                    <a:pt x="8482" y="1595"/>
                    <a:pt x="8475" y="1594"/>
                    <a:pt x="8468" y="1594"/>
                  </a:cubicBezTo>
                  <a:cubicBezTo>
                    <a:pt x="8398" y="1594"/>
                    <a:pt x="8354" y="1647"/>
                    <a:pt x="8299" y="1679"/>
                  </a:cubicBezTo>
                  <a:cubicBezTo>
                    <a:pt x="8297" y="1681"/>
                    <a:pt x="8294" y="1681"/>
                    <a:pt x="8292" y="1681"/>
                  </a:cubicBezTo>
                  <a:cubicBezTo>
                    <a:pt x="8275" y="1681"/>
                    <a:pt x="8273" y="1642"/>
                    <a:pt x="8252" y="1632"/>
                  </a:cubicBezTo>
                  <a:cubicBezTo>
                    <a:pt x="8204" y="1644"/>
                    <a:pt x="8216" y="1703"/>
                    <a:pt x="8180" y="1739"/>
                  </a:cubicBezTo>
                  <a:cubicBezTo>
                    <a:pt x="8180" y="1715"/>
                    <a:pt x="8180" y="1667"/>
                    <a:pt x="8156" y="1667"/>
                  </a:cubicBezTo>
                  <a:cubicBezTo>
                    <a:pt x="8156" y="1687"/>
                    <a:pt x="8164" y="1706"/>
                    <a:pt x="8154" y="1706"/>
                  </a:cubicBezTo>
                  <a:cubicBezTo>
                    <a:pt x="8152" y="1706"/>
                    <a:pt x="8149" y="1705"/>
                    <a:pt x="8145" y="1703"/>
                  </a:cubicBezTo>
                  <a:lnTo>
                    <a:pt x="8145" y="1691"/>
                  </a:lnTo>
                  <a:cubicBezTo>
                    <a:pt x="8141" y="1683"/>
                    <a:pt x="8138" y="1681"/>
                    <a:pt x="8135" y="1681"/>
                  </a:cubicBezTo>
                  <a:cubicBezTo>
                    <a:pt x="8129" y="1681"/>
                    <a:pt x="8121" y="1691"/>
                    <a:pt x="8097" y="1691"/>
                  </a:cubicBezTo>
                  <a:cubicBezTo>
                    <a:pt x="8061" y="1703"/>
                    <a:pt x="8037" y="1763"/>
                    <a:pt x="8037" y="1846"/>
                  </a:cubicBezTo>
                  <a:cubicBezTo>
                    <a:pt x="8002" y="1846"/>
                    <a:pt x="8014" y="1775"/>
                    <a:pt x="8002" y="1763"/>
                  </a:cubicBezTo>
                  <a:lnTo>
                    <a:pt x="8002" y="1763"/>
                  </a:lnTo>
                  <a:cubicBezTo>
                    <a:pt x="8008" y="1765"/>
                    <a:pt x="8013" y="1766"/>
                    <a:pt x="8016" y="1766"/>
                  </a:cubicBezTo>
                  <a:cubicBezTo>
                    <a:pt x="8029" y="1766"/>
                    <a:pt x="8014" y="1746"/>
                    <a:pt x="8014" y="1727"/>
                  </a:cubicBezTo>
                  <a:cubicBezTo>
                    <a:pt x="8007" y="1740"/>
                    <a:pt x="8001" y="1750"/>
                    <a:pt x="7992" y="1750"/>
                  </a:cubicBezTo>
                  <a:cubicBezTo>
                    <a:pt x="7985" y="1750"/>
                    <a:pt x="7977" y="1743"/>
                    <a:pt x="7966" y="1727"/>
                  </a:cubicBezTo>
                  <a:cubicBezTo>
                    <a:pt x="7954" y="1739"/>
                    <a:pt x="7942" y="1739"/>
                    <a:pt x="7930" y="1775"/>
                  </a:cubicBezTo>
                  <a:cubicBezTo>
                    <a:pt x="7934" y="1768"/>
                    <a:pt x="7937" y="1765"/>
                    <a:pt x="7940" y="1765"/>
                  </a:cubicBezTo>
                  <a:cubicBezTo>
                    <a:pt x="7948" y="1765"/>
                    <a:pt x="7954" y="1782"/>
                    <a:pt x="7954" y="1798"/>
                  </a:cubicBezTo>
                  <a:cubicBezTo>
                    <a:pt x="7950" y="1796"/>
                    <a:pt x="7946" y="1796"/>
                    <a:pt x="7942" y="1796"/>
                  </a:cubicBezTo>
                  <a:cubicBezTo>
                    <a:pt x="7934" y="1796"/>
                    <a:pt x="7926" y="1798"/>
                    <a:pt x="7918" y="1798"/>
                  </a:cubicBezTo>
                  <a:cubicBezTo>
                    <a:pt x="7906" y="1798"/>
                    <a:pt x="7895" y="1792"/>
                    <a:pt x="7883" y="1763"/>
                  </a:cubicBezTo>
                  <a:cubicBezTo>
                    <a:pt x="7799" y="1810"/>
                    <a:pt x="7704" y="1846"/>
                    <a:pt x="7621" y="1894"/>
                  </a:cubicBezTo>
                  <a:cubicBezTo>
                    <a:pt x="7615" y="1906"/>
                    <a:pt x="7618" y="1906"/>
                    <a:pt x="7622" y="1906"/>
                  </a:cubicBezTo>
                  <a:cubicBezTo>
                    <a:pt x="7627" y="1906"/>
                    <a:pt x="7633" y="1906"/>
                    <a:pt x="7633" y="1918"/>
                  </a:cubicBezTo>
                  <a:cubicBezTo>
                    <a:pt x="7629" y="1933"/>
                    <a:pt x="7625" y="1937"/>
                    <a:pt x="7621" y="1937"/>
                  </a:cubicBezTo>
                  <a:cubicBezTo>
                    <a:pt x="7616" y="1937"/>
                    <a:pt x="7611" y="1929"/>
                    <a:pt x="7606" y="1929"/>
                  </a:cubicBezTo>
                  <a:cubicBezTo>
                    <a:pt x="7603" y="1929"/>
                    <a:pt x="7600" y="1932"/>
                    <a:pt x="7597" y="1941"/>
                  </a:cubicBezTo>
                  <a:lnTo>
                    <a:pt x="7597" y="1906"/>
                  </a:lnTo>
                  <a:cubicBezTo>
                    <a:pt x="7573" y="1918"/>
                    <a:pt x="7561" y="1989"/>
                    <a:pt x="7549" y="2025"/>
                  </a:cubicBezTo>
                  <a:cubicBezTo>
                    <a:pt x="7537" y="1989"/>
                    <a:pt x="7525" y="2001"/>
                    <a:pt x="7537" y="1977"/>
                  </a:cubicBezTo>
                  <a:lnTo>
                    <a:pt x="7537" y="1977"/>
                  </a:lnTo>
                  <a:cubicBezTo>
                    <a:pt x="7537" y="1978"/>
                    <a:pt x="7536" y="1978"/>
                    <a:pt x="7535" y="1978"/>
                  </a:cubicBezTo>
                  <a:cubicBezTo>
                    <a:pt x="7520" y="1978"/>
                    <a:pt x="7460" y="1888"/>
                    <a:pt x="7445" y="1888"/>
                  </a:cubicBezTo>
                  <a:cubicBezTo>
                    <a:pt x="7443" y="1888"/>
                    <a:pt x="7442" y="1889"/>
                    <a:pt x="7442" y="1894"/>
                  </a:cubicBezTo>
                  <a:lnTo>
                    <a:pt x="7525" y="2013"/>
                  </a:lnTo>
                  <a:cubicBezTo>
                    <a:pt x="7525" y="2025"/>
                    <a:pt x="7502" y="2025"/>
                    <a:pt x="7514" y="2037"/>
                  </a:cubicBezTo>
                  <a:cubicBezTo>
                    <a:pt x="7490" y="2013"/>
                    <a:pt x="7466" y="1989"/>
                    <a:pt x="7454" y="1989"/>
                  </a:cubicBezTo>
                  <a:cubicBezTo>
                    <a:pt x="7430" y="1965"/>
                    <a:pt x="7454" y="1965"/>
                    <a:pt x="7466" y="1953"/>
                  </a:cubicBezTo>
                  <a:cubicBezTo>
                    <a:pt x="7442" y="1906"/>
                    <a:pt x="7418" y="1941"/>
                    <a:pt x="7406" y="1882"/>
                  </a:cubicBezTo>
                  <a:lnTo>
                    <a:pt x="7406" y="1882"/>
                  </a:lnTo>
                  <a:cubicBezTo>
                    <a:pt x="7383" y="1906"/>
                    <a:pt x="7418" y="1906"/>
                    <a:pt x="7418" y="1929"/>
                  </a:cubicBezTo>
                  <a:lnTo>
                    <a:pt x="7394" y="1929"/>
                  </a:lnTo>
                  <a:lnTo>
                    <a:pt x="7418" y="1941"/>
                  </a:lnTo>
                  <a:cubicBezTo>
                    <a:pt x="7409" y="1961"/>
                    <a:pt x="7422" y="1995"/>
                    <a:pt x="7403" y="1995"/>
                  </a:cubicBezTo>
                  <a:cubicBezTo>
                    <a:pt x="7398" y="1995"/>
                    <a:pt x="7392" y="1993"/>
                    <a:pt x="7383" y="1989"/>
                  </a:cubicBezTo>
                  <a:lnTo>
                    <a:pt x="7383" y="1989"/>
                  </a:lnTo>
                  <a:lnTo>
                    <a:pt x="7394" y="2060"/>
                  </a:lnTo>
                  <a:cubicBezTo>
                    <a:pt x="7386" y="2044"/>
                    <a:pt x="7381" y="2039"/>
                    <a:pt x="7377" y="2039"/>
                  </a:cubicBezTo>
                  <a:cubicBezTo>
                    <a:pt x="7371" y="2039"/>
                    <a:pt x="7368" y="2050"/>
                    <a:pt x="7363" y="2050"/>
                  </a:cubicBezTo>
                  <a:cubicBezTo>
                    <a:pt x="7361" y="2050"/>
                    <a:pt x="7360" y="2050"/>
                    <a:pt x="7359" y="2048"/>
                  </a:cubicBezTo>
                  <a:lnTo>
                    <a:pt x="7347" y="2025"/>
                  </a:lnTo>
                  <a:cubicBezTo>
                    <a:pt x="7343" y="2028"/>
                    <a:pt x="7340" y="2030"/>
                    <a:pt x="7336" y="2030"/>
                  </a:cubicBezTo>
                  <a:cubicBezTo>
                    <a:pt x="7328" y="2030"/>
                    <a:pt x="7320" y="2021"/>
                    <a:pt x="7311" y="2013"/>
                  </a:cubicBezTo>
                  <a:cubicBezTo>
                    <a:pt x="7305" y="1995"/>
                    <a:pt x="7308" y="1995"/>
                    <a:pt x="7311" y="1995"/>
                  </a:cubicBezTo>
                  <a:cubicBezTo>
                    <a:pt x="7314" y="1995"/>
                    <a:pt x="7317" y="1995"/>
                    <a:pt x="7311" y="1977"/>
                  </a:cubicBezTo>
                  <a:lnTo>
                    <a:pt x="7287" y="1977"/>
                  </a:lnTo>
                  <a:cubicBezTo>
                    <a:pt x="7299" y="2001"/>
                    <a:pt x="7299" y="2025"/>
                    <a:pt x="7323" y="2037"/>
                  </a:cubicBezTo>
                  <a:cubicBezTo>
                    <a:pt x="7323" y="2084"/>
                    <a:pt x="7335" y="2132"/>
                    <a:pt x="7299" y="2144"/>
                  </a:cubicBezTo>
                  <a:cubicBezTo>
                    <a:pt x="7263" y="2108"/>
                    <a:pt x="7299" y="2096"/>
                    <a:pt x="7275" y="2060"/>
                  </a:cubicBezTo>
                  <a:lnTo>
                    <a:pt x="7275" y="2060"/>
                  </a:lnTo>
                  <a:cubicBezTo>
                    <a:pt x="7228" y="2072"/>
                    <a:pt x="7287" y="2191"/>
                    <a:pt x="7252" y="2203"/>
                  </a:cubicBezTo>
                  <a:cubicBezTo>
                    <a:pt x="7216" y="2203"/>
                    <a:pt x="7240" y="2239"/>
                    <a:pt x="7216" y="2263"/>
                  </a:cubicBezTo>
                  <a:cubicBezTo>
                    <a:pt x="7204" y="2227"/>
                    <a:pt x="7180" y="2239"/>
                    <a:pt x="7156" y="2215"/>
                  </a:cubicBezTo>
                  <a:lnTo>
                    <a:pt x="7156" y="2179"/>
                  </a:lnTo>
                  <a:cubicBezTo>
                    <a:pt x="7151" y="2184"/>
                    <a:pt x="7146" y="2187"/>
                    <a:pt x="7142" y="2187"/>
                  </a:cubicBezTo>
                  <a:cubicBezTo>
                    <a:pt x="7136" y="2187"/>
                    <a:pt x="7130" y="2184"/>
                    <a:pt x="7125" y="2175"/>
                  </a:cubicBezTo>
                  <a:lnTo>
                    <a:pt x="7125" y="2175"/>
                  </a:lnTo>
                  <a:cubicBezTo>
                    <a:pt x="7139" y="2207"/>
                    <a:pt x="7108" y="2229"/>
                    <a:pt x="7097" y="2251"/>
                  </a:cubicBezTo>
                  <a:lnTo>
                    <a:pt x="7121" y="2287"/>
                  </a:lnTo>
                  <a:cubicBezTo>
                    <a:pt x="7109" y="2299"/>
                    <a:pt x="7097" y="2334"/>
                    <a:pt x="7073" y="2334"/>
                  </a:cubicBezTo>
                  <a:cubicBezTo>
                    <a:pt x="7061" y="2358"/>
                    <a:pt x="7085" y="2382"/>
                    <a:pt x="7085" y="2429"/>
                  </a:cubicBezTo>
                  <a:cubicBezTo>
                    <a:pt x="7061" y="2406"/>
                    <a:pt x="7037" y="2370"/>
                    <a:pt x="7025" y="2334"/>
                  </a:cubicBezTo>
                  <a:lnTo>
                    <a:pt x="7025" y="2334"/>
                  </a:lnTo>
                  <a:cubicBezTo>
                    <a:pt x="7029" y="2338"/>
                    <a:pt x="7032" y="2340"/>
                    <a:pt x="7035" y="2340"/>
                  </a:cubicBezTo>
                  <a:cubicBezTo>
                    <a:pt x="7040" y="2340"/>
                    <a:pt x="7045" y="2334"/>
                    <a:pt x="7061" y="2334"/>
                  </a:cubicBezTo>
                  <a:cubicBezTo>
                    <a:pt x="7073" y="2287"/>
                    <a:pt x="7061" y="2215"/>
                    <a:pt x="7097" y="2203"/>
                  </a:cubicBezTo>
                  <a:cubicBezTo>
                    <a:pt x="7090" y="2180"/>
                    <a:pt x="7086" y="2171"/>
                    <a:pt x="7083" y="2171"/>
                  </a:cubicBezTo>
                  <a:cubicBezTo>
                    <a:pt x="7076" y="2171"/>
                    <a:pt x="7075" y="2216"/>
                    <a:pt x="7055" y="2216"/>
                  </a:cubicBezTo>
                  <a:cubicBezTo>
                    <a:pt x="7053" y="2216"/>
                    <a:pt x="7051" y="2216"/>
                    <a:pt x="7049" y="2215"/>
                  </a:cubicBezTo>
                  <a:cubicBezTo>
                    <a:pt x="7049" y="2203"/>
                    <a:pt x="7049" y="2203"/>
                    <a:pt x="7049" y="2203"/>
                  </a:cubicBezTo>
                  <a:cubicBezTo>
                    <a:pt x="7049" y="2191"/>
                    <a:pt x="7061" y="2168"/>
                    <a:pt x="7037" y="2120"/>
                  </a:cubicBezTo>
                  <a:lnTo>
                    <a:pt x="7037" y="2120"/>
                  </a:lnTo>
                  <a:cubicBezTo>
                    <a:pt x="7026" y="2142"/>
                    <a:pt x="7065" y="2193"/>
                    <a:pt x="7036" y="2193"/>
                  </a:cubicBezTo>
                  <a:cubicBezTo>
                    <a:pt x="7033" y="2193"/>
                    <a:pt x="7030" y="2192"/>
                    <a:pt x="7025" y="2191"/>
                  </a:cubicBezTo>
                  <a:cubicBezTo>
                    <a:pt x="7025" y="2196"/>
                    <a:pt x="7023" y="2198"/>
                    <a:pt x="7020" y="2198"/>
                  </a:cubicBezTo>
                  <a:cubicBezTo>
                    <a:pt x="7008" y="2198"/>
                    <a:pt x="6975" y="2168"/>
                    <a:pt x="6966" y="2168"/>
                  </a:cubicBezTo>
                  <a:lnTo>
                    <a:pt x="6966" y="2168"/>
                  </a:lnTo>
                  <a:cubicBezTo>
                    <a:pt x="6966" y="2203"/>
                    <a:pt x="7002" y="2263"/>
                    <a:pt x="6966" y="2275"/>
                  </a:cubicBezTo>
                  <a:lnTo>
                    <a:pt x="6954" y="2227"/>
                  </a:lnTo>
                  <a:lnTo>
                    <a:pt x="6954" y="2227"/>
                  </a:lnTo>
                  <a:cubicBezTo>
                    <a:pt x="6930" y="2239"/>
                    <a:pt x="6978" y="2299"/>
                    <a:pt x="6954" y="2310"/>
                  </a:cubicBezTo>
                  <a:cubicBezTo>
                    <a:pt x="6964" y="2310"/>
                    <a:pt x="6966" y="2348"/>
                    <a:pt x="6983" y="2348"/>
                  </a:cubicBezTo>
                  <a:cubicBezTo>
                    <a:pt x="6985" y="2348"/>
                    <a:pt x="6987" y="2347"/>
                    <a:pt x="6990" y="2346"/>
                  </a:cubicBezTo>
                  <a:lnTo>
                    <a:pt x="6990" y="2346"/>
                  </a:lnTo>
                  <a:cubicBezTo>
                    <a:pt x="6990" y="2370"/>
                    <a:pt x="6978" y="2394"/>
                    <a:pt x="6954" y="2394"/>
                  </a:cubicBezTo>
                  <a:cubicBezTo>
                    <a:pt x="6954" y="2394"/>
                    <a:pt x="6954" y="2406"/>
                    <a:pt x="6966" y="2418"/>
                  </a:cubicBezTo>
                  <a:cubicBezTo>
                    <a:pt x="6971" y="2421"/>
                    <a:pt x="6975" y="2423"/>
                    <a:pt x="6978" y="2423"/>
                  </a:cubicBezTo>
                  <a:cubicBezTo>
                    <a:pt x="6991" y="2423"/>
                    <a:pt x="6987" y="2395"/>
                    <a:pt x="6998" y="2395"/>
                  </a:cubicBezTo>
                  <a:cubicBezTo>
                    <a:pt x="7001" y="2395"/>
                    <a:pt x="7006" y="2398"/>
                    <a:pt x="7013" y="2406"/>
                  </a:cubicBezTo>
                  <a:lnTo>
                    <a:pt x="7002" y="2358"/>
                  </a:lnTo>
                  <a:cubicBezTo>
                    <a:pt x="7025" y="2358"/>
                    <a:pt x="7049" y="2394"/>
                    <a:pt x="7049" y="2418"/>
                  </a:cubicBezTo>
                  <a:cubicBezTo>
                    <a:pt x="7049" y="2418"/>
                    <a:pt x="7049" y="2412"/>
                    <a:pt x="7053" y="2412"/>
                  </a:cubicBezTo>
                  <a:cubicBezTo>
                    <a:pt x="7054" y="2412"/>
                    <a:pt x="7057" y="2414"/>
                    <a:pt x="7061" y="2418"/>
                  </a:cubicBezTo>
                  <a:cubicBezTo>
                    <a:pt x="7078" y="2438"/>
                    <a:pt x="7078" y="2443"/>
                    <a:pt x="7074" y="2443"/>
                  </a:cubicBezTo>
                  <a:cubicBezTo>
                    <a:pt x="7070" y="2443"/>
                    <a:pt x="7062" y="2440"/>
                    <a:pt x="7057" y="2440"/>
                  </a:cubicBezTo>
                  <a:cubicBezTo>
                    <a:pt x="7051" y="2440"/>
                    <a:pt x="7049" y="2444"/>
                    <a:pt x="7061" y="2465"/>
                  </a:cubicBezTo>
                  <a:lnTo>
                    <a:pt x="7061" y="2453"/>
                  </a:lnTo>
                  <a:lnTo>
                    <a:pt x="7061" y="2453"/>
                  </a:lnTo>
                  <a:cubicBezTo>
                    <a:pt x="7097" y="2489"/>
                    <a:pt x="7061" y="2501"/>
                    <a:pt x="7049" y="2513"/>
                  </a:cubicBezTo>
                  <a:cubicBezTo>
                    <a:pt x="7025" y="2501"/>
                    <a:pt x="7002" y="2501"/>
                    <a:pt x="6978" y="2477"/>
                  </a:cubicBezTo>
                  <a:lnTo>
                    <a:pt x="6990" y="2441"/>
                  </a:lnTo>
                  <a:cubicBezTo>
                    <a:pt x="6987" y="2440"/>
                    <a:pt x="6985" y="2439"/>
                    <a:pt x="6983" y="2439"/>
                  </a:cubicBezTo>
                  <a:cubicBezTo>
                    <a:pt x="6968" y="2439"/>
                    <a:pt x="6976" y="2478"/>
                    <a:pt x="6966" y="2489"/>
                  </a:cubicBezTo>
                  <a:cubicBezTo>
                    <a:pt x="6954" y="2477"/>
                    <a:pt x="6954" y="2477"/>
                    <a:pt x="6954" y="2477"/>
                  </a:cubicBezTo>
                  <a:cubicBezTo>
                    <a:pt x="6954" y="2477"/>
                    <a:pt x="6954" y="2477"/>
                    <a:pt x="6954" y="2489"/>
                  </a:cubicBezTo>
                  <a:cubicBezTo>
                    <a:pt x="6954" y="2489"/>
                    <a:pt x="6954" y="2477"/>
                    <a:pt x="6942" y="2477"/>
                  </a:cubicBezTo>
                  <a:cubicBezTo>
                    <a:pt x="6930" y="2477"/>
                    <a:pt x="6930" y="2513"/>
                    <a:pt x="6906" y="2513"/>
                  </a:cubicBezTo>
                  <a:lnTo>
                    <a:pt x="6930" y="2537"/>
                  </a:lnTo>
                  <a:lnTo>
                    <a:pt x="6918" y="2513"/>
                  </a:lnTo>
                  <a:cubicBezTo>
                    <a:pt x="6930" y="2513"/>
                    <a:pt x="6954" y="2525"/>
                    <a:pt x="6966" y="2549"/>
                  </a:cubicBezTo>
                  <a:cubicBezTo>
                    <a:pt x="6963" y="2557"/>
                    <a:pt x="6959" y="2560"/>
                    <a:pt x="6953" y="2560"/>
                  </a:cubicBezTo>
                  <a:cubicBezTo>
                    <a:pt x="6934" y="2560"/>
                    <a:pt x="6904" y="2522"/>
                    <a:pt x="6894" y="2513"/>
                  </a:cubicBezTo>
                  <a:cubicBezTo>
                    <a:pt x="6879" y="2481"/>
                    <a:pt x="6894" y="2481"/>
                    <a:pt x="6907" y="2481"/>
                  </a:cubicBezTo>
                  <a:lnTo>
                    <a:pt x="6907" y="2481"/>
                  </a:lnTo>
                  <a:cubicBezTo>
                    <a:pt x="6913" y="2481"/>
                    <a:pt x="6918" y="2481"/>
                    <a:pt x="6918" y="2477"/>
                  </a:cubicBezTo>
                  <a:cubicBezTo>
                    <a:pt x="6906" y="2460"/>
                    <a:pt x="6899" y="2455"/>
                    <a:pt x="6894" y="2455"/>
                  </a:cubicBezTo>
                  <a:cubicBezTo>
                    <a:pt x="6885" y="2455"/>
                    <a:pt x="6880" y="2467"/>
                    <a:pt x="6861" y="2467"/>
                  </a:cubicBezTo>
                  <a:cubicBezTo>
                    <a:pt x="6857" y="2467"/>
                    <a:pt x="6852" y="2467"/>
                    <a:pt x="6847" y="2465"/>
                  </a:cubicBezTo>
                  <a:cubicBezTo>
                    <a:pt x="6823" y="2418"/>
                    <a:pt x="6871" y="2453"/>
                    <a:pt x="6847" y="2406"/>
                  </a:cubicBezTo>
                  <a:cubicBezTo>
                    <a:pt x="6823" y="2406"/>
                    <a:pt x="6847" y="2441"/>
                    <a:pt x="6811" y="2453"/>
                  </a:cubicBezTo>
                  <a:cubicBezTo>
                    <a:pt x="6799" y="2429"/>
                    <a:pt x="6823" y="2406"/>
                    <a:pt x="6799" y="2382"/>
                  </a:cubicBezTo>
                  <a:lnTo>
                    <a:pt x="6777" y="2382"/>
                  </a:lnTo>
                  <a:cubicBezTo>
                    <a:pt x="6778" y="2386"/>
                    <a:pt x="6777" y="2390"/>
                    <a:pt x="6775" y="2394"/>
                  </a:cubicBezTo>
                  <a:lnTo>
                    <a:pt x="6752" y="2394"/>
                  </a:lnTo>
                  <a:cubicBezTo>
                    <a:pt x="6728" y="2382"/>
                    <a:pt x="6740" y="2334"/>
                    <a:pt x="6716" y="2322"/>
                  </a:cubicBezTo>
                  <a:lnTo>
                    <a:pt x="6704" y="2358"/>
                  </a:lnTo>
                  <a:cubicBezTo>
                    <a:pt x="6716" y="2370"/>
                    <a:pt x="6728" y="2370"/>
                    <a:pt x="6740" y="2394"/>
                  </a:cubicBezTo>
                  <a:cubicBezTo>
                    <a:pt x="6738" y="2393"/>
                    <a:pt x="6736" y="2392"/>
                    <a:pt x="6735" y="2392"/>
                  </a:cubicBezTo>
                  <a:cubicBezTo>
                    <a:pt x="6721" y="2392"/>
                    <a:pt x="6752" y="2456"/>
                    <a:pt x="6752" y="2489"/>
                  </a:cubicBezTo>
                  <a:cubicBezTo>
                    <a:pt x="6740" y="2489"/>
                    <a:pt x="6728" y="2489"/>
                    <a:pt x="6716" y="2477"/>
                  </a:cubicBezTo>
                  <a:cubicBezTo>
                    <a:pt x="6716" y="2537"/>
                    <a:pt x="6692" y="2560"/>
                    <a:pt x="6692" y="2620"/>
                  </a:cubicBezTo>
                  <a:cubicBezTo>
                    <a:pt x="6692" y="2572"/>
                    <a:pt x="6656" y="2572"/>
                    <a:pt x="6632" y="2549"/>
                  </a:cubicBezTo>
                  <a:cubicBezTo>
                    <a:pt x="6644" y="2537"/>
                    <a:pt x="6621" y="2489"/>
                    <a:pt x="6597" y="2465"/>
                  </a:cubicBezTo>
                  <a:lnTo>
                    <a:pt x="6597" y="2465"/>
                  </a:lnTo>
                  <a:cubicBezTo>
                    <a:pt x="6585" y="2477"/>
                    <a:pt x="6609" y="2525"/>
                    <a:pt x="6632" y="2537"/>
                  </a:cubicBezTo>
                  <a:cubicBezTo>
                    <a:pt x="6602" y="2537"/>
                    <a:pt x="6624" y="2563"/>
                    <a:pt x="6608" y="2563"/>
                  </a:cubicBezTo>
                  <a:cubicBezTo>
                    <a:pt x="6605" y="2563"/>
                    <a:pt x="6602" y="2562"/>
                    <a:pt x="6597" y="2560"/>
                  </a:cubicBezTo>
                  <a:cubicBezTo>
                    <a:pt x="6585" y="2549"/>
                    <a:pt x="6573" y="2513"/>
                    <a:pt x="6561" y="2501"/>
                  </a:cubicBezTo>
                  <a:lnTo>
                    <a:pt x="6561" y="2501"/>
                  </a:lnTo>
                  <a:cubicBezTo>
                    <a:pt x="6537" y="2513"/>
                    <a:pt x="6597" y="2560"/>
                    <a:pt x="6561" y="2560"/>
                  </a:cubicBezTo>
                  <a:cubicBezTo>
                    <a:pt x="6561" y="2560"/>
                    <a:pt x="6561" y="2549"/>
                    <a:pt x="6549" y="2549"/>
                  </a:cubicBezTo>
                  <a:cubicBezTo>
                    <a:pt x="6537" y="2549"/>
                    <a:pt x="6537" y="2572"/>
                    <a:pt x="6549" y="2596"/>
                  </a:cubicBezTo>
                  <a:cubicBezTo>
                    <a:pt x="6537" y="2585"/>
                    <a:pt x="6529" y="2581"/>
                    <a:pt x="6523" y="2581"/>
                  </a:cubicBezTo>
                  <a:cubicBezTo>
                    <a:pt x="6512" y="2581"/>
                    <a:pt x="6507" y="2595"/>
                    <a:pt x="6499" y="2595"/>
                  </a:cubicBezTo>
                  <a:cubicBezTo>
                    <a:pt x="6494" y="2595"/>
                    <a:pt x="6488" y="2589"/>
                    <a:pt x="6478" y="2572"/>
                  </a:cubicBezTo>
                  <a:lnTo>
                    <a:pt x="6478" y="2572"/>
                  </a:lnTo>
                  <a:cubicBezTo>
                    <a:pt x="6466" y="2608"/>
                    <a:pt x="6513" y="2596"/>
                    <a:pt x="6513" y="2620"/>
                  </a:cubicBezTo>
                  <a:cubicBezTo>
                    <a:pt x="6521" y="2643"/>
                    <a:pt x="6509" y="2651"/>
                    <a:pt x="6497" y="2651"/>
                  </a:cubicBezTo>
                  <a:cubicBezTo>
                    <a:pt x="6490" y="2651"/>
                    <a:pt x="6482" y="2648"/>
                    <a:pt x="6478" y="2644"/>
                  </a:cubicBezTo>
                  <a:cubicBezTo>
                    <a:pt x="6478" y="2644"/>
                    <a:pt x="6478" y="2620"/>
                    <a:pt x="6490" y="2620"/>
                  </a:cubicBezTo>
                  <a:lnTo>
                    <a:pt x="6454" y="2596"/>
                  </a:lnTo>
                  <a:cubicBezTo>
                    <a:pt x="6398" y="2596"/>
                    <a:pt x="6479" y="2681"/>
                    <a:pt x="6449" y="2681"/>
                  </a:cubicBezTo>
                  <a:cubicBezTo>
                    <a:pt x="6447" y="2681"/>
                    <a:pt x="6445" y="2680"/>
                    <a:pt x="6442" y="2680"/>
                  </a:cubicBezTo>
                  <a:cubicBezTo>
                    <a:pt x="6442" y="2656"/>
                    <a:pt x="6418" y="2656"/>
                    <a:pt x="6406" y="2620"/>
                  </a:cubicBezTo>
                  <a:lnTo>
                    <a:pt x="6406" y="2620"/>
                  </a:lnTo>
                  <a:cubicBezTo>
                    <a:pt x="6406" y="2632"/>
                    <a:pt x="6382" y="2644"/>
                    <a:pt x="6418" y="2656"/>
                  </a:cubicBezTo>
                  <a:cubicBezTo>
                    <a:pt x="6406" y="2668"/>
                    <a:pt x="6382" y="2668"/>
                    <a:pt x="6371" y="2668"/>
                  </a:cubicBezTo>
                  <a:cubicBezTo>
                    <a:pt x="6371" y="2691"/>
                    <a:pt x="6371" y="2703"/>
                    <a:pt x="6382" y="2739"/>
                  </a:cubicBezTo>
                  <a:cubicBezTo>
                    <a:pt x="6378" y="2741"/>
                    <a:pt x="6372" y="2742"/>
                    <a:pt x="6367" y="2742"/>
                  </a:cubicBezTo>
                  <a:cubicBezTo>
                    <a:pt x="6345" y="2742"/>
                    <a:pt x="6321" y="2727"/>
                    <a:pt x="6311" y="2727"/>
                  </a:cubicBezTo>
                  <a:cubicBezTo>
                    <a:pt x="6287" y="2775"/>
                    <a:pt x="6228" y="2763"/>
                    <a:pt x="6204" y="2822"/>
                  </a:cubicBezTo>
                  <a:lnTo>
                    <a:pt x="6216" y="2822"/>
                  </a:lnTo>
                  <a:cubicBezTo>
                    <a:pt x="6180" y="2834"/>
                    <a:pt x="6263" y="2858"/>
                    <a:pt x="6228" y="2882"/>
                  </a:cubicBezTo>
                  <a:cubicBezTo>
                    <a:pt x="6216" y="2858"/>
                    <a:pt x="6207" y="2855"/>
                    <a:pt x="6196" y="2855"/>
                  </a:cubicBezTo>
                  <a:cubicBezTo>
                    <a:pt x="6193" y="2855"/>
                    <a:pt x="6189" y="2855"/>
                    <a:pt x="6185" y="2855"/>
                  </a:cubicBezTo>
                  <a:cubicBezTo>
                    <a:pt x="6177" y="2855"/>
                    <a:pt x="6168" y="2854"/>
                    <a:pt x="6156" y="2846"/>
                  </a:cubicBezTo>
                  <a:cubicBezTo>
                    <a:pt x="6109" y="2858"/>
                    <a:pt x="6120" y="2941"/>
                    <a:pt x="6061" y="2941"/>
                  </a:cubicBezTo>
                  <a:cubicBezTo>
                    <a:pt x="6061" y="2930"/>
                    <a:pt x="6049" y="2918"/>
                    <a:pt x="6061" y="2906"/>
                  </a:cubicBezTo>
                  <a:lnTo>
                    <a:pt x="6061" y="2906"/>
                  </a:lnTo>
                  <a:cubicBezTo>
                    <a:pt x="6013" y="2918"/>
                    <a:pt x="6001" y="2941"/>
                    <a:pt x="5978" y="2965"/>
                  </a:cubicBezTo>
                  <a:lnTo>
                    <a:pt x="5978" y="2953"/>
                  </a:lnTo>
                  <a:cubicBezTo>
                    <a:pt x="5906" y="2953"/>
                    <a:pt x="5906" y="3025"/>
                    <a:pt x="5882" y="3072"/>
                  </a:cubicBezTo>
                  <a:cubicBezTo>
                    <a:pt x="5882" y="3061"/>
                    <a:pt x="5870" y="3049"/>
                    <a:pt x="5859" y="3037"/>
                  </a:cubicBezTo>
                  <a:cubicBezTo>
                    <a:pt x="5835" y="3049"/>
                    <a:pt x="5799" y="3072"/>
                    <a:pt x="5823" y="3120"/>
                  </a:cubicBezTo>
                  <a:cubicBezTo>
                    <a:pt x="5814" y="3118"/>
                    <a:pt x="5808" y="3118"/>
                    <a:pt x="5804" y="3118"/>
                  </a:cubicBezTo>
                  <a:cubicBezTo>
                    <a:pt x="5782" y="3118"/>
                    <a:pt x="5802" y="3134"/>
                    <a:pt x="5775" y="3134"/>
                  </a:cubicBezTo>
                  <a:cubicBezTo>
                    <a:pt x="5769" y="3134"/>
                    <a:pt x="5762" y="3134"/>
                    <a:pt x="5751" y="3132"/>
                  </a:cubicBezTo>
                  <a:cubicBezTo>
                    <a:pt x="5751" y="3132"/>
                    <a:pt x="5751" y="3132"/>
                    <a:pt x="5751" y="3120"/>
                  </a:cubicBezTo>
                  <a:cubicBezTo>
                    <a:pt x="5728" y="3120"/>
                    <a:pt x="5716" y="3132"/>
                    <a:pt x="5704" y="3144"/>
                  </a:cubicBezTo>
                  <a:cubicBezTo>
                    <a:pt x="5692" y="3203"/>
                    <a:pt x="5739" y="3263"/>
                    <a:pt x="5692" y="3287"/>
                  </a:cubicBezTo>
                  <a:cubicBezTo>
                    <a:pt x="5632" y="3227"/>
                    <a:pt x="5692" y="3251"/>
                    <a:pt x="5656" y="3203"/>
                  </a:cubicBezTo>
                  <a:lnTo>
                    <a:pt x="5656" y="3203"/>
                  </a:lnTo>
                  <a:cubicBezTo>
                    <a:pt x="5656" y="3215"/>
                    <a:pt x="5656" y="3239"/>
                    <a:pt x="5632" y="3239"/>
                  </a:cubicBezTo>
                  <a:cubicBezTo>
                    <a:pt x="5620" y="3203"/>
                    <a:pt x="5620" y="3215"/>
                    <a:pt x="5609" y="3191"/>
                  </a:cubicBezTo>
                  <a:lnTo>
                    <a:pt x="5609" y="3191"/>
                  </a:lnTo>
                  <a:cubicBezTo>
                    <a:pt x="5586" y="3191"/>
                    <a:pt x="5627" y="3276"/>
                    <a:pt x="5632" y="3276"/>
                  </a:cubicBezTo>
                  <a:cubicBezTo>
                    <a:pt x="5632" y="3276"/>
                    <a:pt x="5632" y="3276"/>
                    <a:pt x="5632" y="3275"/>
                  </a:cubicBezTo>
                  <a:cubicBezTo>
                    <a:pt x="5644" y="3287"/>
                    <a:pt x="5644" y="3287"/>
                    <a:pt x="5656" y="3287"/>
                  </a:cubicBezTo>
                  <a:cubicBezTo>
                    <a:pt x="5680" y="3322"/>
                    <a:pt x="5620" y="3322"/>
                    <a:pt x="5620" y="3346"/>
                  </a:cubicBezTo>
                  <a:cubicBezTo>
                    <a:pt x="5620" y="3346"/>
                    <a:pt x="5626" y="3344"/>
                    <a:pt x="5634" y="3344"/>
                  </a:cubicBezTo>
                  <a:cubicBezTo>
                    <a:pt x="5645" y="3344"/>
                    <a:pt x="5661" y="3349"/>
                    <a:pt x="5668" y="3370"/>
                  </a:cubicBezTo>
                  <a:cubicBezTo>
                    <a:pt x="5644" y="3382"/>
                    <a:pt x="5692" y="3442"/>
                    <a:pt x="5692" y="3477"/>
                  </a:cubicBezTo>
                  <a:cubicBezTo>
                    <a:pt x="5644" y="3477"/>
                    <a:pt x="5656" y="3418"/>
                    <a:pt x="5620" y="3382"/>
                  </a:cubicBezTo>
                  <a:cubicBezTo>
                    <a:pt x="5597" y="3382"/>
                    <a:pt x="5561" y="3358"/>
                    <a:pt x="5549" y="3334"/>
                  </a:cubicBezTo>
                  <a:cubicBezTo>
                    <a:pt x="5525" y="3346"/>
                    <a:pt x="5549" y="3394"/>
                    <a:pt x="5537" y="3418"/>
                  </a:cubicBezTo>
                  <a:lnTo>
                    <a:pt x="5525" y="3406"/>
                  </a:lnTo>
                  <a:lnTo>
                    <a:pt x="5525" y="3406"/>
                  </a:lnTo>
                  <a:cubicBezTo>
                    <a:pt x="5513" y="3430"/>
                    <a:pt x="5537" y="3501"/>
                    <a:pt x="5489" y="3501"/>
                  </a:cubicBezTo>
                  <a:lnTo>
                    <a:pt x="5513" y="3513"/>
                  </a:lnTo>
                  <a:cubicBezTo>
                    <a:pt x="5525" y="3513"/>
                    <a:pt x="5501" y="3525"/>
                    <a:pt x="5525" y="3561"/>
                  </a:cubicBezTo>
                  <a:cubicBezTo>
                    <a:pt x="5504" y="3540"/>
                    <a:pt x="5483" y="3537"/>
                    <a:pt x="5470" y="3521"/>
                  </a:cubicBezTo>
                  <a:lnTo>
                    <a:pt x="5470" y="3521"/>
                  </a:lnTo>
                  <a:cubicBezTo>
                    <a:pt x="5509" y="3586"/>
                    <a:pt x="5455" y="3610"/>
                    <a:pt x="5501" y="3668"/>
                  </a:cubicBezTo>
                  <a:cubicBezTo>
                    <a:pt x="5478" y="3668"/>
                    <a:pt x="5454" y="3632"/>
                    <a:pt x="5442" y="3620"/>
                  </a:cubicBezTo>
                  <a:cubicBezTo>
                    <a:pt x="5466" y="3608"/>
                    <a:pt x="5478" y="3620"/>
                    <a:pt x="5466" y="3584"/>
                  </a:cubicBezTo>
                  <a:lnTo>
                    <a:pt x="5466" y="3584"/>
                  </a:lnTo>
                  <a:cubicBezTo>
                    <a:pt x="5460" y="3590"/>
                    <a:pt x="5451" y="3593"/>
                    <a:pt x="5442" y="3593"/>
                  </a:cubicBezTo>
                  <a:cubicBezTo>
                    <a:pt x="5433" y="3593"/>
                    <a:pt x="5424" y="3590"/>
                    <a:pt x="5418" y="3584"/>
                  </a:cubicBezTo>
                  <a:lnTo>
                    <a:pt x="5418" y="3584"/>
                  </a:lnTo>
                  <a:cubicBezTo>
                    <a:pt x="5442" y="3632"/>
                    <a:pt x="5430" y="3680"/>
                    <a:pt x="5466" y="3715"/>
                  </a:cubicBezTo>
                  <a:cubicBezTo>
                    <a:pt x="5430" y="3703"/>
                    <a:pt x="5418" y="3703"/>
                    <a:pt x="5382" y="3680"/>
                  </a:cubicBezTo>
                  <a:lnTo>
                    <a:pt x="5382" y="3680"/>
                  </a:lnTo>
                  <a:cubicBezTo>
                    <a:pt x="5382" y="3715"/>
                    <a:pt x="5442" y="3727"/>
                    <a:pt x="5466" y="3751"/>
                  </a:cubicBezTo>
                  <a:cubicBezTo>
                    <a:pt x="5454" y="3751"/>
                    <a:pt x="5442" y="3751"/>
                    <a:pt x="5430" y="3763"/>
                  </a:cubicBezTo>
                  <a:cubicBezTo>
                    <a:pt x="5430" y="3755"/>
                    <a:pt x="5424" y="3746"/>
                    <a:pt x="5416" y="3746"/>
                  </a:cubicBezTo>
                  <a:cubicBezTo>
                    <a:pt x="5413" y="3746"/>
                    <a:pt x="5410" y="3748"/>
                    <a:pt x="5406" y="3751"/>
                  </a:cubicBezTo>
                  <a:lnTo>
                    <a:pt x="5406" y="3739"/>
                  </a:lnTo>
                  <a:cubicBezTo>
                    <a:pt x="5389" y="3732"/>
                    <a:pt x="5378" y="3729"/>
                    <a:pt x="5373" y="3729"/>
                  </a:cubicBezTo>
                  <a:cubicBezTo>
                    <a:pt x="5361" y="3729"/>
                    <a:pt x="5377" y="3746"/>
                    <a:pt x="5394" y="3763"/>
                  </a:cubicBezTo>
                  <a:cubicBezTo>
                    <a:pt x="5382" y="3763"/>
                    <a:pt x="5370" y="3775"/>
                    <a:pt x="5370" y="3775"/>
                  </a:cubicBezTo>
                  <a:cubicBezTo>
                    <a:pt x="5358" y="3775"/>
                    <a:pt x="5358" y="3787"/>
                    <a:pt x="5370" y="3787"/>
                  </a:cubicBezTo>
                  <a:lnTo>
                    <a:pt x="5239" y="3787"/>
                  </a:lnTo>
                  <a:cubicBezTo>
                    <a:pt x="5180" y="3811"/>
                    <a:pt x="5120" y="3834"/>
                    <a:pt x="5097" y="3858"/>
                  </a:cubicBezTo>
                  <a:cubicBezTo>
                    <a:pt x="5078" y="3861"/>
                    <a:pt x="5061" y="3861"/>
                    <a:pt x="5045" y="3861"/>
                  </a:cubicBezTo>
                  <a:cubicBezTo>
                    <a:pt x="4975" y="3861"/>
                    <a:pt x="4921" y="3844"/>
                    <a:pt x="4882" y="3834"/>
                  </a:cubicBezTo>
                  <a:cubicBezTo>
                    <a:pt x="4704" y="3906"/>
                    <a:pt x="4525" y="3882"/>
                    <a:pt x="4335" y="3977"/>
                  </a:cubicBezTo>
                  <a:lnTo>
                    <a:pt x="4346" y="3977"/>
                  </a:lnTo>
                  <a:cubicBezTo>
                    <a:pt x="4204" y="4013"/>
                    <a:pt x="4430" y="4013"/>
                    <a:pt x="4275" y="4061"/>
                  </a:cubicBezTo>
                  <a:cubicBezTo>
                    <a:pt x="4280" y="4036"/>
                    <a:pt x="4265" y="4030"/>
                    <a:pt x="4242" y="4030"/>
                  </a:cubicBezTo>
                  <a:cubicBezTo>
                    <a:pt x="4215" y="4030"/>
                    <a:pt x="4176" y="4039"/>
                    <a:pt x="4143" y="4039"/>
                  </a:cubicBezTo>
                  <a:cubicBezTo>
                    <a:pt x="4135" y="4039"/>
                    <a:pt x="4127" y="4038"/>
                    <a:pt x="4120" y="4037"/>
                  </a:cubicBezTo>
                  <a:cubicBezTo>
                    <a:pt x="3918" y="4061"/>
                    <a:pt x="3811" y="4192"/>
                    <a:pt x="3620" y="4215"/>
                  </a:cubicBezTo>
                  <a:cubicBezTo>
                    <a:pt x="3620" y="4204"/>
                    <a:pt x="3620" y="4180"/>
                    <a:pt x="3656" y="4168"/>
                  </a:cubicBezTo>
                  <a:lnTo>
                    <a:pt x="3656" y="4168"/>
                  </a:lnTo>
                  <a:cubicBezTo>
                    <a:pt x="3525" y="4204"/>
                    <a:pt x="3418" y="4263"/>
                    <a:pt x="3299" y="4311"/>
                  </a:cubicBezTo>
                  <a:lnTo>
                    <a:pt x="3311" y="4299"/>
                  </a:lnTo>
                  <a:lnTo>
                    <a:pt x="3311" y="4299"/>
                  </a:lnTo>
                  <a:cubicBezTo>
                    <a:pt x="3108" y="4346"/>
                    <a:pt x="2965" y="4477"/>
                    <a:pt x="2787" y="4596"/>
                  </a:cubicBezTo>
                  <a:cubicBezTo>
                    <a:pt x="2799" y="4585"/>
                    <a:pt x="2787" y="4561"/>
                    <a:pt x="2799" y="4549"/>
                  </a:cubicBezTo>
                  <a:lnTo>
                    <a:pt x="2799" y="4549"/>
                  </a:lnTo>
                  <a:cubicBezTo>
                    <a:pt x="2703" y="4585"/>
                    <a:pt x="2549" y="4668"/>
                    <a:pt x="2513" y="4751"/>
                  </a:cubicBezTo>
                  <a:cubicBezTo>
                    <a:pt x="2382" y="4763"/>
                    <a:pt x="2453" y="4799"/>
                    <a:pt x="2287" y="4846"/>
                  </a:cubicBezTo>
                  <a:cubicBezTo>
                    <a:pt x="2275" y="4846"/>
                    <a:pt x="2299" y="4835"/>
                    <a:pt x="2299" y="4823"/>
                  </a:cubicBezTo>
                  <a:lnTo>
                    <a:pt x="2299" y="4823"/>
                  </a:lnTo>
                  <a:cubicBezTo>
                    <a:pt x="2227" y="4858"/>
                    <a:pt x="2180" y="4894"/>
                    <a:pt x="2120" y="4930"/>
                  </a:cubicBezTo>
                  <a:cubicBezTo>
                    <a:pt x="1989" y="5061"/>
                    <a:pt x="2001" y="5144"/>
                    <a:pt x="1822" y="5251"/>
                  </a:cubicBezTo>
                  <a:cubicBezTo>
                    <a:pt x="1763" y="5204"/>
                    <a:pt x="1918" y="5168"/>
                    <a:pt x="1882" y="5108"/>
                  </a:cubicBezTo>
                  <a:lnTo>
                    <a:pt x="1882" y="5108"/>
                  </a:lnTo>
                  <a:cubicBezTo>
                    <a:pt x="1858" y="5144"/>
                    <a:pt x="1834" y="5180"/>
                    <a:pt x="1775" y="5204"/>
                  </a:cubicBezTo>
                  <a:cubicBezTo>
                    <a:pt x="1787" y="5156"/>
                    <a:pt x="1775" y="5180"/>
                    <a:pt x="1775" y="5144"/>
                  </a:cubicBezTo>
                  <a:cubicBezTo>
                    <a:pt x="1729" y="5156"/>
                    <a:pt x="1694" y="5311"/>
                    <a:pt x="1691" y="5311"/>
                  </a:cubicBezTo>
                  <a:cubicBezTo>
                    <a:pt x="1691" y="5311"/>
                    <a:pt x="1691" y="5311"/>
                    <a:pt x="1691" y="5311"/>
                  </a:cubicBezTo>
                  <a:lnTo>
                    <a:pt x="1691" y="5311"/>
                  </a:lnTo>
                  <a:cubicBezTo>
                    <a:pt x="1691" y="5320"/>
                    <a:pt x="1695" y="5324"/>
                    <a:pt x="1700" y="5324"/>
                  </a:cubicBezTo>
                  <a:cubicBezTo>
                    <a:pt x="1710" y="5324"/>
                    <a:pt x="1724" y="5314"/>
                    <a:pt x="1739" y="5299"/>
                  </a:cubicBezTo>
                  <a:lnTo>
                    <a:pt x="1739" y="5299"/>
                  </a:lnTo>
                  <a:cubicBezTo>
                    <a:pt x="1739" y="5370"/>
                    <a:pt x="1584" y="5430"/>
                    <a:pt x="1525" y="5513"/>
                  </a:cubicBezTo>
                  <a:cubicBezTo>
                    <a:pt x="1541" y="5497"/>
                    <a:pt x="1591" y="5464"/>
                    <a:pt x="1617" y="5464"/>
                  </a:cubicBezTo>
                  <a:cubicBezTo>
                    <a:pt x="1629" y="5464"/>
                    <a:pt x="1636" y="5471"/>
                    <a:pt x="1632" y="5489"/>
                  </a:cubicBezTo>
                  <a:cubicBezTo>
                    <a:pt x="1525" y="5561"/>
                    <a:pt x="1537" y="5644"/>
                    <a:pt x="1501" y="5728"/>
                  </a:cubicBezTo>
                  <a:cubicBezTo>
                    <a:pt x="1483" y="5736"/>
                    <a:pt x="1471" y="5740"/>
                    <a:pt x="1463" y="5740"/>
                  </a:cubicBezTo>
                  <a:cubicBezTo>
                    <a:pt x="1417" y="5740"/>
                    <a:pt x="1506" y="5617"/>
                    <a:pt x="1465" y="5597"/>
                  </a:cubicBezTo>
                  <a:cubicBezTo>
                    <a:pt x="1441" y="5597"/>
                    <a:pt x="1370" y="5597"/>
                    <a:pt x="1394" y="5549"/>
                  </a:cubicBezTo>
                  <a:lnTo>
                    <a:pt x="1394" y="5549"/>
                  </a:lnTo>
                  <a:cubicBezTo>
                    <a:pt x="1298" y="5620"/>
                    <a:pt x="1275" y="5704"/>
                    <a:pt x="1215" y="5787"/>
                  </a:cubicBezTo>
                  <a:lnTo>
                    <a:pt x="1203" y="5775"/>
                  </a:lnTo>
                  <a:cubicBezTo>
                    <a:pt x="1120" y="5870"/>
                    <a:pt x="1060" y="6025"/>
                    <a:pt x="965" y="6097"/>
                  </a:cubicBezTo>
                  <a:lnTo>
                    <a:pt x="1025" y="6061"/>
                  </a:lnTo>
                  <a:lnTo>
                    <a:pt x="1025" y="6061"/>
                  </a:lnTo>
                  <a:cubicBezTo>
                    <a:pt x="1013" y="6085"/>
                    <a:pt x="965" y="6132"/>
                    <a:pt x="965" y="6180"/>
                  </a:cubicBezTo>
                  <a:cubicBezTo>
                    <a:pt x="960" y="6175"/>
                    <a:pt x="952" y="6173"/>
                    <a:pt x="944" y="6173"/>
                  </a:cubicBezTo>
                  <a:cubicBezTo>
                    <a:pt x="925" y="6173"/>
                    <a:pt x="901" y="6182"/>
                    <a:pt x="885" y="6182"/>
                  </a:cubicBezTo>
                  <a:cubicBezTo>
                    <a:pt x="879" y="6182"/>
                    <a:pt x="874" y="6180"/>
                    <a:pt x="871" y="6175"/>
                  </a:cubicBezTo>
                  <a:lnTo>
                    <a:pt x="871" y="6175"/>
                  </a:lnTo>
                  <a:cubicBezTo>
                    <a:pt x="885" y="6272"/>
                    <a:pt x="716" y="6444"/>
                    <a:pt x="739" y="6537"/>
                  </a:cubicBezTo>
                  <a:cubicBezTo>
                    <a:pt x="732" y="6539"/>
                    <a:pt x="727" y="6539"/>
                    <a:pt x="722" y="6539"/>
                  </a:cubicBezTo>
                  <a:cubicBezTo>
                    <a:pt x="691" y="6539"/>
                    <a:pt x="690" y="6510"/>
                    <a:pt x="679" y="6490"/>
                  </a:cubicBezTo>
                  <a:cubicBezTo>
                    <a:pt x="739" y="6430"/>
                    <a:pt x="775" y="6418"/>
                    <a:pt x="775" y="6359"/>
                  </a:cubicBezTo>
                  <a:lnTo>
                    <a:pt x="775" y="6359"/>
                  </a:lnTo>
                  <a:cubicBezTo>
                    <a:pt x="735" y="6408"/>
                    <a:pt x="695" y="6433"/>
                    <a:pt x="676" y="6433"/>
                  </a:cubicBezTo>
                  <a:cubicBezTo>
                    <a:pt x="672" y="6433"/>
                    <a:pt x="669" y="6432"/>
                    <a:pt x="667" y="6430"/>
                  </a:cubicBezTo>
                  <a:cubicBezTo>
                    <a:pt x="667" y="6513"/>
                    <a:pt x="584" y="6668"/>
                    <a:pt x="596" y="6716"/>
                  </a:cubicBezTo>
                  <a:cubicBezTo>
                    <a:pt x="565" y="6739"/>
                    <a:pt x="539" y="6757"/>
                    <a:pt x="518" y="6757"/>
                  </a:cubicBezTo>
                  <a:cubicBezTo>
                    <a:pt x="507" y="6757"/>
                    <a:pt x="497" y="6752"/>
                    <a:pt x="489" y="6740"/>
                  </a:cubicBezTo>
                  <a:lnTo>
                    <a:pt x="489" y="6740"/>
                  </a:lnTo>
                  <a:cubicBezTo>
                    <a:pt x="443" y="6822"/>
                    <a:pt x="467" y="6831"/>
                    <a:pt x="499" y="6831"/>
                  </a:cubicBezTo>
                  <a:cubicBezTo>
                    <a:pt x="508" y="6831"/>
                    <a:pt x="517" y="6830"/>
                    <a:pt x="526" y="6830"/>
                  </a:cubicBezTo>
                  <a:cubicBezTo>
                    <a:pt x="557" y="6830"/>
                    <a:pt x="576" y="6840"/>
                    <a:pt x="513" y="6930"/>
                  </a:cubicBezTo>
                  <a:cubicBezTo>
                    <a:pt x="497" y="6942"/>
                    <a:pt x="487" y="6947"/>
                    <a:pt x="480" y="6947"/>
                  </a:cubicBezTo>
                  <a:cubicBezTo>
                    <a:pt x="457" y="6947"/>
                    <a:pt x="480" y="6890"/>
                    <a:pt x="469" y="6890"/>
                  </a:cubicBezTo>
                  <a:lnTo>
                    <a:pt x="469" y="6890"/>
                  </a:lnTo>
                  <a:cubicBezTo>
                    <a:pt x="464" y="6890"/>
                    <a:pt x="453" y="6900"/>
                    <a:pt x="429" y="6930"/>
                  </a:cubicBezTo>
                  <a:lnTo>
                    <a:pt x="441" y="6894"/>
                  </a:lnTo>
                  <a:lnTo>
                    <a:pt x="441" y="6894"/>
                  </a:lnTo>
                  <a:cubicBezTo>
                    <a:pt x="286" y="6930"/>
                    <a:pt x="465" y="7013"/>
                    <a:pt x="394" y="7109"/>
                  </a:cubicBezTo>
                  <a:cubicBezTo>
                    <a:pt x="347" y="7099"/>
                    <a:pt x="380" y="7046"/>
                    <a:pt x="358" y="7046"/>
                  </a:cubicBezTo>
                  <a:cubicBezTo>
                    <a:pt x="351" y="7046"/>
                    <a:pt x="340" y="7051"/>
                    <a:pt x="322" y="7061"/>
                  </a:cubicBezTo>
                  <a:cubicBezTo>
                    <a:pt x="275" y="7168"/>
                    <a:pt x="322" y="7263"/>
                    <a:pt x="251" y="7347"/>
                  </a:cubicBezTo>
                  <a:lnTo>
                    <a:pt x="239" y="7323"/>
                  </a:lnTo>
                  <a:cubicBezTo>
                    <a:pt x="203" y="7382"/>
                    <a:pt x="120" y="7502"/>
                    <a:pt x="96" y="7573"/>
                  </a:cubicBezTo>
                  <a:cubicBezTo>
                    <a:pt x="87" y="7573"/>
                    <a:pt x="85" y="7566"/>
                    <a:pt x="89" y="7558"/>
                  </a:cubicBezTo>
                  <a:lnTo>
                    <a:pt x="89" y="7558"/>
                  </a:lnTo>
                  <a:cubicBezTo>
                    <a:pt x="17" y="7654"/>
                    <a:pt x="93" y="7611"/>
                    <a:pt x="1" y="7692"/>
                  </a:cubicBezTo>
                  <a:lnTo>
                    <a:pt x="13" y="7728"/>
                  </a:lnTo>
                  <a:cubicBezTo>
                    <a:pt x="60" y="7692"/>
                    <a:pt x="132" y="7609"/>
                    <a:pt x="132" y="7537"/>
                  </a:cubicBezTo>
                  <a:cubicBezTo>
                    <a:pt x="132" y="7552"/>
                    <a:pt x="137" y="7558"/>
                    <a:pt x="145" y="7558"/>
                  </a:cubicBezTo>
                  <a:cubicBezTo>
                    <a:pt x="170" y="7558"/>
                    <a:pt x="224" y="7510"/>
                    <a:pt x="260" y="7510"/>
                  </a:cubicBezTo>
                  <a:cubicBezTo>
                    <a:pt x="271" y="7510"/>
                    <a:pt x="280" y="7515"/>
                    <a:pt x="286" y="7525"/>
                  </a:cubicBezTo>
                  <a:lnTo>
                    <a:pt x="275" y="7502"/>
                  </a:lnTo>
                  <a:cubicBezTo>
                    <a:pt x="441" y="7394"/>
                    <a:pt x="560" y="7204"/>
                    <a:pt x="715" y="7037"/>
                  </a:cubicBezTo>
                  <a:cubicBezTo>
                    <a:pt x="751" y="6882"/>
                    <a:pt x="882" y="6847"/>
                    <a:pt x="929" y="6704"/>
                  </a:cubicBezTo>
                  <a:cubicBezTo>
                    <a:pt x="894" y="6644"/>
                    <a:pt x="941" y="6668"/>
                    <a:pt x="1013" y="6561"/>
                  </a:cubicBezTo>
                  <a:lnTo>
                    <a:pt x="1013" y="6561"/>
                  </a:lnTo>
                  <a:cubicBezTo>
                    <a:pt x="996" y="6589"/>
                    <a:pt x="1003" y="6598"/>
                    <a:pt x="1018" y="6598"/>
                  </a:cubicBezTo>
                  <a:cubicBezTo>
                    <a:pt x="1036" y="6598"/>
                    <a:pt x="1065" y="6586"/>
                    <a:pt x="1084" y="6573"/>
                  </a:cubicBezTo>
                  <a:cubicBezTo>
                    <a:pt x="1084" y="6537"/>
                    <a:pt x="1096" y="6513"/>
                    <a:pt x="1120" y="6490"/>
                  </a:cubicBezTo>
                  <a:cubicBezTo>
                    <a:pt x="1144" y="6478"/>
                    <a:pt x="1298" y="6394"/>
                    <a:pt x="1310" y="6311"/>
                  </a:cubicBezTo>
                  <a:cubicBezTo>
                    <a:pt x="1322" y="6304"/>
                    <a:pt x="1329" y="6301"/>
                    <a:pt x="1333" y="6301"/>
                  </a:cubicBezTo>
                  <a:cubicBezTo>
                    <a:pt x="1349" y="6301"/>
                    <a:pt x="1310" y="6351"/>
                    <a:pt x="1310" y="6370"/>
                  </a:cubicBezTo>
                  <a:cubicBezTo>
                    <a:pt x="1358" y="6370"/>
                    <a:pt x="1334" y="6299"/>
                    <a:pt x="1370" y="6299"/>
                  </a:cubicBezTo>
                  <a:cubicBezTo>
                    <a:pt x="1370" y="6299"/>
                    <a:pt x="1370" y="6299"/>
                    <a:pt x="1370" y="6311"/>
                  </a:cubicBezTo>
                  <a:cubicBezTo>
                    <a:pt x="1441" y="6216"/>
                    <a:pt x="1513" y="6180"/>
                    <a:pt x="1608" y="6097"/>
                  </a:cubicBezTo>
                  <a:cubicBezTo>
                    <a:pt x="1560" y="6049"/>
                    <a:pt x="1679" y="5989"/>
                    <a:pt x="1703" y="5942"/>
                  </a:cubicBezTo>
                  <a:cubicBezTo>
                    <a:pt x="1703" y="5946"/>
                    <a:pt x="1705" y="5947"/>
                    <a:pt x="1709" y="5947"/>
                  </a:cubicBezTo>
                  <a:cubicBezTo>
                    <a:pt x="1726" y="5947"/>
                    <a:pt x="1781" y="5904"/>
                    <a:pt x="1810" y="5894"/>
                  </a:cubicBezTo>
                  <a:lnTo>
                    <a:pt x="1822" y="5811"/>
                  </a:lnTo>
                  <a:cubicBezTo>
                    <a:pt x="1846" y="5739"/>
                    <a:pt x="1918" y="5775"/>
                    <a:pt x="1965" y="5704"/>
                  </a:cubicBezTo>
                  <a:lnTo>
                    <a:pt x="1941" y="5704"/>
                  </a:lnTo>
                  <a:cubicBezTo>
                    <a:pt x="1977" y="5644"/>
                    <a:pt x="2132" y="5573"/>
                    <a:pt x="2203" y="5561"/>
                  </a:cubicBezTo>
                  <a:cubicBezTo>
                    <a:pt x="2299" y="5454"/>
                    <a:pt x="2394" y="5358"/>
                    <a:pt x="2489" y="5299"/>
                  </a:cubicBezTo>
                  <a:cubicBezTo>
                    <a:pt x="2596" y="5227"/>
                    <a:pt x="2691" y="5180"/>
                    <a:pt x="2799" y="5132"/>
                  </a:cubicBezTo>
                  <a:cubicBezTo>
                    <a:pt x="2906" y="5085"/>
                    <a:pt x="3013" y="5037"/>
                    <a:pt x="3132" y="4989"/>
                  </a:cubicBezTo>
                  <a:cubicBezTo>
                    <a:pt x="3251" y="4942"/>
                    <a:pt x="3370" y="4894"/>
                    <a:pt x="3501" y="4823"/>
                  </a:cubicBezTo>
                  <a:cubicBezTo>
                    <a:pt x="3525" y="4787"/>
                    <a:pt x="3465" y="4799"/>
                    <a:pt x="3477" y="4763"/>
                  </a:cubicBezTo>
                  <a:cubicBezTo>
                    <a:pt x="3525" y="4727"/>
                    <a:pt x="3549" y="4715"/>
                    <a:pt x="3596" y="4704"/>
                  </a:cubicBezTo>
                  <a:cubicBezTo>
                    <a:pt x="3576" y="4704"/>
                    <a:pt x="3565" y="4705"/>
                    <a:pt x="3560" y="4706"/>
                  </a:cubicBezTo>
                  <a:lnTo>
                    <a:pt x="3560" y="4706"/>
                  </a:lnTo>
                  <a:cubicBezTo>
                    <a:pt x="3560" y="4706"/>
                    <a:pt x="3561" y="4705"/>
                    <a:pt x="3561" y="4704"/>
                  </a:cubicBezTo>
                  <a:lnTo>
                    <a:pt x="3561" y="4704"/>
                  </a:lnTo>
                  <a:cubicBezTo>
                    <a:pt x="3537" y="4715"/>
                    <a:pt x="3513" y="4727"/>
                    <a:pt x="3489" y="4751"/>
                  </a:cubicBezTo>
                  <a:cubicBezTo>
                    <a:pt x="3477" y="4751"/>
                    <a:pt x="3489" y="4739"/>
                    <a:pt x="3477" y="4739"/>
                  </a:cubicBezTo>
                  <a:cubicBezTo>
                    <a:pt x="3453" y="4751"/>
                    <a:pt x="3430" y="4787"/>
                    <a:pt x="3394" y="4799"/>
                  </a:cubicBezTo>
                  <a:cubicBezTo>
                    <a:pt x="3430" y="4751"/>
                    <a:pt x="3430" y="4704"/>
                    <a:pt x="3501" y="4692"/>
                  </a:cubicBezTo>
                  <a:lnTo>
                    <a:pt x="3501" y="4692"/>
                  </a:lnTo>
                  <a:cubicBezTo>
                    <a:pt x="3501" y="4704"/>
                    <a:pt x="3489" y="4704"/>
                    <a:pt x="3477" y="4715"/>
                  </a:cubicBezTo>
                  <a:cubicBezTo>
                    <a:pt x="3525" y="4692"/>
                    <a:pt x="3525" y="4668"/>
                    <a:pt x="3573" y="4668"/>
                  </a:cubicBezTo>
                  <a:cubicBezTo>
                    <a:pt x="3607" y="4661"/>
                    <a:pt x="3613" y="4654"/>
                    <a:pt x="3615" y="4654"/>
                  </a:cubicBezTo>
                  <a:lnTo>
                    <a:pt x="3615" y="4654"/>
                  </a:lnTo>
                  <a:cubicBezTo>
                    <a:pt x="3616" y="4654"/>
                    <a:pt x="3615" y="4658"/>
                    <a:pt x="3620" y="4668"/>
                  </a:cubicBezTo>
                  <a:lnTo>
                    <a:pt x="3799" y="4620"/>
                  </a:lnTo>
                  <a:cubicBezTo>
                    <a:pt x="3845" y="4555"/>
                    <a:pt x="3927" y="4548"/>
                    <a:pt x="3973" y="4548"/>
                  </a:cubicBezTo>
                  <a:cubicBezTo>
                    <a:pt x="3986" y="4548"/>
                    <a:pt x="3996" y="4549"/>
                    <a:pt x="4001" y="4549"/>
                  </a:cubicBezTo>
                  <a:cubicBezTo>
                    <a:pt x="4001" y="4596"/>
                    <a:pt x="3894" y="4596"/>
                    <a:pt x="3870" y="4656"/>
                  </a:cubicBezTo>
                  <a:lnTo>
                    <a:pt x="3942" y="4668"/>
                  </a:lnTo>
                  <a:lnTo>
                    <a:pt x="3942" y="4632"/>
                  </a:lnTo>
                  <a:lnTo>
                    <a:pt x="4025" y="4608"/>
                  </a:lnTo>
                  <a:lnTo>
                    <a:pt x="4025" y="4620"/>
                  </a:lnTo>
                  <a:cubicBezTo>
                    <a:pt x="4025" y="4596"/>
                    <a:pt x="4025" y="4585"/>
                    <a:pt x="4061" y="4585"/>
                  </a:cubicBezTo>
                  <a:cubicBezTo>
                    <a:pt x="4061" y="4585"/>
                    <a:pt x="4066" y="4590"/>
                    <a:pt x="4066" y="4593"/>
                  </a:cubicBezTo>
                  <a:lnTo>
                    <a:pt x="4066" y="4593"/>
                  </a:lnTo>
                  <a:lnTo>
                    <a:pt x="4120" y="4561"/>
                  </a:lnTo>
                  <a:lnTo>
                    <a:pt x="4120" y="4561"/>
                  </a:lnTo>
                  <a:cubicBezTo>
                    <a:pt x="4112" y="4577"/>
                    <a:pt x="4115" y="4581"/>
                    <a:pt x="4122" y="4581"/>
                  </a:cubicBezTo>
                  <a:cubicBezTo>
                    <a:pt x="4130" y="4581"/>
                    <a:pt x="4142" y="4577"/>
                    <a:pt x="4154" y="4577"/>
                  </a:cubicBezTo>
                  <a:cubicBezTo>
                    <a:pt x="4165" y="4577"/>
                    <a:pt x="4176" y="4581"/>
                    <a:pt x="4180" y="4596"/>
                  </a:cubicBezTo>
                  <a:cubicBezTo>
                    <a:pt x="4359" y="4563"/>
                    <a:pt x="4401" y="4476"/>
                    <a:pt x="4565" y="4476"/>
                  </a:cubicBezTo>
                  <a:cubicBezTo>
                    <a:pt x="4575" y="4476"/>
                    <a:pt x="4585" y="4477"/>
                    <a:pt x="4596" y="4477"/>
                  </a:cubicBezTo>
                  <a:cubicBezTo>
                    <a:pt x="4561" y="4465"/>
                    <a:pt x="4632" y="4394"/>
                    <a:pt x="4692" y="4394"/>
                  </a:cubicBezTo>
                  <a:cubicBezTo>
                    <a:pt x="4727" y="4394"/>
                    <a:pt x="4727" y="4406"/>
                    <a:pt x="4716" y="4418"/>
                  </a:cubicBezTo>
                  <a:cubicBezTo>
                    <a:pt x="4739" y="4406"/>
                    <a:pt x="4763" y="4394"/>
                    <a:pt x="4787" y="4382"/>
                  </a:cubicBezTo>
                  <a:cubicBezTo>
                    <a:pt x="4814" y="4396"/>
                    <a:pt x="4840" y="4401"/>
                    <a:pt x="4867" y="4401"/>
                  </a:cubicBezTo>
                  <a:cubicBezTo>
                    <a:pt x="4934" y="4401"/>
                    <a:pt x="5003" y="4370"/>
                    <a:pt x="5097" y="4370"/>
                  </a:cubicBezTo>
                  <a:lnTo>
                    <a:pt x="5097" y="4394"/>
                  </a:lnTo>
                  <a:cubicBezTo>
                    <a:pt x="5132" y="4370"/>
                    <a:pt x="5192" y="4334"/>
                    <a:pt x="5263" y="4334"/>
                  </a:cubicBezTo>
                  <a:lnTo>
                    <a:pt x="5251" y="4382"/>
                  </a:lnTo>
                  <a:cubicBezTo>
                    <a:pt x="5256" y="4383"/>
                    <a:pt x="5261" y="4383"/>
                    <a:pt x="5265" y="4383"/>
                  </a:cubicBezTo>
                  <a:cubicBezTo>
                    <a:pt x="5339" y="4383"/>
                    <a:pt x="5319" y="4298"/>
                    <a:pt x="5392" y="4298"/>
                  </a:cubicBezTo>
                  <a:cubicBezTo>
                    <a:pt x="5396" y="4298"/>
                    <a:pt x="5401" y="4298"/>
                    <a:pt x="5406" y="4299"/>
                  </a:cubicBezTo>
                  <a:cubicBezTo>
                    <a:pt x="5406" y="4263"/>
                    <a:pt x="5347" y="4251"/>
                    <a:pt x="5323" y="4215"/>
                  </a:cubicBezTo>
                  <a:lnTo>
                    <a:pt x="5323" y="4215"/>
                  </a:lnTo>
                  <a:cubicBezTo>
                    <a:pt x="5341" y="4233"/>
                    <a:pt x="5376" y="4242"/>
                    <a:pt x="5405" y="4242"/>
                  </a:cubicBezTo>
                  <a:cubicBezTo>
                    <a:pt x="5433" y="4242"/>
                    <a:pt x="5454" y="4233"/>
                    <a:pt x="5442" y="4215"/>
                  </a:cubicBezTo>
                  <a:cubicBezTo>
                    <a:pt x="5471" y="4208"/>
                    <a:pt x="5488" y="4205"/>
                    <a:pt x="5498" y="4205"/>
                  </a:cubicBezTo>
                  <a:cubicBezTo>
                    <a:pt x="5519" y="4205"/>
                    <a:pt x="5505" y="4219"/>
                    <a:pt x="5513" y="4227"/>
                  </a:cubicBezTo>
                  <a:lnTo>
                    <a:pt x="5573" y="4192"/>
                  </a:lnTo>
                  <a:cubicBezTo>
                    <a:pt x="5644" y="4192"/>
                    <a:pt x="5597" y="4251"/>
                    <a:pt x="5573" y="4275"/>
                  </a:cubicBezTo>
                  <a:cubicBezTo>
                    <a:pt x="5603" y="4251"/>
                    <a:pt x="5635" y="4245"/>
                    <a:pt x="5671" y="4245"/>
                  </a:cubicBezTo>
                  <a:cubicBezTo>
                    <a:pt x="5707" y="4245"/>
                    <a:pt x="5745" y="4251"/>
                    <a:pt x="5787" y="4251"/>
                  </a:cubicBezTo>
                  <a:lnTo>
                    <a:pt x="5751" y="4275"/>
                  </a:lnTo>
                  <a:cubicBezTo>
                    <a:pt x="5787" y="4275"/>
                    <a:pt x="5811" y="4275"/>
                    <a:pt x="5847" y="4287"/>
                  </a:cubicBezTo>
                  <a:cubicBezTo>
                    <a:pt x="5879" y="4267"/>
                    <a:pt x="5923" y="4258"/>
                    <a:pt x="5969" y="4258"/>
                  </a:cubicBezTo>
                  <a:cubicBezTo>
                    <a:pt x="6007" y="4258"/>
                    <a:pt x="6047" y="4264"/>
                    <a:pt x="6085" y="4275"/>
                  </a:cubicBezTo>
                  <a:lnTo>
                    <a:pt x="6025" y="4323"/>
                  </a:lnTo>
                  <a:cubicBezTo>
                    <a:pt x="6035" y="4327"/>
                    <a:pt x="6041" y="4329"/>
                    <a:pt x="6046" y="4329"/>
                  </a:cubicBezTo>
                  <a:cubicBezTo>
                    <a:pt x="6065" y="4329"/>
                    <a:pt x="6054" y="4299"/>
                    <a:pt x="6073" y="4299"/>
                  </a:cubicBezTo>
                  <a:cubicBezTo>
                    <a:pt x="6092" y="4293"/>
                    <a:pt x="6107" y="4291"/>
                    <a:pt x="6121" y="4291"/>
                  </a:cubicBezTo>
                  <a:cubicBezTo>
                    <a:pt x="6168" y="4291"/>
                    <a:pt x="6188" y="4319"/>
                    <a:pt x="6216" y="4346"/>
                  </a:cubicBezTo>
                  <a:cubicBezTo>
                    <a:pt x="6236" y="4340"/>
                    <a:pt x="6255" y="4338"/>
                    <a:pt x="6273" y="4338"/>
                  </a:cubicBezTo>
                  <a:cubicBezTo>
                    <a:pt x="6378" y="4338"/>
                    <a:pt x="6468" y="4419"/>
                    <a:pt x="6560" y="4419"/>
                  </a:cubicBezTo>
                  <a:cubicBezTo>
                    <a:pt x="6580" y="4419"/>
                    <a:pt x="6600" y="4415"/>
                    <a:pt x="6621" y="4406"/>
                  </a:cubicBezTo>
                  <a:lnTo>
                    <a:pt x="6621" y="4442"/>
                  </a:lnTo>
                  <a:cubicBezTo>
                    <a:pt x="6647" y="4435"/>
                    <a:pt x="6672" y="4432"/>
                    <a:pt x="6698" y="4432"/>
                  </a:cubicBezTo>
                  <a:cubicBezTo>
                    <a:pt x="6819" y="4432"/>
                    <a:pt x="6931" y="4499"/>
                    <a:pt x="7041" y="4499"/>
                  </a:cubicBezTo>
                  <a:cubicBezTo>
                    <a:pt x="7063" y="4499"/>
                    <a:pt x="7086" y="4496"/>
                    <a:pt x="7109" y="4489"/>
                  </a:cubicBezTo>
                  <a:cubicBezTo>
                    <a:pt x="7152" y="4540"/>
                    <a:pt x="7184" y="4554"/>
                    <a:pt x="7210" y="4554"/>
                  </a:cubicBezTo>
                  <a:cubicBezTo>
                    <a:pt x="7244" y="4554"/>
                    <a:pt x="7271" y="4531"/>
                    <a:pt x="7305" y="4531"/>
                  </a:cubicBezTo>
                  <a:cubicBezTo>
                    <a:pt x="7331" y="4531"/>
                    <a:pt x="7363" y="4546"/>
                    <a:pt x="7406" y="4596"/>
                  </a:cubicBezTo>
                  <a:lnTo>
                    <a:pt x="7406" y="4585"/>
                  </a:lnTo>
                  <a:cubicBezTo>
                    <a:pt x="7668" y="4704"/>
                    <a:pt x="7930" y="4882"/>
                    <a:pt x="8156" y="5073"/>
                  </a:cubicBezTo>
                  <a:cubicBezTo>
                    <a:pt x="8383" y="5275"/>
                    <a:pt x="8585" y="5489"/>
                    <a:pt x="8764" y="5704"/>
                  </a:cubicBezTo>
                  <a:lnTo>
                    <a:pt x="8740" y="5716"/>
                  </a:lnTo>
                  <a:cubicBezTo>
                    <a:pt x="8978" y="6085"/>
                    <a:pt x="9133" y="6490"/>
                    <a:pt x="9180" y="6906"/>
                  </a:cubicBezTo>
                  <a:cubicBezTo>
                    <a:pt x="9228" y="7323"/>
                    <a:pt x="9145" y="7752"/>
                    <a:pt x="8942" y="8144"/>
                  </a:cubicBezTo>
                  <a:cubicBezTo>
                    <a:pt x="8930" y="8216"/>
                    <a:pt x="8990" y="8204"/>
                    <a:pt x="8978" y="8275"/>
                  </a:cubicBezTo>
                  <a:cubicBezTo>
                    <a:pt x="8967" y="8297"/>
                    <a:pt x="8937" y="8348"/>
                    <a:pt x="8913" y="8348"/>
                  </a:cubicBezTo>
                  <a:cubicBezTo>
                    <a:pt x="8911" y="8348"/>
                    <a:pt x="8909" y="8348"/>
                    <a:pt x="8907" y="8347"/>
                  </a:cubicBezTo>
                  <a:cubicBezTo>
                    <a:pt x="8930" y="8287"/>
                    <a:pt x="8883" y="8311"/>
                    <a:pt x="8883" y="8287"/>
                  </a:cubicBezTo>
                  <a:cubicBezTo>
                    <a:pt x="8847" y="8371"/>
                    <a:pt x="8752" y="8454"/>
                    <a:pt x="8728" y="8549"/>
                  </a:cubicBezTo>
                  <a:lnTo>
                    <a:pt x="8799" y="8502"/>
                  </a:lnTo>
                  <a:lnTo>
                    <a:pt x="8799" y="8502"/>
                  </a:lnTo>
                  <a:cubicBezTo>
                    <a:pt x="8787" y="8549"/>
                    <a:pt x="8752" y="8585"/>
                    <a:pt x="8728" y="8609"/>
                  </a:cubicBezTo>
                  <a:cubicBezTo>
                    <a:pt x="8717" y="8588"/>
                    <a:pt x="8670" y="8595"/>
                    <a:pt x="8667" y="8580"/>
                  </a:cubicBezTo>
                  <a:lnTo>
                    <a:pt x="8667" y="8580"/>
                  </a:lnTo>
                  <a:cubicBezTo>
                    <a:pt x="8631" y="8761"/>
                    <a:pt x="8548" y="8658"/>
                    <a:pt x="8478" y="8787"/>
                  </a:cubicBezTo>
                  <a:cubicBezTo>
                    <a:pt x="8514" y="8859"/>
                    <a:pt x="8406" y="9037"/>
                    <a:pt x="8335" y="9168"/>
                  </a:cubicBezTo>
                  <a:cubicBezTo>
                    <a:pt x="8311" y="9180"/>
                    <a:pt x="8287" y="9180"/>
                    <a:pt x="8264" y="9192"/>
                  </a:cubicBezTo>
                  <a:cubicBezTo>
                    <a:pt x="8335" y="9145"/>
                    <a:pt x="8228" y="9145"/>
                    <a:pt x="8323" y="9085"/>
                  </a:cubicBezTo>
                  <a:lnTo>
                    <a:pt x="8323" y="9085"/>
                  </a:lnTo>
                  <a:cubicBezTo>
                    <a:pt x="8240" y="9121"/>
                    <a:pt x="8180" y="9192"/>
                    <a:pt x="8097" y="9240"/>
                  </a:cubicBezTo>
                  <a:cubicBezTo>
                    <a:pt x="8121" y="9240"/>
                    <a:pt x="8133" y="9264"/>
                    <a:pt x="8109" y="9287"/>
                  </a:cubicBezTo>
                  <a:cubicBezTo>
                    <a:pt x="8091" y="9295"/>
                    <a:pt x="8077" y="9296"/>
                    <a:pt x="8064" y="9296"/>
                  </a:cubicBezTo>
                  <a:cubicBezTo>
                    <a:pt x="8050" y="9296"/>
                    <a:pt x="8038" y="9294"/>
                    <a:pt x="8026" y="9294"/>
                  </a:cubicBezTo>
                  <a:cubicBezTo>
                    <a:pt x="8011" y="9294"/>
                    <a:pt x="7996" y="9297"/>
                    <a:pt x="7978" y="9311"/>
                  </a:cubicBezTo>
                  <a:lnTo>
                    <a:pt x="8014" y="9252"/>
                  </a:lnTo>
                  <a:cubicBezTo>
                    <a:pt x="7966" y="9252"/>
                    <a:pt x="7954" y="9299"/>
                    <a:pt x="7918" y="9323"/>
                  </a:cubicBezTo>
                  <a:cubicBezTo>
                    <a:pt x="7910" y="9315"/>
                    <a:pt x="7896" y="9314"/>
                    <a:pt x="7880" y="9314"/>
                  </a:cubicBezTo>
                  <a:cubicBezTo>
                    <a:pt x="7872" y="9314"/>
                    <a:pt x="7864" y="9314"/>
                    <a:pt x="7856" y="9314"/>
                  </a:cubicBezTo>
                  <a:cubicBezTo>
                    <a:pt x="7832" y="9314"/>
                    <a:pt x="7811" y="9311"/>
                    <a:pt x="7811" y="9287"/>
                  </a:cubicBezTo>
                  <a:cubicBezTo>
                    <a:pt x="7752" y="9371"/>
                    <a:pt x="7716" y="9347"/>
                    <a:pt x="7644" y="9407"/>
                  </a:cubicBezTo>
                  <a:cubicBezTo>
                    <a:pt x="7740" y="9407"/>
                    <a:pt x="7633" y="9454"/>
                    <a:pt x="7656" y="9478"/>
                  </a:cubicBezTo>
                  <a:lnTo>
                    <a:pt x="7752" y="9430"/>
                  </a:lnTo>
                  <a:lnTo>
                    <a:pt x="7752" y="9430"/>
                  </a:lnTo>
                  <a:cubicBezTo>
                    <a:pt x="7723" y="9435"/>
                    <a:pt x="7707" y="9437"/>
                    <a:pt x="7699" y="9437"/>
                  </a:cubicBezTo>
                  <a:cubicBezTo>
                    <a:pt x="7663" y="9437"/>
                    <a:pt x="7793" y="9398"/>
                    <a:pt x="7764" y="9359"/>
                  </a:cubicBezTo>
                  <a:cubicBezTo>
                    <a:pt x="7823" y="9359"/>
                    <a:pt x="7742" y="9442"/>
                    <a:pt x="7775" y="9442"/>
                  </a:cubicBezTo>
                  <a:cubicBezTo>
                    <a:pt x="7782" y="9442"/>
                    <a:pt x="7793" y="9438"/>
                    <a:pt x="7811" y="9430"/>
                  </a:cubicBezTo>
                  <a:lnTo>
                    <a:pt x="7811" y="9430"/>
                  </a:lnTo>
                  <a:cubicBezTo>
                    <a:pt x="7692" y="9502"/>
                    <a:pt x="7656" y="9490"/>
                    <a:pt x="7525" y="9573"/>
                  </a:cubicBezTo>
                  <a:cubicBezTo>
                    <a:pt x="7542" y="9566"/>
                    <a:pt x="7552" y="9563"/>
                    <a:pt x="7557" y="9563"/>
                  </a:cubicBezTo>
                  <a:cubicBezTo>
                    <a:pt x="7576" y="9563"/>
                    <a:pt x="7523" y="9609"/>
                    <a:pt x="7561" y="9609"/>
                  </a:cubicBezTo>
                  <a:cubicBezTo>
                    <a:pt x="7529" y="9620"/>
                    <a:pt x="7514" y="9624"/>
                    <a:pt x="7507" y="9624"/>
                  </a:cubicBezTo>
                  <a:cubicBezTo>
                    <a:pt x="7493" y="9624"/>
                    <a:pt x="7523" y="9602"/>
                    <a:pt x="7490" y="9585"/>
                  </a:cubicBezTo>
                  <a:cubicBezTo>
                    <a:pt x="7470" y="9589"/>
                    <a:pt x="7453" y="9589"/>
                    <a:pt x="7437" y="9589"/>
                  </a:cubicBezTo>
                  <a:lnTo>
                    <a:pt x="7437" y="9589"/>
                  </a:lnTo>
                  <a:cubicBezTo>
                    <a:pt x="7405" y="9589"/>
                    <a:pt x="7379" y="9589"/>
                    <a:pt x="7347" y="9621"/>
                  </a:cubicBezTo>
                  <a:cubicBezTo>
                    <a:pt x="7252" y="9621"/>
                    <a:pt x="7359" y="9573"/>
                    <a:pt x="7311" y="9561"/>
                  </a:cubicBezTo>
                  <a:cubicBezTo>
                    <a:pt x="7323" y="9549"/>
                    <a:pt x="7394" y="9537"/>
                    <a:pt x="7454" y="9526"/>
                  </a:cubicBezTo>
                  <a:cubicBezTo>
                    <a:pt x="7514" y="9514"/>
                    <a:pt x="7561" y="9490"/>
                    <a:pt x="7525" y="9442"/>
                  </a:cubicBezTo>
                  <a:cubicBezTo>
                    <a:pt x="7573" y="9430"/>
                    <a:pt x="7621" y="9371"/>
                    <a:pt x="7692" y="9347"/>
                  </a:cubicBezTo>
                  <a:cubicBezTo>
                    <a:pt x="7668" y="9347"/>
                    <a:pt x="7642" y="9346"/>
                    <a:pt x="7615" y="9346"/>
                  </a:cubicBezTo>
                  <a:cubicBezTo>
                    <a:pt x="7561" y="9346"/>
                    <a:pt x="7506" y="9351"/>
                    <a:pt x="7466" y="9383"/>
                  </a:cubicBezTo>
                  <a:lnTo>
                    <a:pt x="7478" y="9454"/>
                  </a:lnTo>
                  <a:cubicBezTo>
                    <a:pt x="7418" y="9466"/>
                    <a:pt x="7418" y="9514"/>
                    <a:pt x="7371" y="9514"/>
                  </a:cubicBezTo>
                  <a:cubicBezTo>
                    <a:pt x="7388" y="9496"/>
                    <a:pt x="7367" y="9485"/>
                    <a:pt x="7336" y="9485"/>
                  </a:cubicBezTo>
                  <a:cubicBezTo>
                    <a:pt x="7325" y="9485"/>
                    <a:pt x="7312" y="9487"/>
                    <a:pt x="7299" y="9490"/>
                  </a:cubicBezTo>
                  <a:cubicBezTo>
                    <a:pt x="7311" y="9490"/>
                    <a:pt x="7335" y="9490"/>
                    <a:pt x="7335" y="9502"/>
                  </a:cubicBezTo>
                  <a:cubicBezTo>
                    <a:pt x="7252" y="9526"/>
                    <a:pt x="7240" y="9561"/>
                    <a:pt x="7133" y="9597"/>
                  </a:cubicBezTo>
                  <a:cubicBezTo>
                    <a:pt x="7228" y="9597"/>
                    <a:pt x="7252" y="9621"/>
                    <a:pt x="7335" y="9633"/>
                  </a:cubicBezTo>
                  <a:cubicBezTo>
                    <a:pt x="7330" y="9653"/>
                    <a:pt x="7318" y="9658"/>
                    <a:pt x="7302" y="9658"/>
                  </a:cubicBezTo>
                  <a:cubicBezTo>
                    <a:pt x="7288" y="9658"/>
                    <a:pt x="7270" y="9654"/>
                    <a:pt x="7251" y="9654"/>
                  </a:cubicBezTo>
                  <a:cubicBezTo>
                    <a:pt x="7244" y="9654"/>
                    <a:pt x="7238" y="9654"/>
                    <a:pt x="7231" y="9656"/>
                  </a:cubicBezTo>
                  <a:lnTo>
                    <a:pt x="7231" y="9656"/>
                  </a:lnTo>
                  <a:cubicBezTo>
                    <a:pt x="7233" y="9655"/>
                    <a:pt x="7235" y="9652"/>
                    <a:pt x="7228" y="9645"/>
                  </a:cubicBezTo>
                  <a:lnTo>
                    <a:pt x="7180" y="9668"/>
                  </a:lnTo>
                  <a:cubicBezTo>
                    <a:pt x="7061" y="9668"/>
                    <a:pt x="7180" y="9609"/>
                    <a:pt x="7085" y="9597"/>
                  </a:cubicBezTo>
                  <a:cubicBezTo>
                    <a:pt x="7070" y="9588"/>
                    <a:pt x="7058" y="9585"/>
                    <a:pt x="7047" y="9585"/>
                  </a:cubicBezTo>
                  <a:cubicBezTo>
                    <a:pt x="7020" y="9585"/>
                    <a:pt x="7001" y="9603"/>
                    <a:pt x="6977" y="9603"/>
                  </a:cubicBezTo>
                  <a:cubicBezTo>
                    <a:pt x="6970" y="9603"/>
                    <a:pt x="6962" y="9601"/>
                    <a:pt x="6954" y="9597"/>
                  </a:cubicBezTo>
                  <a:lnTo>
                    <a:pt x="6954" y="9597"/>
                  </a:lnTo>
                  <a:cubicBezTo>
                    <a:pt x="6954" y="9609"/>
                    <a:pt x="6966" y="9609"/>
                    <a:pt x="6966" y="9609"/>
                  </a:cubicBezTo>
                  <a:lnTo>
                    <a:pt x="6942" y="9609"/>
                  </a:lnTo>
                  <a:cubicBezTo>
                    <a:pt x="6882" y="9621"/>
                    <a:pt x="6811" y="9609"/>
                    <a:pt x="6799" y="9645"/>
                  </a:cubicBezTo>
                  <a:cubicBezTo>
                    <a:pt x="6797" y="9642"/>
                    <a:pt x="6793" y="9641"/>
                    <a:pt x="6789" y="9641"/>
                  </a:cubicBezTo>
                  <a:cubicBezTo>
                    <a:pt x="6770" y="9641"/>
                    <a:pt x="6737" y="9659"/>
                    <a:pt x="6728" y="9668"/>
                  </a:cubicBezTo>
                  <a:cubicBezTo>
                    <a:pt x="6710" y="9674"/>
                    <a:pt x="6680" y="9683"/>
                    <a:pt x="6649" y="9683"/>
                  </a:cubicBezTo>
                  <a:cubicBezTo>
                    <a:pt x="6618" y="9683"/>
                    <a:pt x="6585" y="9674"/>
                    <a:pt x="6561" y="9645"/>
                  </a:cubicBezTo>
                  <a:cubicBezTo>
                    <a:pt x="6490" y="9633"/>
                    <a:pt x="6430" y="9609"/>
                    <a:pt x="6454" y="9585"/>
                  </a:cubicBezTo>
                  <a:lnTo>
                    <a:pt x="6335" y="9561"/>
                  </a:lnTo>
                  <a:lnTo>
                    <a:pt x="6359" y="9514"/>
                  </a:lnTo>
                  <a:cubicBezTo>
                    <a:pt x="6340" y="9512"/>
                    <a:pt x="6324" y="9511"/>
                    <a:pt x="6311" y="9511"/>
                  </a:cubicBezTo>
                  <a:cubicBezTo>
                    <a:pt x="6249" y="9511"/>
                    <a:pt x="6237" y="9532"/>
                    <a:pt x="6168" y="9561"/>
                  </a:cubicBezTo>
                  <a:cubicBezTo>
                    <a:pt x="6097" y="9514"/>
                    <a:pt x="5966" y="9490"/>
                    <a:pt x="5906" y="9490"/>
                  </a:cubicBezTo>
                  <a:cubicBezTo>
                    <a:pt x="5906" y="9478"/>
                    <a:pt x="5894" y="9478"/>
                    <a:pt x="5870" y="9466"/>
                  </a:cubicBezTo>
                  <a:lnTo>
                    <a:pt x="5870" y="9466"/>
                  </a:lnTo>
                  <a:lnTo>
                    <a:pt x="5906" y="9502"/>
                  </a:lnTo>
                  <a:cubicBezTo>
                    <a:pt x="5874" y="9488"/>
                    <a:pt x="5854" y="9485"/>
                    <a:pt x="5839" y="9485"/>
                  </a:cubicBezTo>
                  <a:cubicBezTo>
                    <a:pt x="5827" y="9485"/>
                    <a:pt x="5818" y="9487"/>
                    <a:pt x="5808" y="9487"/>
                  </a:cubicBezTo>
                  <a:cubicBezTo>
                    <a:pt x="5801" y="9487"/>
                    <a:pt x="5792" y="9486"/>
                    <a:pt x="5782" y="9481"/>
                  </a:cubicBezTo>
                  <a:lnTo>
                    <a:pt x="5782" y="9481"/>
                  </a:lnTo>
                  <a:cubicBezTo>
                    <a:pt x="5781" y="9481"/>
                    <a:pt x="5781" y="9481"/>
                    <a:pt x="5781" y="9481"/>
                  </a:cubicBezTo>
                  <a:cubicBezTo>
                    <a:pt x="5778" y="9481"/>
                    <a:pt x="5769" y="9478"/>
                    <a:pt x="5751" y="9466"/>
                  </a:cubicBezTo>
                  <a:cubicBezTo>
                    <a:pt x="5751" y="9466"/>
                    <a:pt x="5739" y="9454"/>
                    <a:pt x="5728" y="9454"/>
                  </a:cubicBezTo>
                  <a:cubicBezTo>
                    <a:pt x="5728" y="9451"/>
                    <a:pt x="5729" y="9449"/>
                    <a:pt x="5730" y="9449"/>
                  </a:cubicBezTo>
                  <a:cubicBezTo>
                    <a:pt x="5735" y="9449"/>
                    <a:pt x="5743" y="9458"/>
                    <a:pt x="5751" y="9466"/>
                  </a:cubicBezTo>
                  <a:lnTo>
                    <a:pt x="5751" y="9442"/>
                  </a:lnTo>
                  <a:cubicBezTo>
                    <a:pt x="5704" y="9371"/>
                    <a:pt x="5644" y="9418"/>
                    <a:pt x="5585" y="9371"/>
                  </a:cubicBezTo>
                  <a:lnTo>
                    <a:pt x="5585" y="9371"/>
                  </a:lnTo>
                  <a:cubicBezTo>
                    <a:pt x="5585" y="9371"/>
                    <a:pt x="5597" y="9371"/>
                    <a:pt x="5609" y="9383"/>
                  </a:cubicBezTo>
                  <a:cubicBezTo>
                    <a:pt x="5577" y="9351"/>
                    <a:pt x="5564" y="9283"/>
                    <a:pt x="5537" y="9283"/>
                  </a:cubicBezTo>
                  <a:cubicBezTo>
                    <a:pt x="5534" y="9283"/>
                    <a:pt x="5530" y="9285"/>
                    <a:pt x="5525" y="9287"/>
                  </a:cubicBezTo>
                  <a:cubicBezTo>
                    <a:pt x="5513" y="9276"/>
                    <a:pt x="5501" y="9276"/>
                    <a:pt x="5489" y="9276"/>
                  </a:cubicBezTo>
                  <a:cubicBezTo>
                    <a:pt x="5474" y="9276"/>
                    <a:pt x="5458" y="9281"/>
                    <a:pt x="5449" y="9281"/>
                  </a:cubicBezTo>
                  <a:cubicBezTo>
                    <a:pt x="5444" y="9281"/>
                    <a:pt x="5442" y="9280"/>
                    <a:pt x="5442" y="9276"/>
                  </a:cubicBezTo>
                  <a:cubicBezTo>
                    <a:pt x="5406" y="9252"/>
                    <a:pt x="5382" y="9228"/>
                    <a:pt x="5358" y="9204"/>
                  </a:cubicBezTo>
                  <a:cubicBezTo>
                    <a:pt x="5347" y="9192"/>
                    <a:pt x="5323" y="9180"/>
                    <a:pt x="5299" y="9168"/>
                  </a:cubicBezTo>
                  <a:lnTo>
                    <a:pt x="5287" y="9145"/>
                  </a:lnTo>
                  <a:cubicBezTo>
                    <a:pt x="5263" y="9133"/>
                    <a:pt x="5263" y="9121"/>
                    <a:pt x="5275" y="9121"/>
                  </a:cubicBezTo>
                  <a:cubicBezTo>
                    <a:pt x="5239" y="9049"/>
                    <a:pt x="5204" y="9026"/>
                    <a:pt x="5156" y="9002"/>
                  </a:cubicBezTo>
                  <a:cubicBezTo>
                    <a:pt x="5108" y="8966"/>
                    <a:pt x="5061" y="8942"/>
                    <a:pt x="5037" y="8871"/>
                  </a:cubicBezTo>
                  <a:cubicBezTo>
                    <a:pt x="4989" y="8871"/>
                    <a:pt x="5025" y="8918"/>
                    <a:pt x="5013" y="8942"/>
                  </a:cubicBezTo>
                  <a:cubicBezTo>
                    <a:pt x="4977" y="8942"/>
                    <a:pt x="4906" y="8895"/>
                    <a:pt x="4870" y="8871"/>
                  </a:cubicBezTo>
                  <a:cubicBezTo>
                    <a:pt x="4847" y="8787"/>
                    <a:pt x="4763" y="8609"/>
                    <a:pt x="4835" y="8597"/>
                  </a:cubicBezTo>
                  <a:cubicBezTo>
                    <a:pt x="4816" y="8573"/>
                    <a:pt x="4807" y="8564"/>
                    <a:pt x="4802" y="8564"/>
                  </a:cubicBezTo>
                  <a:cubicBezTo>
                    <a:pt x="4788" y="8564"/>
                    <a:pt x="4806" y="8623"/>
                    <a:pt x="4784" y="8623"/>
                  </a:cubicBezTo>
                  <a:cubicBezTo>
                    <a:pt x="4782" y="8623"/>
                    <a:pt x="4779" y="8623"/>
                    <a:pt x="4775" y="8621"/>
                  </a:cubicBezTo>
                  <a:lnTo>
                    <a:pt x="4763" y="8597"/>
                  </a:lnTo>
                  <a:lnTo>
                    <a:pt x="4763" y="8597"/>
                  </a:lnTo>
                  <a:cubicBezTo>
                    <a:pt x="4787" y="8645"/>
                    <a:pt x="4787" y="8680"/>
                    <a:pt x="4775" y="8716"/>
                  </a:cubicBezTo>
                  <a:cubicBezTo>
                    <a:pt x="4774" y="8719"/>
                    <a:pt x="4771" y="8720"/>
                    <a:pt x="4768" y="8720"/>
                  </a:cubicBezTo>
                  <a:cubicBezTo>
                    <a:pt x="4747" y="8720"/>
                    <a:pt x="4690" y="8652"/>
                    <a:pt x="4680" y="8621"/>
                  </a:cubicBezTo>
                  <a:lnTo>
                    <a:pt x="4727" y="8621"/>
                  </a:lnTo>
                  <a:cubicBezTo>
                    <a:pt x="4656" y="8537"/>
                    <a:pt x="4608" y="8585"/>
                    <a:pt x="4525" y="8549"/>
                  </a:cubicBezTo>
                  <a:cubicBezTo>
                    <a:pt x="4489" y="8466"/>
                    <a:pt x="4561" y="8490"/>
                    <a:pt x="4585" y="8454"/>
                  </a:cubicBezTo>
                  <a:lnTo>
                    <a:pt x="4537" y="8371"/>
                  </a:lnTo>
                  <a:lnTo>
                    <a:pt x="4561" y="8359"/>
                  </a:lnTo>
                  <a:cubicBezTo>
                    <a:pt x="4525" y="8311"/>
                    <a:pt x="4489" y="8311"/>
                    <a:pt x="4466" y="8228"/>
                  </a:cubicBezTo>
                  <a:lnTo>
                    <a:pt x="4466" y="8228"/>
                  </a:lnTo>
                  <a:cubicBezTo>
                    <a:pt x="4471" y="8231"/>
                    <a:pt x="4476" y="8233"/>
                    <a:pt x="4479" y="8233"/>
                  </a:cubicBezTo>
                  <a:cubicBezTo>
                    <a:pt x="4505" y="8233"/>
                    <a:pt x="4468" y="8143"/>
                    <a:pt x="4497" y="8143"/>
                  </a:cubicBezTo>
                  <a:cubicBezTo>
                    <a:pt x="4503" y="8143"/>
                    <a:pt x="4512" y="8147"/>
                    <a:pt x="4525" y="8156"/>
                  </a:cubicBezTo>
                  <a:cubicBezTo>
                    <a:pt x="4513" y="8109"/>
                    <a:pt x="4442" y="8121"/>
                    <a:pt x="4477" y="8085"/>
                  </a:cubicBezTo>
                  <a:cubicBezTo>
                    <a:pt x="4470" y="8081"/>
                    <a:pt x="4465" y="8079"/>
                    <a:pt x="4461" y="8079"/>
                  </a:cubicBezTo>
                  <a:cubicBezTo>
                    <a:pt x="4444" y="8079"/>
                    <a:pt x="4477" y="8126"/>
                    <a:pt x="4477" y="8156"/>
                  </a:cubicBezTo>
                  <a:cubicBezTo>
                    <a:pt x="4471" y="8161"/>
                    <a:pt x="4466" y="8163"/>
                    <a:pt x="4460" y="8163"/>
                  </a:cubicBezTo>
                  <a:cubicBezTo>
                    <a:pt x="4424" y="8163"/>
                    <a:pt x="4403" y="8066"/>
                    <a:pt x="4382" y="8014"/>
                  </a:cubicBezTo>
                  <a:cubicBezTo>
                    <a:pt x="4386" y="8012"/>
                    <a:pt x="4390" y="8011"/>
                    <a:pt x="4394" y="8011"/>
                  </a:cubicBezTo>
                  <a:cubicBezTo>
                    <a:pt x="4402" y="8011"/>
                    <a:pt x="4408" y="8014"/>
                    <a:pt x="4413" y="8014"/>
                  </a:cubicBezTo>
                  <a:cubicBezTo>
                    <a:pt x="4421" y="8014"/>
                    <a:pt x="4424" y="8008"/>
                    <a:pt x="4418" y="7978"/>
                  </a:cubicBezTo>
                  <a:cubicBezTo>
                    <a:pt x="4394" y="7966"/>
                    <a:pt x="4370" y="7930"/>
                    <a:pt x="4382" y="7894"/>
                  </a:cubicBezTo>
                  <a:cubicBezTo>
                    <a:pt x="4346" y="7894"/>
                    <a:pt x="4358" y="7823"/>
                    <a:pt x="4346" y="7787"/>
                  </a:cubicBezTo>
                  <a:cubicBezTo>
                    <a:pt x="4346" y="7818"/>
                    <a:pt x="4338" y="7875"/>
                    <a:pt x="4312" y="7875"/>
                  </a:cubicBezTo>
                  <a:cubicBezTo>
                    <a:pt x="4308" y="7875"/>
                    <a:pt x="4304" y="7874"/>
                    <a:pt x="4299" y="7871"/>
                  </a:cubicBezTo>
                  <a:cubicBezTo>
                    <a:pt x="4275" y="7847"/>
                    <a:pt x="4263" y="7823"/>
                    <a:pt x="4251" y="7740"/>
                  </a:cubicBezTo>
                  <a:lnTo>
                    <a:pt x="4251" y="7799"/>
                  </a:lnTo>
                  <a:cubicBezTo>
                    <a:pt x="4180" y="7740"/>
                    <a:pt x="4263" y="7680"/>
                    <a:pt x="4227" y="7597"/>
                  </a:cubicBezTo>
                  <a:lnTo>
                    <a:pt x="4227" y="7597"/>
                  </a:lnTo>
                  <a:cubicBezTo>
                    <a:pt x="4251" y="7633"/>
                    <a:pt x="4263" y="7656"/>
                    <a:pt x="4287" y="7680"/>
                  </a:cubicBezTo>
                  <a:cubicBezTo>
                    <a:pt x="4263" y="7644"/>
                    <a:pt x="4227" y="7561"/>
                    <a:pt x="4192" y="7502"/>
                  </a:cubicBezTo>
                  <a:lnTo>
                    <a:pt x="4239" y="7418"/>
                  </a:lnTo>
                  <a:cubicBezTo>
                    <a:pt x="4215" y="7406"/>
                    <a:pt x="4227" y="7335"/>
                    <a:pt x="4192" y="7335"/>
                  </a:cubicBezTo>
                  <a:cubicBezTo>
                    <a:pt x="4197" y="7314"/>
                    <a:pt x="4203" y="7306"/>
                    <a:pt x="4209" y="7306"/>
                  </a:cubicBezTo>
                  <a:cubicBezTo>
                    <a:pt x="4231" y="7306"/>
                    <a:pt x="4256" y="7409"/>
                    <a:pt x="4275" y="7418"/>
                  </a:cubicBezTo>
                  <a:cubicBezTo>
                    <a:pt x="4287" y="7299"/>
                    <a:pt x="4204" y="7323"/>
                    <a:pt x="4251" y="7204"/>
                  </a:cubicBezTo>
                  <a:lnTo>
                    <a:pt x="4251" y="7204"/>
                  </a:lnTo>
                  <a:lnTo>
                    <a:pt x="4287" y="7240"/>
                  </a:lnTo>
                  <a:cubicBezTo>
                    <a:pt x="4287" y="7204"/>
                    <a:pt x="4263" y="7132"/>
                    <a:pt x="4287" y="7132"/>
                  </a:cubicBezTo>
                  <a:lnTo>
                    <a:pt x="4287" y="7132"/>
                  </a:lnTo>
                  <a:cubicBezTo>
                    <a:pt x="4275" y="7132"/>
                    <a:pt x="4275" y="7144"/>
                    <a:pt x="4275" y="7168"/>
                  </a:cubicBezTo>
                  <a:cubicBezTo>
                    <a:pt x="4206" y="7145"/>
                    <a:pt x="4226" y="7001"/>
                    <a:pt x="4163" y="7001"/>
                  </a:cubicBezTo>
                  <a:cubicBezTo>
                    <a:pt x="4161" y="7001"/>
                    <a:pt x="4159" y="7001"/>
                    <a:pt x="4156" y="7001"/>
                  </a:cubicBezTo>
                  <a:lnTo>
                    <a:pt x="4144" y="7061"/>
                  </a:lnTo>
                  <a:cubicBezTo>
                    <a:pt x="4132" y="6978"/>
                    <a:pt x="4085" y="6918"/>
                    <a:pt x="4120" y="6859"/>
                  </a:cubicBezTo>
                  <a:cubicBezTo>
                    <a:pt x="4125" y="6848"/>
                    <a:pt x="4130" y="6844"/>
                    <a:pt x="4136" y="6844"/>
                  </a:cubicBezTo>
                  <a:cubicBezTo>
                    <a:pt x="4154" y="6844"/>
                    <a:pt x="4170" y="6899"/>
                    <a:pt x="4180" y="6918"/>
                  </a:cubicBezTo>
                  <a:cubicBezTo>
                    <a:pt x="4192" y="6847"/>
                    <a:pt x="4108" y="6847"/>
                    <a:pt x="4120" y="6763"/>
                  </a:cubicBezTo>
                  <a:lnTo>
                    <a:pt x="4120" y="6763"/>
                  </a:lnTo>
                  <a:cubicBezTo>
                    <a:pt x="4115" y="6785"/>
                    <a:pt x="4107" y="6795"/>
                    <a:pt x="4097" y="6795"/>
                  </a:cubicBezTo>
                  <a:cubicBezTo>
                    <a:pt x="4086" y="6795"/>
                    <a:pt x="4073" y="6782"/>
                    <a:pt x="4061" y="6763"/>
                  </a:cubicBezTo>
                  <a:cubicBezTo>
                    <a:pt x="4049" y="6820"/>
                    <a:pt x="4027" y="6919"/>
                    <a:pt x="4056" y="6919"/>
                  </a:cubicBezTo>
                  <a:cubicBezTo>
                    <a:pt x="4057" y="6919"/>
                    <a:pt x="4059" y="6919"/>
                    <a:pt x="4061" y="6918"/>
                  </a:cubicBezTo>
                  <a:cubicBezTo>
                    <a:pt x="4061" y="6906"/>
                    <a:pt x="4073" y="6906"/>
                    <a:pt x="4073" y="6894"/>
                  </a:cubicBezTo>
                  <a:cubicBezTo>
                    <a:pt x="4085" y="6906"/>
                    <a:pt x="4096" y="6930"/>
                    <a:pt x="4108" y="6942"/>
                  </a:cubicBezTo>
                  <a:cubicBezTo>
                    <a:pt x="4102" y="6984"/>
                    <a:pt x="4093" y="6993"/>
                    <a:pt x="4085" y="6993"/>
                  </a:cubicBezTo>
                  <a:cubicBezTo>
                    <a:pt x="4078" y="6993"/>
                    <a:pt x="4071" y="6988"/>
                    <a:pt x="4066" y="6988"/>
                  </a:cubicBezTo>
                  <a:cubicBezTo>
                    <a:pt x="4064" y="6988"/>
                    <a:pt x="4062" y="6988"/>
                    <a:pt x="4061" y="6990"/>
                  </a:cubicBezTo>
                  <a:cubicBezTo>
                    <a:pt x="4037" y="7121"/>
                    <a:pt x="4132" y="7001"/>
                    <a:pt x="4120" y="7121"/>
                  </a:cubicBezTo>
                  <a:lnTo>
                    <a:pt x="4108" y="7132"/>
                  </a:lnTo>
                  <a:cubicBezTo>
                    <a:pt x="4132" y="7192"/>
                    <a:pt x="4144" y="7275"/>
                    <a:pt x="4180" y="7287"/>
                  </a:cubicBezTo>
                  <a:cubicBezTo>
                    <a:pt x="4132" y="7335"/>
                    <a:pt x="4215" y="7406"/>
                    <a:pt x="4192" y="7466"/>
                  </a:cubicBezTo>
                  <a:cubicBezTo>
                    <a:pt x="4186" y="7467"/>
                    <a:pt x="4181" y="7468"/>
                    <a:pt x="4176" y="7468"/>
                  </a:cubicBezTo>
                  <a:cubicBezTo>
                    <a:pt x="4094" y="7468"/>
                    <a:pt x="4177" y="7272"/>
                    <a:pt x="4120" y="7216"/>
                  </a:cubicBezTo>
                  <a:lnTo>
                    <a:pt x="4120" y="7216"/>
                  </a:lnTo>
                  <a:cubicBezTo>
                    <a:pt x="4115" y="7230"/>
                    <a:pt x="4109" y="7235"/>
                    <a:pt x="4104" y="7235"/>
                  </a:cubicBezTo>
                  <a:cubicBezTo>
                    <a:pt x="4085" y="7235"/>
                    <a:pt x="4067" y="7175"/>
                    <a:pt x="4049" y="7156"/>
                  </a:cubicBezTo>
                  <a:lnTo>
                    <a:pt x="4049" y="7156"/>
                  </a:lnTo>
                  <a:cubicBezTo>
                    <a:pt x="4061" y="7216"/>
                    <a:pt x="4085" y="7287"/>
                    <a:pt x="4096" y="7347"/>
                  </a:cubicBezTo>
                  <a:cubicBezTo>
                    <a:pt x="4085" y="7359"/>
                    <a:pt x="4037" y="7418"/>
                    <a:pt x="4085" y="7454"/>
                  </a:cubicBezTo>
                  <a:lnTo>
                    <a:pt x="4085" y="7442"/>
                  </a:lnTo>
                  <a:cubicBezTo>
                    <a:pt x="4108" y="7513"/>
                    <a:pt x="4144" y="7490"/>
                    <a:pt x="4144" y="7549"/>
                  </a:cubicBezTo>
                  <a:cubicBezTo>
                    <a:pt x="4141" y="7553"/>
                    <a:pt x="4136" y="7554"/>
                    <a:pt x="4131" y="7554"/>
                  </a:cubicBezTo>
                  <a:cubicBezTo>
                    <a:pt x="4120" y="7554"/>
                    <a:pt x="4108" y="7546"/>
                    <a:pt x="4108" y="7537"/>
                  </a:cubicBezTo>
                  <a:lnTo>
                    <a:pt x="4108" y="7537"/>
                  </a:lnTo>
                  <a:cubicBezTo>
                    <a:pt x="4108" y="7597"/>
                    <a:pt x="4132" y="7585"/>
                    <a:pt x="4156" y="7621"/>
                  </a:cubicBezTo>
                  <a:cubicBezTo>
                    <a:pt x="4156" y="7638"/>
                    <a:pt x="4152" y="7643"/>
                    <a:pt x="4146" y="7643"/>
                  </a:cubicBezTo>
                  <a:cubicBezTo>
                    <a:pt x="4138" y="7643"/>
                    <a:pt x="4126" y="7634"/>
                    <a:pt x="4118" y="7634"/>
                  </a:cubicBezTo>
                  <a:cubicBezTo>
                    <a:pt x="4112" y="7634"/>
                    <a:pt x="4108" y="7639"/>
                    <a:pt x="4108" y="7656"/>
                  </a:cubicBezTo>
                  <a:cubicBezTo>
                    <a:pt x="4156" y="7716"/>
                    <a:pt x="4120" y="7763"/>
                    <a:pt x="4132" y="7823"/>
                  </a:cubicBezTo>
                  <a:cubicBezTo>
                    <a:pt x="4136" y="7820"/>
                    <a:pt x="4141" y="7819"/>
                    <a:pt x="4145" y="7819"/>
                  </a:cubicBezTo>
                  <a:cubicBezTo>
                    <a:pt x="4189" y="7819"/>
                    <a:pt x="4242" y="7934"/>
                    <a:pt x="4270" y="7934"/>
                  </a:cubicBezTo>
                  <a:cubicBezTo>
                    <a:pt x="4278" y="7934"/>
                    <a:pt x="4284" y="7923"/>
                    <a:pt x="4287" y="7894"/>
                  </a:cubicBezTo>
                  <a:cubicBezTo>
                    <a:pt x="4323" y="7930"/>
                    <a:pt x="4346" y="7966"/>
                    <a:pt x="4370" y="8014"/>
                  </a:cubicBezTo>
                  <a:cubicBezTo>
                    <a:pt x="4368" y="8022"/>
                    <a:pt x="4364" y="8025"/>
                    <a:pt x="4357" y="8025"/>
                  </a:cubicBezTo>
                  <a:cubicBezTo>
                    <a:pt x="4335" y="8025"/>
                    <a:pt x="4290" y="7985"/>
                    <a:pt x="4256" y="7985"/>
                  </a:cubicBezTo>
                  <a:cubicBezTo>
                    <a:pt x="4245" y="7985"/>
                    <a:pt x="4235" y="7989"/>
                    <a:pt x="4227" y="8002"/>
                  </a:cubicBezTo>
                  <a:cubicBezTo>
                    <a:pt x="4215" y="7966"/>
                    <a:pt x="4204" y="7930"/>
                    <a:pt x="4192" y="7883"/>
                  </a:cubicBezTo>
                  <a:lnTo>
                    <a:pt x="4192" y="7883"/>
                  </a:lnTo>
                  <a:cubicBezTo>
                    <a:pt x="4132" y="7930"/>
                    <a:pt x="4311" y="8097"/>
                    <a:pt x="4275" y="8204"/>
                  </a:cubicBezTo>
                  <a:cubicBezTo>
                    <a:pt x="4287" y="8264"/>
                    <a:pt x="4299" y="8240"/>
                    <a:pt x="4311" y="8359"/>
                  </a:cubicBezTo>
                  <a:lnTo>
                    <a:pt x="4358" y="8311"/>
                  </a:lnTo>
                  <a:lnTo>
                    <a:pt x="4358" y="8311"/>
                  </a:lnTo>
                  <a:cubicBezTo>
                    <a:pt x="4370" y="8383"/>
                    <a:pt x="4346" y="8406"/>
                    <a:pt x="4335" y="8418"/>
                  </a:cubicBezTo>
                  <a:cubicBezTo>
                    <a:pt x="4358" y="8454"/>
                    <a:pt x="4370" y="8478"/>
                    <a:pt x="4382" y="8514"/>
                  </a:cubicBezTo>
                  <a:cubicBezTo>
                    <a:pt x="4370" y="8502"/>
                    <a:pt x="4358" y="8502"/>
                    <a:pt x="4346" y="8478"/>
                  </a:cubicBezTo>
                  <a:lnTo>
                    <a:pt x="4346" y="8478"/>
                  </a:lnTo>
                  <a:cubicBezTo>
                    <a:pt x="4335" y="8537"/>
                    <a:pt x="4358" y="8549"/>
                    <a:pt x="4382" y="8549"/>
                  </a:cubicBezTo>
                  <a:cubicBezTo>
                    <a:pt x="4406" y="8561"/>
                    <a:pt x="4430" y="8597"/>
                    <a:pt x="4442" y="8633"/>
                  </a:cubicBezTo>
                  <a:lnTo>
                    <a:pt x="4406" y="8621"/>
                  </a:lnTo>
                  <a:lnTo>
                    <a:pt x="4406" y="8621"/>
                  </a:lnTo>
                  <a:cubicBezTo>
                    <a:pt x="4416" y="8630"/>
                    <a:pt x="4433" y="8648"/>
                    <a:pt x="4446" y="8648"/>
                  </a:cubicBezTo>
                  <a:cubicBezTo>
                    <a:pt x="4449" y="8648"/>
                    <a:pt x="4451" y="8647"/>
                    <a:pt x="4454" y="8645"/>
                  </a:cubicBezTo>
                  <a:cubicBezTo>
                    <a:pt x="4466" y="8668"/>
                    <a:pt x="4477" y="8680"/>
                    <a:pt x="4489" y="8680"/>
                  </a:cubicBezTo>
                  <a:cubicBezTo>
                    <a:pt x="4489" y="8668"/>
                    <a:pt x="4513" y="8633"/>
                    <a:pt x="4489" y="8573"/>
                  </a:cubicBezTo>
                  <a:lnTo>
                    <a:pt x="4489" y="8573"/>
                  </a:lnTo>
                  <a:cubicBezTo>
                    <a:pt x="4549" y="8704"/>
                    <a:pt x="4620" y="8787"/>
                    <a:pt x="4656" y="8918"/>
                  </a:cubicBezTo>
                  <a:cubicBezTo>
                    <a:pt x="4652" y="8920"/>
                    <a:pt x="4648" y="8921"/>
                    <a:pt x="4644" y="8921"/>
                  </a:cubicBezTo>
                  <a:cubicBezTo>
                    <a:pt x="4627" y="8921"/>
                    <a:pt x="4606" y="8910"/>
                    <a:pt x="4598" y="8910"/>
                  </a:cubicBezTo>
                  <a:cubicBezTo>
                    <a:pt x="4594" y="8910"/>
                    <a:pt x="4593" y="8912"/>
                    <a:pt x="4596" y="8918"/>
                  </a:cubicBezTo>
                  <a:cubicBezTo>
                    <a:pt x="4615" y="8956"/>
                    <a:pt x="4663" y="8985"/>
                    <a:pt x="4694" y="8985"/>
                  </a:cubicBezTo>
                  <a:cubicBezTo>
                    <a:pt x="4703" y="8985"/>
                    <a:pt x="4710" y="8983"/>
                    <a:pt x="4716" y="8978"/>
                  </a:cubicBezTo>
                  <a:cubicBezTo>
                    <a:pt x="4727" y="8990"/>
                    <a:pt x="4727" y="8990"/>
                    <a:pt x="4739" y="9002"/>
                  </a:cubicBezTo>
                  <a:cubicBezTo>
                    <a:pt x="4727" y="9014"/>
                    <a:pt x="4727" y="9037"/>
                    <a:pt x="4739" y="9061"/>
                  </a:cubicBezTo>
                  <a:cubicBezTo>
                    <a:pt x="4739" y="9073"/>
                    <a:pt x="4751" y="9085"/>
                    <a:pt x="4763" y="9109"/>
                  </a:cubicBezTo>
                  <a:cubicBezTo>
                    <a:pt x="4768" y="9106"/>
                    <a:pt x="4774" y="9105"/>
                    <a:pt x="4780" y="9105"/>
                  </a:cubicBezTo>
                  <a:cubicBezTo>
                    <a:pt x="4826" y="9105"/>
                    <a:pt x="4886" y="9180"/>
                    <a:pt x="4918" y="9180"/>
                  </a:cubicBezTo>
                  <a:cubicBezTo>
                    <a:pt x="4894" y="9156"/>
                    <a:pt x="4870" y="9133"/>
                    <a:pt x="4847" y="9121"/>
                  </a:cubicBezTo>
                  <a:cubicBezTo>
                    <a:pt x="4906" y="9121"/>
                    <a:pt x="4966" y="9121"/>
                    <a:pt x="4977" y="9168"/>
                  </a:cubicBezTo>
                  <a:cubicBezTo>
                    <a:pt x="4967" y="9164"/>
                    <a:pt x="4959" y="9163"/>
                    <a:pt x="4953" y="9163"/>
                  </a:cubicBezTo>
                  <a:cubicBezTo>
                    <a:pt x="4921" y="9163"/>
                    <a:pt x="4961" y="9219"/>
                    <a:pt x="4943" y="9219"/>
                  </a:cubicBezTo>
                  <a:cubicBezTo>
                    <a:pt x="4936" y="9219"/>
                    <a:pt x="4922" y="9212"/>
                    <a:pt x="4894" y="9192"/>
                  </a:cubicBezTo>
                  <a:lnTo>
                    <a:pt x="4894" y="9192"/>
                  </a:lnTo>
                  <a:cubicBezTo>
                    <a:pt x="4908" y="9239"/>
                    <a:pt x="4922" y="9249"/>
                    <a:pt x="4938" y="9249"/>
                  </a:cubicBezTo>
                  <a:cubicBezTo>
                    <a:pt x="4949" y="9249"/>
                    <a:pt x="4962" y="9243"/>
                    <a:pt x="4976" y="9243"/>
                  </a:cubicBezTo>
                  <a:cubicBezTo>
                    <a:pt x="4990" y="9243"/>
                    <a:pt x="5007" y="9250"/>
                    <a:pt x="5025" y="9276"/>
                  </a:cubicBezTo>
                  <a:lnTo>
                    <a:pt x="5061" y="9347"/>
                  </a:lnTo>
                  <a:cubicBezTo>
                    <a:pt x="5058" y="9350"/>
                    <a:pt x="5054" y="9351"/>
                    <a:pt x="5050" y="9351"/>
                  </a:cubicBezTo>
                  <a:cubicBezTo>
                    <a:pt x="5024" y="9351"/>
                    <a:pt x="4982" y="9307"/>
                    <a:pt x="4977" y="9307"/>
                  </a:cubicBezTo>
                  <a:lnTo>
                    <a:pt x="4977" y="9307"/>
                  </a:lnTo>
                  <a:cubicBezTo>
                    <a:pt x="4976" y="9307"/>
                    <a:pt x="4976" y="9308"/>
                    <a:pt x="4977" y="9311"/>
                  </a:cubicBezTo>
                  <a:lnTo>
                    <a:pt x="5013" y="9335"/>
                  </a:lnTo>
                  <a:cubicBezTo>
                    <a:pt x="4989" y="9335"/>
                    <a:pt x="4942" y="9299"/>
                    <a:pt x="4882" y="9252"/>
                  </a:cubicBezTo>
                  <a:cubicBezTo>
                    <a:pt x="4835" y="9216"/>
                    <a:pt x="4787" y="9168"/>
                    <a:pt x="4727" y="9145"/>
                  </a:cubicBezTo>
                  <a:lnTo>
                    <a:pt x="4727" y="9145"/>
                  </a:lnTo>
                  <a:cubicBezTo>
                    <a:pt x="4775" y="9204"/>
                    <a:pt x="4823" y="9264"/>
                    <a:pt x="4870" y="9311"/>
                  </a:cubicBezTo>
                  <a:cubicBezTo>
                    <a:pt x="5108" y="9478"/>
                    <a:pt x="5382" y="9704"/>
                    <a:pt x="5632" y="9716"/>
                  </a:cubicBezTo>
                  <a:cubicBezTo>
                    <a:pt x="5632" y="9716"/>
                    <a:pt x="5644" y="9704"/>
                    <a:pt x="5644" y="9692"/>
                  </a:cubicBezTo>
                  <a:lnTo>
                    <a:pt x="5656" y="9704"/>
                  </a:lnTo>
                  <a:lnTo>
                    <a:pt x="5704" y="9704"/>
                  </a:lnTo>
                  <a:cubicBezTo>
                    <a:pt x="5739" y="9752"/>
                    <a:pt x="5823" y="9799"/>
                    <a:pt x="5894" y="9847"/>
                  </a:cubicBezTo>
                  <a:cubicBezTo>
                    <a:pt x="5859" y="9811"/>
                    <a:pt x="5859" y="9811"/>
                    <a:pt x="5859" y="9776"/>
                  </a:cubicBezTo>
                  <a:cubicBezTo>
                    <a:pt x="5872" y="9763"/>
                    <a:pt x="5881" y="9753"/>
                    <a:pt x="5899" y="9753"/>
                  </a:cubicBezTo>
                  <a:cubicBezTo>
                    <a:pt x="5913" y="9753"/>
                    <a:pt x="5933" y="9759"/>
                    <a:pt x="5966" y="9776"/>
                  </a:cubicBezTo>
                  <a:cubicBezTo>
                    <a:pt x="5954" y="9799"/>
                    <a:pt x="5918" y="9788"/>
                    <a:pt x="5966" y="9823"/>
                  </a:cubicBezTo>
                  <a:cubicBezTo>
                    <a:pt x="5948" y="9806"/>
                    <a:pt x="5956" y="9795"/>
                    <a:pt x="5976" y="9795"/>
                  </a:cubicBezTo>
                  <a:cubicBezTo>
                    <a:pt x="5983" y="9795"/>
                    <a:pt x="5992" y="9796"/>
                    <a:pt x="6001" y="9799"/>
                  </a:cubicBezTo>
                  <a:cubicBezTo>
                    <a:pt x="6037" y="9823"/>
                    <a:pt x="6109" y="9847"/>
                    <a:pt x="6097" y="9871"/>
                  </a:cubicBezTo>
                  <a:cubicBezTo>
                    <a:pt x="6073" y="9871"/>
                    <a:pt x="6061" y="9859"/>
                    <a:pt x="6049" y="9859"/>
                  </a:cubicBezTo>
                  <a:cubicBezTo>
                    <a:pt x="6025" y="9859"/>
                    <a:pt x="6120" y="9895"/>
                    <a:pt x="6061" y="9907"/>
                  </a:cubicBezTo>
                  <a:lnTo>
                    <a:pt x="6144" y="9918"/>
                  </a:lnTo>
                  <a:cubicBezTo>
                    <a:pt x="6180" y="9954"/>
                    <a:pt x="6097" y="9942"/>
                    <a:pt x="6120" y="9966"/>
                  </a:cubicBezTo>
                  <a:cubicBezTo>
                    <a:pt x="6135" y="9967"/>
                    <a:pt x="6149" y="9968"/>
                    <a:pt x="6162" y="9968"/>
                  </a:cubicBezTo>
                  <a:cubicBezTo>
                    <a:pt x="6270" y="9968"/>
                    <a:pt x="6348" y="9930"/>
                    <a:pt x="6454" y="9930"/>
                  </a:cubicBezTo>
                  <a:cubicBezTo>
                    <a:pt x="6444" y="9940"/>
                    <a:pt x="6434" y="9982"/>
                    <a:pt x="6431" y="9990"/>
                  </a:cubicBezTo>
                  <a:lnTo>
                    <a:pt x="6431" y="9990"/>
                  </a:lnTo>
                  <a:cubicBezTo>
                    <a:pt x="6444" y="9993"/>
                    <a:pt x="6458" y="9995"/>
                    <a:pt x="6472" y="9995"/>
                  </a:cubicBezTo>
                  <a:cubicBezTo>
                    <a:pt x="6556" y="9995"/>
                    <a:pt x="6648" y="9942"/>
                    <a:pt x="6740" y="9942"/>
                  </a:cubicBezTo>
                  <a:cubicBezTo>
                    <a:pt x="6728" y="9954"/>
                    <a:pt x="6680" y="9954"/>
                    <a:pt x="6656" y="9954"/>
                  </a:cubicBezTo>
                  <a:cubicBezTo>
                    <a:pt x="6797" y="9976"/>
                    <a:pt x="6927" y="9983"/>
                    <a:pt x="7057" y="9983"/>
                  </a:cubicBezTo>
                  <a:cubicBezTo>
                    <a:pt x="7213" y="9983"/>
                    <a:pt x="7368" y="9973"/>
                    <a:pt x="7537" y="9966"/>
                  </a:cubicBezTo>
                  <a:lnTo>
                    <a:pt x="7597" y="9883"/>
                  </a:lnTo>
                  <a:lnTo>
                    <a:pt x="7692" y="9907"/>
                  </a:lnTo>
                  <a:cubicBezTo>
                    <a:pt x="8014" y="9847"/>
                    <a:pt x="8228" y="9704"/>
                    <a:pt x="8466" y="9514"/>
                  </a:cubicBezTo>
                  <a:cubicBezTo>
                    <a:pt x="8488" y="9495"/>
                    <a:pt x="8503" y="9489"/>
                    <a:pt x="8515" y="9489"/>
                  </a:cubicBezTo>
                  <a:cubicBezTo>
                    <a:pt x="8536" y="9489"/>
                    <a:pt x="8547" y="9507"/>
                    <a:pt x="8566" y="9507"/>
                  </a:cubicBezTo>
                  <a:cubicBezTo>
                    <a:pt x="8572" y="9507"/>
                    <a:pt x="8578" y="9505"/>
                    <a:pt x="8585" y="9502"/>
                  </a:cubicBezTo>
                  <a:cubicBezTo>
                    <a:pt x="8752" y="9383"/>
                    <a:pt x="8752" y="9287"/>
                    <a:pt x="8883" y="9145"/>
                  </a:cubicBezTo>
                  <a:lnTo>
                    <a:pt x="8883" y="9145"/>
                  </a:lnTo>
                  <a:cubicBezTo>
                    <a:pt x="8874" y="9170"/>
                    <a:pt x="8878" y="9215"/>
                    <a:pt x="8903" y="9215"/>
                  </a:cubicBezTo>
                  <a:cubicBezTo>
                    <a:pt x="8913" y="9215"/>
                    <a:pt x="8926" y="9209"/>
                    <a:pt x="8942" y="9192"/>
                  </a:cubicBezTo>
                  <a:cubicBezTo>
                    <a:pt x="8942" y="9168"/>
                    <a:pt x="8918" y="9145"/>
                    <a:pt x="8966" y="9109"/>
                  </a:cubicBezTo>
                  <a:lnTo>
                    <a:pt x="8966" y="9145"/>
                  </a:lnTo>
                  <a:cubicBezTo>
                    <a:pt x="9014" y="9121"/>
                    <a:pt x="9038" y="9073"/>
                    <a:pt x="9109" y="9002"/>
                  </a:cubicBezTo>
                  <a:cubicBezTo>
                    <a:pt x="9168" y="8930"/>
                    <a:pt x="9204" y="8847"/>
                    <a:pt x="9240" y="8764"/>
                  </a:cubicBezTo>
                  <a:cubicBezTo>
                    <a:pt x="9264" y="8692"/>
                    <a:pt x="9288" y="8609"/>
                    <a:pt x="9288" y="8525"/>
                  </a:cubicBezTo>
                  <a:cubicBezTo>
                    <a:pt x="9310" y="8490"/>
                    <a:pt x="9325" y="8477"/>
                    <a:pt x="9335" y="8477"/>
                  </a:cubicBezTo>
                  <a:cubicBezTo>
                    <a:pt x="9359" y="8477"/>
                    <a:pt x="9355" y="8551"/>
                    <a:pt x="9367" y="8551"/>
                  </a:cubicBezTo>
                  <a:cubicBezTo>
                    <a:pt x="9368" y="8551"/>
                    <a:pt x="9369" y="8551"/>
                    <a:pt x="9371" y="8549"/>
                  </a:cubicBezTo>
                  <a:lnTo>
                    <a:pt x="9371" y="8549"/>
                  </a:lnTo>
                  <a:cubicBezTo>
                    <a:pt x="9288" y="8633"/>
                    <a:pt x="9335" y="8621"/>
                    <a:pt x="9347" y="8656"/>
                  </a:cubicBezTo>
                  <a:cubicBezTo>
                    <a:pt x="9359" y="8597"/>
                    <a:pt x="9383" y="8525"/>
                    <a:pt x="9442" y="8525"/>
                  </a:cubicBezTo>
                  <a:cubicBezTo>
                    <a:pt x="9476" y="8459"/>
                    <a:pt x="9488" y="8423"/>
                    <a:pt x="9500" y="8350"/>
                  </a:cubicBezTo>
                  <a:lnTo>
                    <a:pt x="9500" y="8350"/>
                  </a:lnTo>
                  <a:cubicBezTo>
                    <a:pt x="9495" y="8364"/>
                    <a:pt x="9486" y="8374"/>
                    <a:pt x="9479" y="8374"/>
                  </a:cubicBezTo>
                  <a:cubicBezTo>
                    <a:pt x="9472" y="8374"/>
                    <a:pt x="9466" y="8366"/>
                    <a:pt x="9466" y="8347"/>
                  </a:cubicBezTo>
                  <a:cubicBezTo>
                    <a:pt x="9499" y="8302"/>
                    <a:pt x="9543" y="8154"/>
                    <a:pt x="9588" y="8154"/>
                  </a:cubicBezTo>
                  <a:cubicBezTo>
                    <a:pt x="9591" y="8154"/>
                    <a:pt x="9594" y="8155"/>
                    <a:pt x="9597" y="8156"/>
                  </a:cubicBezTo>
                  <a:cubicBezTo>
                    <a:pt x="9728" y="7787"/>
                    <a:pt x="9835" y="7347"/>
                    <a:pt x="9800" y="6906"/>
                  </a:cubicBezTo>
                  <a:cubicBezTo>
                    <a:pt x="9792" y="6894"/>
                    <a:pt x="9787" y="6889"/>
                    <a:pt x="9784" y="6889"/>
                  </a:cubicBezTo>
                  <a:cubicBezTo>
                    <a:pt x="9774" y="6889"/>
                    <a:pt x="9780" y="6937"/>
                    <a:pt x="9771" y="6937"/>
                  </a:cubicBezTo>
                  <a:cubicBezTo>
                    <a:pt x="9769" y="6937"/>
                    <a:pt x="9767" y="6935"/>
                    <a:pt x="9764" y="6930"/>
                  </a:cubicBezTo>
                  <a:cubicBezTo>
                    <a:pt x="9716" y="6823"/>
                    <a:pt x="9776" y="6847"/>
                    <a:pt x="9740" y="6763"/>
                  </a:cubicBezTo>
                  <a:lnTo>
                    <a:pt x="9740" y="6763"/>
                  </a:lnTo>
                  <a:lnTo>
                    <a:pt x="9776" y="6799"/>
                  </a:lnTo>
                  <a:cubicBezTo>
                    <a:pt x="9764" y="6668"/>
                    <a:pt x="9692" y="6549"/>
                    <a:pt x="9633" y="6442"/>
                  </a:cubicBezTo>
                  <a:lnTo>
                    <a:pt x="9633" y="6442"/>
                  </a:lnTo>
                  <a:cubicBezTo>
                    <a:pt x="9635" y="6443"/>
                    <a:pt x="9636" y="6443"/>
                    <a:pt x="9638" y="6443"/>
                  </a:cubicBezTo>
                  <a:cubicBezTo>
                    <a:pt x="9657" y="6443"/>
                    <a:pt x="9648" y="6398"/>
                    <a:pt x="9656" y="6398"/>
                  </a:cubicBezTo>
                  <a:lnTo>
                    <a:pt x="9656" y="6398"/>
                  </a:lnTo>
                  <a:cubicBezTo>
                    <a:pt x="9660" y="6398"/>
                    <a:pt x="9667" y="6406"/>
                    <a:pt x="9680" y="6430"/>
                  </a:cubicBezTo>
                  <a:cubicBezTo>
                    <a:pt x="9657" y="6382"/>
                    <a:pt x="9788" y="6263"/>
                    <a:pt x="9740" y="6228"/>
                  </a:cubicBezTo>
                  <a:lnTo>
                    <a:pt x="9740" y="6228"/>
                  </a:lnTo>
                  <a:lnTo>
                    <a:pt x="9621" y="6335"/>
                  </a:lnTo>
                  <a:cubicBezTo>
                    <a:pt x="9609" y="6335"/>
                    <a:pt x="9597" y="6263"/>
                    <a:pt x="9585" y="6263"/>
                  </a:cubicBezTo>
                  <a:cubicBezTo>
                    <a:pt x="9597" y="6216"/>
                    <a:pt x="9609" y="6144"/>
                    <a:pt x="9597" y="6109"/>
                  </a:cubicBezTo>
                  <a:cubicBezTo>
                    <a:pt x="9603" y="6103"/>
                    <a:pt x="9607" y="6101"/>
                    <a:pt x="9612" y="6101"/>
                  </a:cubicBezTo>
                  <a:cubicBezTo>
                    <a:pt x="9637" y="6101"/>
                    <a:pt x="9648" y="6175"/>
                    <a:pt x="9669" y="6216"/>
                  </a:cubicBezTo>
                  <a:cubicBezTo>
                    <a:pt x="9719" y="6206"/>
                    <a:pt x="9667" y="6084"/>
                    <a:pt x="9701" y="6084"/>
                  </a:cubicBezTo>
                  <a:cubicBezTo>
                    <a:pt x="9707" y="6084"/>
                    <a:pt x="9716" y="6088"/>
                    <a:pt x="9728" y="6097"/>
                  </a:cubicBezTo>
                  <a:cubicBezTo>
                    <a:pt x="9713" y="6063"/>
                    <a:pt x="9705" y="6053"/>
                    <a:pt x="9700" y="6053"/>
                  </a:cubicBezTo>
                  <a:cubicBezTo>
                    <a:pt x="9692" y="6053"/>
                    <a:pt x="9690" y="6077"/>
                    <a:pt x="9678" y="6077"/>
                  </a:cubicBezTo>
                  <a:cubicBezTo>
                    <a:pt x="9673" y="6077"/>
                    <a:pt x="9666" y="6073"/>
                    <a:pt x="9657" y="6061"/>
                  </a:cubicBezTo>
                  <a:lnTo>
                    <a:pt x="9633" y="5978"/>
                  </a:lnTo>
                  <a:lnTo>
                    <a:pt x="9645" y="6049"/>
                  </a:lnTo>
                  <a:cubicBezTo>
                    <a:pt x="9597" y="5978"/>
                    <a:pt x="9549" y="5978"/>
                    <a:pt x="9538" y="5870"/>
                  </a:cubicBezTo>
                  <a:lnTo>
                    <a:pt x="9430" y="5799"/>
                  </a:lnTo>
                  <a:cubicBezTo>
                    <a:pt x="9466" y="5775"/>
                    <a:pt x="9407" y="5728"/>
                    <a:pt x="9395" y="5680"/>
                  </a:cubicBezTo>
                  <a:lnTo>
                    <a:pt x="9395" y="5680"/>
                  </a:lnTo>
                  <a:lnTo>
                    <a:pt x="9430" y="5692"/>
                  </a:lnTo>
                  <a:cubicBezTo>
                    <a:pt x="9395" y="5632"/>
                    <a:pt x="9395" y="5608"/>
                    <a:pt x="9383" y="5561"/>
                  </a:cubicBezTo>
                  <a:lnTo>
                    <a:pt x="9383" y="5561"/>
                  </a:lnTo>
                  <a:cubicBezTo>
                    <a:pt x="9436" y="5571"/>
                    <a:pt x="9413" y="5610"/>
                    <a:pt x="9441" y="5610"/>
                  </a:cubicBezTo>
                  <a:cubicBezTo>
                    <a:pt x="9445" y="5610"/>
                    <a:pt x="9449" y="5610"/>
                    <a:pt x="9454" y="5608"/>
                  </a:cubicBezTo>
                  <a:lnTo>
                    <a:pt x="9419" y="5537"/>
                  </a:lnTo>
                  <a:cubicBezTo>
                    <a:pt x="9417" y="5539"/>
                    <a:pt x="9414" y="5540"/>
                    <a:pt x="9410" y="5540"/>
                  </a:cubicBezTo>
                  <a:cubicBezTo>
                    <a:pt x="9403" y="5540"/>
                    <a:pt x="9394" y="5537"/>
                    <a:pt x="9386" y="5537"/>
                  </a:cubicBezTo>
                  <a:cubicBezTo>
                    <a:pt x="9374" y="5537"/>
                    <a:pt x="9365" y="5543"/>
                    <a:pt x="9371" y="5573"/>
                  </a:cubicBezTo>
                  <a:cubicBezTo>
                    <a:pt x="9288" y="5537"/>
                    <a:pt x="9240" y="5525"/>
                    <a:pt x="9133" y="5382"/>
                  </a:cubicBezTo>
                  <a:cubicBezTo>
                    <a:pt x="9133" y="5357"/>
                    <a:pt x="9139" y="5348"/>
                    <a:pt x="9148" y="5348"/>
                  </a:cubicBezTo>
                  <a:cubicBezTo>
                    <a:pt x="9166" y="5348"/>
                    <a:pt x="9199" y="5385"/>
                    <a:pt x="9222" y="5385"/>
                  </a:cubicBezTo>
                  <a:cubicBezTo>
                    <a:pt x="9229" y="5385"/>
                    <a:pt x="9236" y="5381"/>
                    <a:pt x="9240" y="5370"/>
                  </a:cubicBezTo>
                  <a:cubicBezTo>
                    <a:pt x="9145" y="5204"/>
                    <a:pt x="9002" y="5263"/>
                    <a:pt x="8942" y="5180"/>
                  </a:cubicBezTo>
                  <a:cubicBezTo>
                    <a:pt x="8895" y="5108"/>
                    <a:pt x="8871" y="5096"/>
                    <a:pt x="8847" y="5073"/>
                  </a:cubicBezTo>
                  <a:lnTo>
                    <a:pt x="8835" y="5049"/>
                  </a:lnTo>
                  <a:cubicBezTo>
                    <a:pt x="8829" y="5040"/>
                    <a:pt x="8828" y="5037"/>
                    <a:pt x="8829" y="5037"/>
                  </a:cubicBezTo>
                  <a:lnTo>
                    <a:pt x="8829" y="5037"/>
                  </a:lnTo>
                  <a:cubicBezTo>
                    <a:pt x="8830" y="5037"/>
                    <a:pt x="8846" y="5055"/>
                    <a:pt x="8848" y="5055"/>
                  </a:cubicBezTo>
                  <a:cubicBezTo>
                    <a:pt x="8849" y="5055"/>
                    <a:pt x="8849" y="5053"/>
                    <a:pt x="8847" y="5049"/>
                  </a:cubicBezTo>
                  <a:lnTo>
                    <a:pt x="8847" y="5037"/>
                  </a:lnTo>
                  <a:cubicBezTo>
                    <a:pt x="8844" y="5030"/>
                    <a:pt x="8845" y="5027"/>
                    <a:pt x="8850" y="5027"/>
                  </a:cubicBezTo>
                  <a:cubicBezTo>
                    <a:pt x="8861" y="5027"/>
                    <a:pt x="8890" y="5044"/>
                    <a:pt x="8907" y="5061"/>
                  </a:cubicBezTo>
                  <a:cubicBezTo>
                    <a:pt x="8895" y="5025"/>
                    <a:pt x="8907" y="5013"/>
                    <a:pt x="8918" y="5001"/>
                  </a:cubicBezTo>
                  <a:cubicBezTo>
                    <a:pt x="8942" y="5001"/>
                    <a:pt x="8978" y="5001"/>
                    <a:pt x="9026" y="5073"/>
                  </a:cubicBezTo>
                  <a:cubicBezTo>
                    <a:pt x="9018" y="5055"/>
                    <a:pt x="9016" y="5046"/>
                    <a:pt x="9019" y="5044"/>
                  </a:cubicBezTo>
                  <a:lnTo>
                    <a:pt x="9019" y="5044"/>
                  </a:lnTo>
                  <a:cubicBezTo>
                    <a:pt x="9028" y="5051"/>
                    <a:pt x="9038" y="5057"/>
                    <a:pt x="9049" y="5064"/>
                  </a:cubicBezTo>
                  <a:lnTo>
                    <a:pt x="9049" y="5064"/>
                  </a:lnTo>
                  <a:cubicBezTo>
                    <a:pt x="9036" y="5052"/>
                    <a:pt x="9025" y="5043"/>
                    <a:pt x="9021" y="5043"/>
                  </a:cubicBezTo>
                  <a:lnTo>
                    <a:pt x="9021" y="5043"/>
                  </a:lnTo>
                  <a:cubicBezTo>
                    <a:pt x="9020" y="5043"/>
                    <a:pt x="9019" y="5043"/>
                    <a:pt x="9019" y="5044"/>
                  </a:cubicBezTo>
                  <a:lnTo>
                    <a:pt x="9019" y="5044"/>
                  </a:lnTo>
                  <a:cubicBezTo>
                    <a:pt x="9001" y="5031"/>
                    <a:pt x="8986" y="5018"/>
                    <a:pt x="8978" y="5001"/>
                  </a:cubicBezTo>
                  <a:lnTo>
                    <a:pt x="8978" y="5001"/>
                  </a:lnTo>
                  <a:cubicBezTo>
                    <a:pt x="8996" y="5007"/>
                    <a:pt x="9014" y="5013"/>
                    <a:pt x="9030" y="5013"/>
                  </a:cubicBezTo>
                  <a:cubicBezTo>
                    <a:pt x="9046" y="5013"/>
                    <a:pt x="9061" y="5007"/>
                    <a:pt x="9073" y="4989"/>
                  </a:cubicBezTo>
                  <a:cubicBezTo>
                    <a:pt x="9061" y="4977"/>
                    <a:pt x="9049" y="4966"/>
                    <a:pt x="9038" y="4942"/>
                  </a:cubicBezTo>
                  <a:cubicBezTo>
                    <a:pt x="9026" y="4930"/>
                    <a:pt x="9026" y="4930"/>
                    <a:pt x="9026" y="4918"/>
                  </a:cubicBezTo>
                  <a:cubicBezTo>
                    <a:pt x="9026" y="4930"/>
                    <a:pt x="9026" y="4942"/>
                    <a:pt x="9026" y="4942"/>
                  </a:cubicBezTo>
                  <a:cubicBezTo>
                    <a:pt x="9015" y="4931"/>
                    <a:pt x="8995" y="4892"/>
                    <a:pt x="9008" y="4892"/>
                  </a:cubicBezTo>
                  <a:cubicBezTo>
                    <a:pt x="9009" y="4892"/>
                    <a:pt x="9011" y="4893"/>
                    <a:pt x="9014" y="4894"/>
                  </a:cubicBezTo>
                  <a:cubicBezTo>
                    <a:pt x="9014" y="4906"/>
                    <a:pt x="9014" y="4906"/>
                    <a:pt x="9014" y="4906"/>
                  </a:cubicBezTo>
                  <a:cubicBezTo>
                    <a:pt x="9023" y="4906"/>
                    <a:pt x="9018" y="4891"/>
                    <a:pt x="9021" y="4891"/>
                  </a:cubicBezTo>
                  <a:lnTo>
                    <a:pt x="9021" y="4891"/>
                  </a:lnTo>
                  <a:cubicBezTo>
                    <a:pt x="9022" y="4891"/>
                    <a:pt x="9023" y="4892"/>
                    <a:pt x="9026" y="4894"/>
                  </a:cubicBezTo>
                  <a:cubicBezTo>
                    <a:pt x="9038" y="4894"/>
                    <a:pt x="9026" y="4894"/>
                    <a:pt x="9038" y="4906"/>
                  </a:cubicBezTo>
                  <a:lnTo>
                    <a:pt x="9073" y="4918"/>
                  </a:lnTo>
                  <a:cubicBezTo>
                    <a:pt x="9059" y="4895"/>
                    <a:pt x="9058" y="4888"/>
                    <a:pt x="9062" y="4888"/>
                  </a:cubicBezTo>
                  <a:lnTo>
                    <a:pt x="9062" y="4888"/>
                  </a:lnTo>
                  <a:cubicBezTo>
                    <a:pt x="9069" y="4888"/>
                    <a:pt x="9090" y="4906"/>
                    <a:pt x="9097" y="4906"/>
                  </a:cubicBezTo>
                  <a:cubicBezTo>
                    <a:pt x="9109" y="4942"/>
                    <a:pt x="9085" y="4918"/>
                    <a:pt x="9109" y="4966"/>
                  </a:cubicBezTo>
                  <a:lnTo>
                    <a:pt x="9133" y="4989"/>
                  </a:lnTo>
                  <a:lnTo>
                    <a:pt x="9109" y="4954"/>
                  </a:lnTo>
                  <a:lnTo>
                    <a:pt x="9121" y="4954"/>
                  </a:lnTo>
                  <a:cubicBezTo>
                    <a:pt x="9122" y="4954"/>
                    <a:pt x="9123" y="4954"/>
                    <a:pt x="9124" y="4954"/>
                  </a:cubicBezTo>
                  <a:lnTo>
                    <a:pt x="9124" y="4954"/>
                  </a:lnTo>
                  <a:cubicBezTo>
                    <a:pt x="9124" y="4954"/>
                    <a:pt x="9124" y="4954"/>
                    <a:pt x="9124" y="4954"/>
                  </a:cubicBezTo>
                  <a:lnTo>
                    <a:pt x="9133" y="4954"/>
                  </a:lnTo>
                  <a:lnTo>
                    <a:pt x="9133" y="4942"/>
                  </a:lnTo>
                  <a:cubicBezTo>
                    <a:pt x="9139" y="4960"/>
                    <a:pt x="9142" y="4960"/>
                    <a:pt x="9146" y="4960"/>
                  </a:cubicBezTo>
                  <a:cubicBezTo>
                    <a:pt x="9151" y="4960"/>
                    <a:pt x="9157" y="4960"/>
                    <a:pt x="9168" y="4977"/>
                  </a:cubicBezTo>
                  <a:cubicBezTo>
                    <a:pt x="9170" y="4978"/>
                    <a:pt x="9172" y="4979"/>
                    <a:pt x="9173" y="4979"/>
                  </a:cubicBezTo>
                  <a:cubicBezTo>
                    <a:pt x="9184" y="4979"/>
                    <a:pt x="9170" y="4944"/>
                    <a:pt x="9184" y="4944"/>
                  </a:cubicBezTo>
                  <a:cubicBezTo>
                    <a:pt x="9188" y="4944"/>
                    <a:pt x="9195" y="4946"/>
                    <a:pt x="9204" y="4954"/>
                  </a:cubicBezTo>
                  <a:cubicBezTo>
                    <a:pt x="9192" y="4942"/>
                    <a:pt x="9180" y="4894"/>
                    <a:pt x="9192" y="4894"/>
                  </a:cubicBezTo>
                  <a:lnTo>
                    <a:pt x="9192" y="4894"/>
                  </a:lnTo>
                  <a:cubicBezTo>
                    <a:pt x="9192" y="4906"/>
                    <a:pt x="9204" y="4906"/>
                    <a:pt x="9204" y="4930"/>
                  </a:cubicBezTo>
                  <a:lnTo>
                    <a:pt x="9204" y="4906"/>
                  </a:lnTo>
                  <a:cubicBezTo>
                    <a:pt x="9223" y="4925"/>
                    <a:pt x="9233" y="4931"/>
                    <a:pt x="9239" y="4931"/>
                  </a:cubicBezTo>
                  <a:cubicBezTo>
                    <a:pt x="9248" y="4931"/>
                    <a:pt x="9249" y="4918"/>
                    <a:pt x="9264" y="4918"/>
                  </a:cubicBezTo>
                  <a:lnTo>
                    <a:pt x="9276" y="4942"/>
                  </a:lnTo>
                  <a:cubicBezTo>
                    <a:pt x="9264" y="4918"/>
                    <a:pt x="9264" y="4894"/>
                    <a:pt x="9264" y="4894"/>
                  </a:cubicBezTo>
                  <a:lnTo>
                    <a:pt x="9264" y="4894"/>
                  </a:lnTo>
                  <a:lnTo>
                    <a:pt x="9288" y="4930"/>
                  </a:lnTo>
                  <a:cubicBezTo>
                    <a:pt x="9290" y="4932"/>
                    <a:pt x="9292" y="4934"/>
                    <a:pt x="9293" y="4934"/>
                  </a:cubicBezTo>
                  <a:cubicBezTo>
                    <a:pt x="9299" y="4934"/>
                    <a:pt x="9260" y="4869"/>
                    <a:pt x="9272" y="4869"/>
                  </a:cubicBezTo>
                  <a:lnTo>
                    <a:pt x="9272" y="4869"/>
                  </a:lnTo>
                  <a:cubicBezTo>
                    <a:pt x="9273" y="4869"/>
                    <a:pt x="9274" y="4870"/>
                    <a:pt x="9276" y="4870"/>
                  </a:cubicBezTo>
                  <a:cubicBezTo>
                    <a:pt x="9259" y="4853"/>
                    <a:pt x="9248" y="4836"/>
                    <a:pt x="9234" y="4820"/>
                  </a:cubicBezTo>
                  <a:lnTo>
                    <a:pt x="9234" y="4820"/>
                  </a:lnTo>
                  <a:cubicBezTo>
                    <a:pt x="9236" y="4821"/>
                    <a:pt x="9238" y="4821"/>
                    <a:pt x="9239" y="4821"/>
                  </a:cubicBezTo>
                  <a:cubicBezTo>
                    <a:pt x="9243" y="4821"/>
                    <a:pt x="9241" y="4812"/>
                    <a:pt x="9228" y="4799"/>
                  </a:cubicBezTo>
                  <a:cubicBezTo>
                    <a:pt x="9231" y="4795"/>
                    <a:pt x="9234" y="4794"/>
                    <a:pt x="9236" y="4794"/>
                  </a:cubicBezTo>
                  <a:cubicBezTo>
                    <a:pt x="9241" y="4794"/>
                    <a:pt x="9243" y="4802"/>
                    <a:pt x="9252" y="4811"/>
                  </a:cubicBezTo>
                  <a:lnTo>
                    <a:pt x="9240" y="4787"/>
                  </a:lnTo>
                  <a:cubicBezTo>
                    <a:pt x="9241" y="4786"/>
                    <a:pt x="9243" y="4785"/>
                    <a:pt x="9244" y="4785"/>
                  </a:cubicBezTo>
                  <a:cubicBezTo>
                    <a:pt x="9254" y="4785"/>
                    <a:pt x="9267" y="4808"/>
                    <a:pt x="9273" y="4828"/>
                  </a:cubicBezTo>
                  <a:lnTo>
                    <a:pt x="9273" y="4828"/>
                  </a:lnTo>
                  <a:cubicBezTo>
                    <a:pt x="9273" y="4824"/>
                    <a:pt x="9276" y="4823"/>
                    <a:pt x="9279" y="4823"/>
                  </a:cubicBezTo>
                  <a:cubicBezTo>
                    <a:pt x="9285" y="4823"/>
                    <a:pt x="9293" y="4829"/>
                    <a:pt x="9299" y="4835"/>
                  </a:cubicBezTo>
                  <a:lnTo>
                    <a:pt x="9311" y="4846"/>
                  </a:lnTo>
                  <a:lnTo>
                    <a:pt x="9323" y="4846"/>
                  </a:lnTo>
                  <a:cubicBezTo>
                    <a:pt x="9316" y="4824"/>
                    <a:pt x="9313" y="4816"/>
                    <a:pt x="9318" y="4816"/>
                  </a:cubicBezTo>
                  <a:cubicBezTo>
                    <a:pt x="9321" y="4816"/>
                    <a:pt x="9326" y="4818"/>
                    <a:pt x="9335" y="4823"/>
                  </a:cubicBezTo>
                  <a:lnTo>
                    <a:pt x="9347" y="4846"/>
                  </a:lnTo>
                  <a:cubicBezTo>
                    <a:pt x="9347" y="4836"/>
                    <a:pt x="9348" y="4831"/>
                    <a:pt x="9350" y="4831"/>
                  </a:cubicBezTo>
                  <a:cubicBezTo>
                    <a:pt x="9355" y="4831"/>
                    <a:pt x="9366" y="4854"/>
                    <a:pt x="9383" y="4870"/>
                  </a:cubicBezTo>
                  <a:cubicBezTo>
                    <a:pt x="9380" y="4856"/>
                    <a:pt x="9382" y="4851"/>
                    <a:pt x="9388" y="4851"/>
                  </a:cubicBezTo>
                  <a:cubicBezTo>
                    <a:pt x="9398" y="4851"/>
                    <a:pt x="9421" y="4872"/>
                    <a:pt x="9430" y="4872"/>
                  </a:cubicBezTo>
                  <a:cubicBezTo>
                    <a:pt x="9435" y="4872"/>
                    <a:pt x="9437" y="4866"/>
                    <a:pt x="9430" y="4846"/>
                  </a:cubicBezTo>
                  <a:lnTo>
                    <a:pt x="9430" y="4846"/>
                  </a:lnTo>
                  <a:lnTo>
                    <a:pt x="9442" y="4870"/>
                  </a:lnTo>
                  <a:cubicBezTo>
                    <a:pt x="9430" y="4799"/>
                    <a:pt x="9502" y="4870"/>
                    <a:pt x="9466" y="4787"/>
                  </a:cubicBezTo>
                  <a:lnTo>
                    <a:pt x="9466" y="4787"/>
                  </a:lnTo>
                  <a:cubicBezTo>
                    <a:pt x="9480" y="4803"/>
                    <a:pt x="9487" y="4810"/>
                    <a:pt x="9490" y="4810"/>
                  </a:cubicBezTo>
                  <a:cubicBezTo>
                    <a:pt x="9499" y="4810"/>
                    <a:pt x="9465" y="4746"/>
                    <a:pt x="9472" y="4746"/>
                  </a:cubicBezTo>
                  <a:lnTo>
                    <a:pt x="9472" y="4746"/>
                  </a:lnTo>
                  <a:cubicBezTo>
                    <a:pt x="9474" y="4746"/>
                    <a:pt x="9480" y="4751"/>
                    <a:pt x="9490" y="4763"/>
                  </a:cubicBezTo>
                  <a:lnTo>
                    <a:pt x="9490" y="4751"/>
                  </a:lnTo>
                  <a:cubicBezTo>
                    <a:pt x="9561" y="4727"/>
                    <a:pt x="9657" y="4739"/>
                    <a:pt x="9692" y="4668"/>
                  </a:cubicBezTo>
                  <a:lnTo>
                    <a:pt x="9704" y="4680"/>
                  </a:lnTo>
                  <a:cubicBezTo>
                    <a:pt x="9811" y="4668"/>
                    <a:pt x="9883" y="4573"/>
                    <a:pt x="9990" y="4549"/>
                  </a:cubicBezTo>
                  <a:cubicBezTo>
                    <a:pt x="9990" y="4525"/>
                    <a:pt x="9966" y="4477"/>
                    <a:pt x="9966" y="4454"/>
                  </a:cubicBezTo>
                  <a:cubicBezTo>
                    <a:pt x="9966" y="4454"/>
                    <a:pt x="9968" y="4452"/>
                    <a:pt x="9971" y="4452"/>
                  </a:cubicBezTo>
                  <a:cubicBezTo>
                    <a:pt x="9976" y="4452"/>
                    <a:pt x="9983" y="4456"/>
                    <a:pt x="9990" y="4477"/>
                  </a:cubicBezTo>
                  <a:cubicBezTo>
                    <a:pt x="9990" y="4489"/>
                    <a:pt x="10002" y="4513"/>
                    <a:pt x="10002" y="4525"/>
                  </a:cubicBezTo>
                  <a:cubicBezTo>
                    <a:pt x="10005" y="4522"/>
                    <a:pt x="10009" y="4521"/>
                    <a:pt x="10013" y="4521"/>
                  </a:cubicBezTo>
                  <a:cubicBezTo>
                    <a:pt x="10016" y="4521"/>
                    <a:pt x="10021" y="4522"/>
                    <a:pt x="10024" y="4522"/>
                  </a:cubicBezTo>
                  <a:cubicBezTo>
                    <a:pt x="10032" y="4522"/>
                    <a:pt x="10038" y="4519"/>
                    <a:pt x="10038" y="4501"/>
                  </a:cubicBezTo>
                  <a:lnTo>
                    <a:pt x="10014" y="4465"/>
                  </a:lnTo>
                  <a:cubicBezTo>
                    <a:pt x="10014" y="4461"/>
                    <a:pt x="10015" y="4460"/>
                    <a:pt x="10017" y="4460"/>
                  </a:cubicBezTo>
                  <a:cubicBezTo>
                    <a:pt x="10020" y="4460"/>
                    <a:pt x="10026" y="4465"/>
                    <a:pt x="10026" y="4465"/>
                  </a:cubicBezTo>
                  <a:cubicBezTo>
                    <a:pt x="10036" y="4475"/>
                    <a:pt x="10046" y="4503"/>
                    <a:pt x="10049" y="4518"/>
                  </a:cubicBezTo>
                  <a:lnTo>
                    <a:pt x="10049" y="4518"/>
                  </a:lnTo>
                  <a:cubicBezTo>
                    <a:pt x="10046" y="4495"/>
                    <a:pt x="10048" y="4487"/>
                    <a:pt x="10052" y="4487"/>
                  </a:cubicBezTo>
                  <a:cubicBezTo>
                    <a:pt x="10060" y="4487"/>
                    <a:pt x="10077" y="4520"/>
                    <a:pt x="10083" y="4520"/>
                  </a:cubicBezTo>
                  <a:cubicBezTo>
                    <a:pt x="10084" y="4520"/>
                    <a:pt x="10085" y="4518"/>
                    <a:pt x="10085" y="4513"/>
                  </a:cubicBezTo>
                  <a:cubicBezTo>
                    <a:pt x="10061" y="4442"/>
                    <a:pt x="10061" y="4370"/>
                    <a:pt x="10050" y="4311"/>
                  </a:cubicBezTo>
                  <a:lnTo>
                    <a:pt x="10050" y="4311"/>
                  </a:lnTo>
                  <a:lnTo>
                    <a:pt x="10061" y="4334"/>
                  </a:lnTo>
                  <a:cubicBezTo>
                    <a:pt x="10061" y="4334"/>
                    <a:pt x="10085" y="4382"/>
                    <a:pt x="10073" y="4382"/>
                  </a:cubicBezTo>
                  <a:cubicBezTo>
                    <a:pt x="10077" y="4384"/>
                    <a:pt x="10080" y="4385"/>
                    <a:pt x="10082" y="4385"/>
                  </a:cubicBezTo>
                  <a:cubicBezTo>
                    <a:pt x="10095" y="4385"/>
                    <a:pt x="10098" y="4368"/>
                    <a:pt x="10104" y="4368"/>
                  </a:cubicBezTo>
                  <a:cubicBezTo>
                    <a:pt x="10106" y="4368"/>
                    <a:pt x="10107" y="4368"/>
                    <a:pt x="10109" y="4370"/>
                  </a:cubicBezTo>
                  <a:cubicBezTo>
                    <a:pt x="10097" y="4358"/>
                    <a:pt x="10085" y="4334"/>
                    <a:pt x="10085" y="4323"/>
                  </a:cubicBezTo>
                  <a:lnTo>
                    <a:pt x="10085" y="4323"/>
                  </a:lnTo>
                  <a:cubicBezTo>
                    <a:pt x="10097" y="4323"/>
                    <a:pt x="10109" y="4358"/>
                    <a:pt x="10121" y="4358"/>
                  </a:cubicBezTo>
                  <a:lnTo>
                    <a:pt x="10121" y="4382"/>
                  </a:lnTo>
                  <a:cubicBezTo>
                    <a:pt x="10127" y="4388"/>
                    <a:pt x="10131" y="4390"/>
                    <a:pt x="10133" y="4390"/>
                  </a:cubicBezTo>
                  <a:cubicBezTo>
                    <a:pt x="10140" y="4390"/>
                    <a:pt x="10133" y="4370"/>
                    <a:pt x="10133" y="4370"/>
                  </a:cubicBezTo>
                  <a:lnTo>
                    <a:pt x="10133" y="4370"/>
                  </a:lnTo>
                  <a:cubicBezTo>
                    <a:pt x="10145" y="4382"/>
                    <a:pt x="10157" y="4394"/>
                    <a:pt x="10157" y="4406"/>
                  </a:cubicBezTo>
                  <a:cubicBezTo>
                    <a:pt x="10169" y="4418"/>
                    <a:pt x="10169" y="4418"/>
                    <a:pt x="10169" y="4430"/>
                  </a:cubicBezTo>
                  <a:cubicBezTo>
                    <a:pt x="10169" y="4418"/>
                    <a:pt x="10169" y="4418"/>
                    <a:pt x="10169" y="4406"/>
                  </a:cubicBezTo>
                  <a:lnTo>
                    <a:pt x="10192" y="4406"/>
                  </a:lnTo>
                  <a:cubicBezTo>
                    <a:pt x="10192" y="4406"/>
                    <a:pt x="10192" y="4418"/>
                    <a:pt x="10192" y="4418"/>
                  </a:cubicBezTo>
                  <a:lnTo>
                    <a:pt x="10181" y="4418"/>
                  </a:lnTo>
                  <a:cubicBezTo>
                    <a:pt x="10181" y="4418"/>
                    <a:pt x="10181" y="4430"/>
                    <a:pt x="10169" y="4430"/>
                  </a:cubicBezTo>
                  <a:cubicBezTo>
                    <a:pt x="10157" y="4442"/>
                    <a:pt x="10192" y="4454"/>
                    <a:pt x="10204" y="4465"/>
                  </a:cubicBezTo>
                  <a:cubicBezTo>
                    <a:pt x="10216" y="4477"/>
                    <a:pt x="10169" y="4477"/>
                    <a:pt x="10145" y="4489"/>
                  </a:cubicBezTo>
                  <a:cubicBezTo>
                    <a:pt x="10145" y="4495"/>
                    <a:pt x="10163" y="4495"/>
                    <a:pt x="10182" y="4495"/>
                  </a:cubicBezTo>
                  <a:cubicBezTo>
                    <a:pt x="10201" y="4495"/>
                    <a:pt x="10222" y="4495"/>
                    <a:pt x="10228" y="4501"/>
                  </a:cubicBezTo>
                  <a:cubicBezTo>
                    <a:pt x="10216" y="4501"/>
                    <a:pt x="10157" y="4513"/>
                    <a:pt x="10157" y="4513"/>
                  </a:cubicBezTo>
                  <a:lnTo>
                    <a:pt x="10169" y="4513"/>
                  </a:lnTo>
                  <a:cubicBezTo>
                    <a:pt x="10145" y="4525"/>
                    <a:pt x="10169" y="4525"/>
                    <a:pt x="10157" y="4537"/>
                  </a:cubicBezTo>
                  <a:cubicBezTo>
                    <a:pt x="10169" y="4549"/>
                    <a:pt x="10204" y="4549"/>
                    <a:pt x="10276" y="4549"/>
                  </a:cubicBezTo>
                  <a:cubicBezTo>
                    <a:pt x="10276" y="4561"/>
                    <a:pt x="10216" y="4561"/>
                    <a:pt x="10204" y="4561"/>
                  </a:cubicBezTo>
                  <a:cubicBezTo>
                    <a:pt x="10208" y="4557"/>
                    <a:pt x="10208" y="4555"/>
                    <a:pt x="10206" y="4555"/>
                  </a:cubicBezTo>
                  <a:cubicBezTo>
                    <a:pt x="10200" y="4555"/>
                    <a:pt x="10184" y="4561"/>
                    <a:pt x="10169" y="4561"/>
                  </a:cubicBezTo>
                  <a:cubicBezTo>
                    <a:pt x="10181" y="4561"/>
                    <a:pt x="10192" y="4561"/>
                    <a:pt x="10157" y="4573"/>
                  </a:cubicBezTo>
                  <a:cubicBezTo>
                    <a:pt x="10157" y="4585"/>
                    <a:pt x="10157" y="4585"/>
                    <a:pt x="10181" y="4585"/>
                  </a:cubicBezTo>
                  <a:cubicBezTo>
                    <a:pt x="10169" y="4585"/>
                    <a:pt x="10192" y="4573"/>
                    <a:pt x="10216" y="4573"/>
                  </a:cubicBezTo>
                  <a:cubicBezTo>
                    <a:pt x="10192" y="4585"/>
                    <a:pt x="10216" y="4596"/>
                    <a:pt x="10157" y="4596"/>
                  </a:cubicBezTo>
                  <a:cubicBezTo>
                    <a:pt x="10181" y="4620"/>
                    <a:pt x="10169" y="4656"/>
                    <a:pt x="10181" y="4680"/>
                  </a:cubicBezTo>
                  <a:lnTo>
                    <a:pt x="10216" y="4680"/>
                  </a:lnTo>
                  <a:lnTo>
                    <a:pt x="10192" y="4692"/>
                  </a:lnTo>
                  <a:cubicBezTo>
                    <a:pt x="10181" y="4692"/>
                    <a:pt x="10240" y="4692"/>
                    <a:pt x="10276" y="4704"/>
                  </a:cubicBezTo>
                  <a:cubicBezTo>
                    <a:pt x="10252" y="4704"/>
                    <a:pt x="10244" y="4709"/>
                    <a:pt x="10234" y="4709"/>
                  </a:cubicBezTo>
                  <a:cubicBezTo>
                    <a:pt x="10229" y="4709"/>
                    <a:pt x="10224" y="4708"/>
                    <a:pt x="10216" y="4704"/>
                  </a:cubicBezTo>
                  <a:lnTo>
                    <a:pt x="10216" y="4704"/>
                  </a:lnTo>
                  <a:cubicBezTo>
                    <a:pt x="10228" y="4715"/>
                    <a:pt x="10073" y="4739"/>
                    <a:pt x="10109" y="4739"/>
                  </a:cubicBezTo>
                  <a:lnTo>
                    <a:pt x="10181" y="4727"/>
                  </a:lnTo>
                  <a:lnTo>
                    <a:pt x="10181" y="4727"/>
                  </a:lnTo>
                  <a:cubicBezTo>
                    <a:pt x="10143" y="4735"/>
                    <a:pt x="10138" y="4743"/>
                    <a:pt x="10125" y="4747"/>
                  </a:cubicBezTo>
                  <a:lnTo>
                    <a:pt x="10125" y="4747"/>
                  </a:lnTo>
                  <a:lnTo>
                    <a:pt x="10133" y="4739"/>
                  </a:lnTo>
                  <a:cubicBezTo>
                    <a:pt x="10109" y="4739"/>
                    <a:pt x="10097" y="4751"/>
                    <a:pt x="10085" y="4751"/>
                  </a:cubicBezTo>
                  <a:cubicBezTo>
                    <a:pt x="10107" y="4751"/>
                    <a:pt x="10117" y="4750"/>
                    <a:pt x="10125" y="4747"/>
                  </a:cubicBezTo>
                  <a:lnTo>
                    <a:pt x="10125" y="4747"/>
                  </a:lnTo>
                  <a:lnTo>
                    <a:pt x="10121" y="4751"/>
                  </a:lnTo>
                  <a:lnTo>
                    <a:pt x="10145" y="4739"/>
                  </a:lnTo>
                  <a:cubicBezTo>
                    <a:pt x="10157" y="4745"/>
                    <a:pt x="10172" y="4745"/>
                    <a:pt x="10181" y="4745"/>
                  </a:cubicBezTo>
                  <a:cubicBezTo>
                    <a:pt x="10189" y="4745"/>
                    <a:pt x="10192" y="4745"/>
                    <a:pt x="10181" y="4751"/>
                  </a:cubicBezTo>
                  <a:lnTo>
                    <a:pt x="10240" y="4751"/>
                  </a:lnTo>
                  <a:cubicBezTo>
                    <a:pt x="10192" y="4763"/>
                    <a:pt x="10228" y="4763"/>
                    <a:pt x="10216" y="4763"/>
                  </a:cubicBezTo>
                  <a:lnTo>
                    <a:pt x="10192" y="4763"/>
                  </a:lnTo>
                  <a:cubicBezTo>
                    <a:pt x="10192" y="4775"/>
                    <a:pt x="10181" y="4775"/>
                    <a:pt x="10169" y="4775"/>
                  </a:cubicBezTo>
                  <a:cubicBezTo>
                    <a:pt x="10168" y="4775"/>
                    <a:pt x="10167" y="4775"/>
                    <a:pt x="10166" y="4776"/>
                  </a:cubicBezTo>
                  <a:lnTo>
                    <a:pt x="10166" y="4776"/>
                  </a:lnTo>
                  <a:cubicBezTo>
                    <a:pt x="10175" y="4775"/>
                    <a:pt x="10184" y="4775"/>
                    <a:pt x="10192" y="4775"/>
                  </a:cubicBezTo>
                  <a:cubicBezTo>
                    <a:pt x="10224" y="4775"/>
                    <a:pt x="10251" y="4770"/>
                    <a:pt x="10265" y="4770"/>
                  </a:cubicBezTo>
                  <a:cubicBezTo>
                    <a:pt x="10272" y="4770"/>
                    <a:pt x="10276" y="4771"/>
                    <a:pt x="10276" y="4775"/>
                  </a:cubicBezTo>
                  <a:cubicBezTo>
                    <a:pt x="10252" y="4787"/>
                    <a:pt x="10243" y="4790"/>
                    <a:pt x="10234" y="4790"/>
                  </a:cubicBezTo>
                  <a:cubicBezTo>
                    <a:pt x="10225" y="4790"/>
                    <a:pt x="10216" y="4787"/>
                    <a:pt x="10192" y="4787"/>
                  </a:cubicBezTo>
                  <a:cubicBezTo>
                    <a:pt x="10184" y="4796"/>
                    <a:pt x="10198" y="4798"/>
                    <a:pt x="10219" y="4798"/>
                  </a:cubicBezTo>
                  <a:cubicBezTo>
                    <a:pt x="10242" y="4798"/>
                    <a:pt x="10273" y="4795"/>
                    <a:pt x="10293" y="4795"/>
                  </a:cubicBezTo>
                  <a:cubicBezTo>
                    <a:pt x="10304" y="4795"/>
                    <a:pt x="10311" y="4796"/>
                    <a:pt x="10311" y="4799"/>
                  </a:cubicBezTo>
                  <a:cubicBezTo>
                    <a:pt x="10300" y="4805"/>
                    <a:pt x="10306" y="4805"/>
                    <a:pt x="10314" y="4805"/>
                  </a:cubicBezTo>
                  <a:cubicBezTo>
                    <a:pt x="10323" y="4805"/>
                    <a:pt x="10335" y="4805"/>
                    <a:pt x="10335" y="4811"/>
                  </a:cubicBezTo>
                  <a:cubicBezTo>
                    <a:pt x="10311" y="4811"/>
                    <a:pt x="10300" y="4823"/>
                    <a:pt x="10276" y="4823"/>
                  </a:cubicBezTo>
                  <a:lnTo>
                    <a:pt x="10240" y="4835"/>
                  </a:lnTo>
                  <a:lnTo>
                    <a:pt x="10216" y="4835"/>
                  </a:lnTo>
                  <a:cubicBezTo>
                    <a:pt x="10264" y="4835"/>
                    <a:pt x="10264" y="4846"/>
                    <a:pt x="10276" y="4846"/>
                  </a:cubicBezTo>
                  <a:lnTo>
                    <a:pt x="10311" y="4835"/>
                  </a:lnTo>
                  <a:cubicBezTo>
                    <a:pt x="10323" y="4846"/>
                    <a:pt x="10359" y="4846"/>
                    <a:pt x="10347" y="4858"/>
                  </a:cubicBezTo>
                  <a:lnTo>
                    <a:pt x="10407" y="4858"/>
                  </a:lnTo>
                  <a:cubicBezTo>
                    <a:pt x="10422" y="4856"/>
                    <a:pt x="10429" y="4855"/>
                    <a:pt x="10431" y="4855"/>
                  </a:cubicBezTo>
                  <a:cubicBezTo>
                    <a:pt x="10435" y="4855"/>
                    <a:pt x="10430" y="4857"/>
                    <a:pt x="10425" y="4858"/>
                  </a:cubicBezTo>
                  <a:lnTo>
                    <a:pt x="10431" y="4858"/>
                  </a:lnTo>
                  <a:cubicBezTo>
                    <a:pt x="10428" y="4858"/>
                    <a:pt x="10426" y="4858"/>
                    <a:pt x="10424" y="4858"/>
                  </a:cubicBezTo>
                  <a:lnTo>
                    <a:pt x="10424" y="4858"/>
                  </a:lnTo>
                  <a:cubicBezTo>
                    <a:pt x="10419" y="4860"/>
                    <a:pt x="10414" y="4862"/>
                    <a:pt x="10418" y="4862"/>
                  </a:cubicBezTo>
                  <a:cubicBezTo>
                    <a:pt x="10420" y="4862"/>
                    <a:pt x="10427" y="4861"/>
                    <a:pt x="10442" y="4858"/>
                  </a:cubicBezTo>
                  <a:cubicBezTo>
                    <a:pt x="10456" y="4855"/>
                    <a:pt x="10466" y="4853"/>
                    <a:pt x="10473" y="4853"/>
                  </a:cubicBezTo>
                  <a:cubicBezTo>
                    <a:pt x="10489" y="4853"/>
                    <a:pt x="10487" y="4862"/>
                    <a:pt x="10478" y="4870"/>
                  </a:cubicBezTo>
                  <a:cubicBezTo>
                    <a:pt x="10455" y="4882"/>
                    <a:pt x="10454" y="4882"/>
                    <a:pt x="10408" y="4894"/>
                  </a:cubicBezTo>
                  <a:lnTo>
                    <a:pt x="10408" y="4894"/>
                  </a:lnTo>
                  <a:cubicBezTo>
                    <a:pt x="10408" y="4894"/>
                    <a:pt x="10407" y="4894"/>
                    <a:pt x="10406" y="4894"/>
                  </a:cubicBezTo>
                  <a:lnTo>
                    <a:pt x="10406" y="4894"/>
                  </a:lnTo>
                  <a:lnTo>
                    <a:pt x="10407" y="4894"/>
                  </a:lnTo>
                  <a:cubicBezTo>
                    <a:pt x="10407" y="4894"/>
                    <a:pt x="10408" y="4894"/>
                    <a:pt x="10408" y="4894"/>
                  </a:cubicBezTo>
                  <a:lnTo>
                    <a:pt x="10408" y="4894"/>
                  </a:lnTo>
                  <a:cubicBezTo>
                    <a:pt x="10414" y="4894"/>
                    <a:pt x="10419" y="4894"/>
                    <a:pt x="10419" y="4894"/>
                  </a:cubicBezTo>
                  <a:lnTo>
                    <a:pt x="10407" y="4894"/>
                  </a:lnTo>
                  <a:cubicBezTo>
                    <a:pt x="10407" y="4894"/>
                    <a:pt x="10407" y="4906"/>
                    <a:pt x="10395" y="4906"/>
                  </a:cubicBezTo>
                  <a:cubicBezTo>
                    <a:pt x="10395" y="4906"/>
                    <a:pt x="10418" y="4906"/>
                    <a:pt x="10407" y="4917"/>
                  </a:cubicBezTo>
                  <a:lnTo>
                    <a:pt x="10407" y="4917"/>
                  </a:lnTo>
                  <a:cubicBezTo>
                    <a:pt x="10403" y="4918"/>
                    <a:pt x="10399" y="4918"/>
                    <a:pt x="10395" y="4918"/>
                  </a:cubicBezTo>
                  <a:cubicBezTo>
                    <a:pt x="10381" y="4921"/>
                    <a:pt x="10375" y="4923"/>
                    <a:pt x="10374" y="4923"/>
                  </a:cubicBezTo>
                  <a:cubicBezTo>
                    <a:pt x="10370" y="4923"/>
                    <a:pt x="10391" y="4914"/>
                    <a:pt x="10383" y="4906"/>
                  </a:cubicBezTo>
                  <a:lnTo>
                    <a:pt x="10383" y="4906"/>
                  </a:lnTo>
                  <a:cubicBezTo>
                    <a:pt x="10335" y="4918"/>
                    <a:pt x="10383" y="4918"/>
                    <a:pt x="10347" y="4930"/>
                  </a:cubicBezTo>
                  <a:cubicBezTo>
                    <a:pt x="10327" y="4934"/>
                    <a:pt x="10321" y="4935"/>
                    <a:pt x="10319" y="4935"/>
                  </a:cubicBezTo>
                  <a:cubicBezTo>
                    <a:pt x="10314" y="4935"/>
                    <a:pt x="10327" y="4930"/>
                    <a:pt x="10288" y="4930"/>
                  </a:cubicBezTo>
                  <a:cubicBezTo>
                    <a:pt x="10288" y="4936"/>
                    <a:pt x="10297" y="4936"/>
                    <a:pt x="10304" y="4936"/>
                  </a:cubicBezTo>
                  <a:cubicBezTo>
                    <a:pt x="10311" y="4936"/>
                    <a:pt x="10317" y="4936"/>
                    <a:pt x="10311" y="4942"/>
                  </a:cubicBezTo>
                  <a:lnTo>
                    <a:pt x="10252" y="4942"/>
                  </a:lnTo>
                  <a:lnTo>
                    <a:pt x="10228" y="4954"/>
                  </a:lnTo>
                  <a:cubicBezTo>
                    <a:pt x="10228" y="4951"/>
                    <a:pt x="10225" y="4950"/>
                    <a:pt x="10221" y="4950"/>
                  </a:cubicBezTo>
                  <a:cubicBezTo>
                    <a:pt x="10209" y="4950"/>
                    <a:pt x="10184" y="4957"/>
                    <a:pt x="10164" y="4957"/>
                  </a:cubicBezTo>
                  <a:cubicBezTo>
                    <a:pt x="10156" y="4957"/>
                    <a:pt x="10150" y="4956"/>
                    <a:pt x="10145" y="4954"/>
                  </a:cubicBezTo>
                  <a:lnTo>
                    <a:pt x="10145" y="4954"/>
                  </a:lnTo>
                  <a:cubicBezTo>
                    <a:pt x="10139" y="4960"/>
                    <a:pt x="10151" y="4960"/>
                    <a:pt x="10160" y="4960"/>
                  </a:cubicBezTo>
                  <a:cubicBezTo>
                    <a:pt x="10169" y="4960"/>
                    <a:pt x="10175" y="4960"/>
                    <a:pt x="10157" y="4966"/>
                  </a:cubicBezTo>
                  <a:cubicBezTo>
                    <a:pt x="10181" y="4966"/>
                    <a:pt x="10228" y="4954"/>
                    <a:pt x="10252" y="4954"/>
                  </a:cubicBezTo>
                  <a:lnTo>
                    <a:pt x="10240" y="4966"/>
                  </a:lnTo>
                  <a:cubicBezTo>
                    <a:pt x="10231" y="4966"/>
                    <a:pt x="10223" y="4966"/>
                    <a:pt x="10216" y="4966"/>
                  </a:cubicBezTo>
                  <a:lnTo>
                    <a:pt x="10216" y="4966"/>
                  </a:lnTo>
                  <a:cubicBezTo>
                    <a:pt x="10212" y="4970"/>
                    <a:pt x="10219" y="4971"/>
                    <a:pt x="10230" y="4971"/>
                  </a:cubicBezTo>
                  <a:cubicBezTo>
                    <a:pt x="10253" y="4971"/>
                    <a:pt x="10296" y="4966"/>
                    <a:pt x="10311" y="4966"/>
                  </a:cubicBezTo>
                  <a:cubicBezTo>
                    <a:pt x="10311" y="4966"/>
                    <a:pt x="10311" y="4966"/>
                    <a:pt x="10288" y="4977"/>
                  </a:cubicBezTo>
                  <a:cubicBezTo>
                    <a:pt x="10335" y="4977"/>
                    <a:pt x="10335" y="4989"/>
                    <a:pt x="10383" y="4989"/>
                  </a:cubicBezTo>
                  <a:cubicBezTo>
                    <a:pt x="10347" y="4989"/>
                    <a:pt x="10335" y="5001"/>
                    <a:pt x="10300" y="5001"/>
                  </a:cubicBezTo>
                  <a:cubicBezTo>
                    <a:pt x="10300" y="5001"/>
                    <a:pt x="10293" y="5003"/>
                    <a:pt x="10283" y="5004"/>
                  </a:cubicBezTo>
                  <a:lnTo>
                    <a:pt x="10283" y="5004"/>
                  </a:lnTo>
                  <a:cubicBezTo>
                    <a:pt x="10285" y="5003"/>
                    <a:pt x="10287" y="5002"/>
                    <a:pt x="10288" y="5001"/>
                  </a:cubicBezTo>
                  <a:lnTo>
                    <a:pt x="10288" y="5001"/>
                  </a:lnTo>
                  <a:cubicBezTo>
                    <a:pt x="10285" y="5003"/>
                    <a:pt x="10283" y="5004"/>
                    <a:pt x="10282" y="5004"/>
                  </a:cubicBezTo>
                  <a:lnTo>
                    <a:pt x="10282" y="5004"/>
                  </a:lnTo>
                  <a:cubicBezTo>
                    <a:pt x="10263" y="5008"/>
                    <a:pt x="10233" y="5013"/>
                    <a:pt x="10217" y="5013"/>
                  </a:cubicBezTo>
                  <a:lnTo>
                    <a:pt x="10217" y="5013"/>
                  </a:lnTo>
                  <a:cubicBezTo>
                    <a:pt x="10222" y="5013"/>
                    <a:pt x="10265" y="5013"/>
                    <a:pt x="10282" y="5005"/>
                  </a:cubicBezTo>
                  <a:lnTo>
                    <a:pt x="10282" y="5005"/>
                  </a:lnTo>
                  <a:cubicBezTo>
                    <a:pt x="10280" y="5007"/>
                    <a:pt x="10287" y="5007"/>
                    <a:pt x="10292" y="5007"/>
                  </a:cubicBezTo>
                  <a:cubicBezTo>
                    <a:pt x="10300" y="5007"/>
                    <a:pt x="10306" y="5007"/>
                    <a:pt x="10288" y="5013"/>
                  </a:cubicBezTo>
                  <a:cubicBezTo>
                    <a:pt x="10276" y="5025"/>
                    <a:pt x="10240" y="5025"/>
                    <a:pt x="10216" y="5025"/>
                  </a:cubicBezTo>
                  <a:cubicBezTo>
                    <a:pt x="10216" y="5028"/>
                    <a:pt x="10219" y="5028"/>
                    <a:pt x="10224" y="5028"/>
                  </a:cubicBezTo>
                  <a:cubicBezTo>
                    <a:pt x="10238" y="5028"/>
                    <a:pt x="10264" y="5022"/>
                    <a:pt x="10274" y="5022"/>
                  </a:cubicBezTo>
                  <a:cubicBezTo>
                    <a:pt x="10277" y="5022"/>
                    <a:pt x="10278" y="5023"/>
                    <a:pt x="10276" y="5025"/>
                  </a:cubicBezTo>
                  <a:lnTo>
                    <a:pt x="10252" y="5025"/>
                  </a:lnTo>
                  <a:cubicBezTo>
                    <a:pt x="10240" y="5037"/>
                    <a:pt x="10264" y="5037"/>
                    <a:pt x="10300" y="5037"/>
                  </a:cubicBezTo>
                  <a:cubicBezTo>
                    <a:pt x="10228" y="5049"/>
                    <a:pt x="10300" y="5049"/>
                    <a:pt x="10240" y="5049"/>
                  </a:cubicBezTo>
                  <a:cubicBezTo>
                    <a:pt x="10244" y="5053"/>
                    <a:pt x="10249" y="5054"/>
                    <a:pt x="10255" y="5054"/>
                  </a:cubicBezTo>
                  <a:cubicBezTo>
                    <a:pt x="10262" y="5054"/>
                    <a:pt x="10271" y="5052"/>
                    <a:pt x="10279" y="5051"/>
                  </a:cubicBezTo>
                  <a:lnTo>
                    <a:pt x="10279" y="5051"/>
                  </a:lnTo>
                  <a:lnTo>
                    <a:pt x="10240" y="5061"/>
                  </a:lnTo>
                  <a:cubicBezTo>
                    <a:pt x="10227" y="5070"/>
                    <a:pt x="10238" y="5072"/>
                    <a:pt x="10256" y="5072"/>
                  </a:cubicBezTo>
                  <a:cubicBezTo>
                    <a:pt x="10275" y="5072"/>
                    <a:pt x="10302" y="5069"/>
                    <a:pt x="10312" y="5069"/>
                  </a:cubicBezTo>
                  <a:cubicBezTo>
                    <a:pt x="10318" y="5069"/>
                    <a:pt x="10320" y="5070"/>
                    <a:pt x="10311" y="5073"/>
                  </a:cubicBezTo>
                  <a:lnTo>
                    <a:pt x="10240" y="5073"/>
                  </a:lnTo>
                  <a:cubicBezTo>
                    <a:pt x="10252" y="5073"/>
                    <a:pt x="10240" y="5085"/>
                    <a:pt x="10276" y="5085"/>
                  </a:cubicBezTo>
                  <a:cubicBezTo>
                    <a:pt x="10264" y="5085"/>
                    <a:pt x="10264" y="5085"/>
                    <a:pt x="10252" y="5096"/>
                  </a:cubicBezTo>
                  <a:lnTo>
                    <a:pt x="10311" y="5096"/>
                  </a:lnTo>
                  <a:cubicBezTo>
                    <a:pt x="10311" y="5096"/>
                    <a:pt x="10276" y="5108"/>
                    <a:pt x="10264" y="5120"/>
                  </a:cubicBezTo>
                  <a:cubicBezTo>
                    <a:pt x="10300" y="5120"/>
                    <a:pt x="10240" y="5144"/>
                    <a:pt x="10276" y="5156"/>
                  </a:cubicBezTo>
                  <a:cubicBezTo>
                    <a:pt x="10276" y="5158"/>
                    <a:pt x="10279" y="5159"/>
                    <a:pt x="10283" y="5159"/>
                  </a:cubicBezTo>
                  <a:cubicBezTo>
                    <a:pt x="10289" y="5159"/>
                    <a:pt x="10298" y="5158"/>
                    <a:pt x="10308" y="5155"/>
                  </a:cubicBezTo>
                  <a:lnTo>
                    <a:pt x="10308" y="5155"/>
                  </a:lnTo>
                  <a:cubicBezTo>
                    <a:pt x="10292" y="5163"/>
                    <a:pt x="10292" y="5168"/>
                    <a:pt x="10276" y="5168"/>
                  </a:cubicBezTo>
                  <a:cubicBezTo>
                    <a:pt x="10252" y="5192"/>
                    <a:pt x="10323" y="5192"/>
                    <a:pt x="10288" y="5204"/>
                  </a:cubicBezTo>
                  <a:cubicBezTo>
                    <a:pt x="10280" y="5204"/>
                    <a:pt x="10272" y="5209"/>
                    <a:pt x="10264" y="5209"/>
                  </a:cubicBezTo>
                  <a:cubicBezTo>
                    <a:pt x="10260" y="5209"/>
                    <a:pt x="10256" y="5208"/>
                    <a:pt x="10252" y="5204"/>
                  </a:cubicBezTo>
                  <a:cubicBezTo>
                    <a:pt x="10240" y="5216"/>
                    <a:pt x="10252" y="5227"/>
                    <a:pt x="10252" y="5239"/>
                  </a:cubicBezTo>
                  <a:lnTo>
                    <a:pt x="10240" y="5239"/>
                  </a:lnTo>
                  <a:cubicBezTo>
                    <a:pt x="10204" y="5251"/>
                    <a:pt x="10252" y="5263"/>
                    <a:pt x="10276" y="5275"/>
                  </a:cubicBezTo>
                  <a:lnTo>
                    <a:pt x="10240" y="5275"/>
                  </a:lnTo>
                  <a:cubicBezTo>
                    <a:pt x="10228" y="5287"/>
                    <a:pt x="10216" y="5299"/>
                    <a:pt x="10276" y="5299"/>
                  </a:cubicBezTo>
                  <a:cubicBezTo>
                    <a:pt x="10216" y="5311"/>
                    <a:pt x="10288" y="5299"/>
                    <a:pt x="10240" y="5323"/>
                  </a:cubicBezTo>
                  <a:lnTo>
                    <a:pt x="10228" y="5323"/>
                  </a:lnTo>
                  <a:cubicBezTo>
                    <a:pt x="10204" y="5323"/>
                    <a:pt x="10216" y="5335"/>
                    <a:pt x="10204" y="5335"/>
                  </a:cubicBezTo>
                  <a:cubicBezTo>
                    <a:pt x="10228" y="5341"/>
                    <a:pt x="10258" y="5341"/>
                    <a:pt x="10279" y="5341"/>
                  </a:cubicBezTo>
                  <a:cubicBezTo>
                    <a:pt x="10300" y="5341"/>
                    <a:pt x="10311" y="5341"/>
                    <a:pt x="10300" y="5347"/>
                  </a:cubicBezTo>
                  <a:cubicBezTo>
                    <a:pt x="10273" y="5355"/>
                    <a:pt x="10263" y="5358"/>
                    <a:pt x="10258" y="5358"/>
                  </a:cubicBezTo>
                  <a:cubicBezTo>
                    <a:pt x="10252" y="5358"/>
                    <a:pt x="10252" y="5355"/>
                    <a:pt x="10243" y="5355"/>
                  </a:cubicBezTo>
                  <a:cubicBezTo>
                    <a:pt x="10238" y="5355"/>
                    <a:pt x="10230" y="5356"/>
                    <a:pt x="10216" y="5358"/>
                  </a:cubicBezTo>
                  <a:lnTo>
                    <a:pt x="10228" y="5358"/>
                  </a:lnTo>
                  <a:cubicBezTo>
                    <a:pt x="10204" y="5370"/>
                    <a:pt x="10216" y="5370"/>
                    <a:pt x="10181" y="5370"/>
                  </a:cubicBezTo>
                  <a:lnTo>
                    <a:pt x="10264" y="5370"/>
                  </a:lnTo>
                  <a:cubicBezTo>
                    <a:pt x="10276" y="5370"/>
                    <a:pt x="10276" y="5358"/>
                    <a:pt x="10276" y="5358"/>
                  </a:cubicBezTo>
                  <a:cubicBezTo>
                    <a:pt x="10323" y="5358"/>
                    <a:pt x="10288" y="5370"/>
                    <a:pt x="10300" y="5382"/>
                  </a:cubicBezTo>
                  <a:cubicBezTo>
                    <a:pt x="10300" y="5382"/>
                    <a:pt x="10323" y="5370"/>
                    <a:pt x="10359" y="5358"/>
                  </a:cubicBezTo>
                  <a:lnTo>
                    <a:pt x="10359" y="5358"/>
                  </a:lnTo>
                  <a:cubicBezTo>
                    <a:pt x="10335" y="5370"/>
                    <a:pt x="10419" y="5370"/>
                    <a:pt x="10442" y="5370"/>
                  </a:cubicBezTo>
                  <a:cubicBezTo>
                    <a:pt x="10431" y="5376"/>
                    <a:pt x="10416" y="5376"/>
                    <a:pt x="10396" y="5376"/>
                  </a:cubicBezTo>
                  <a:cubicBezTo>
                    <a:pt x="10377" y="5376"/>
                    <a:pt x="10353" y="5376"/>
                    <a:pt x="10323" y="5382"/>
                  </a:cubicBezTo>
                  <a:cubicBezTo>
                    <a:pt x="10311" y="5382"/>
                    <a:pt x="10264" y="5394"/>
                    <a:pt x="10240" y="5394"/>
                  </a:cubicBezTo>
                  <a:cubicBezTo>
                    <a:pt x="10240" y="5406"/>
                    <a:pt x="10276" y="5406"/>
                    <a:pt x="10300" y="5406"/>
                  </a:cubicBezTo>
                  <a:lnTo>
                    <a:pt x="10276" y="5418"/>
                  </a:lnTo>
                  <a:cubicBezTo>
                    <a:pt x="10288" y="5418"/>
                    <a:pt x="10359" y="5418"/>
                    <a:pt x="10323" y="5430"/>
                  </a:cubicBezTo>
                  <a:lnTo>
                    <a:pt x="10383" y="5430"/>
                  </a:lnTo>
                  <a:cubicBezTo>
                    <a:pt x="10357" y="5430"/>
                    <a:pt x="10344" y="5436"/>
                    <a:pt x="10329" y="5440"/>
                  </a:cubicBezTo>
                  <a:lnTo>
                    <a:pt x="10329" y="5440"/>
                  </a:lnTo>
                  <a:cubicBezTo>
                    <a:pt x="10337" y="5439"/>
                    <a:pt x="10344" y="5438"/>
                    <a:pt x="10349" y="5438"/>
                  </a:cubicBezTo>
                  <a:cubicBezTo>
                    <a:pt x="10385" y="5438"/>
                    <a:pt x="10376" y="5454"/>
                    <a:pt x="10442" y="5454"/>
                  </a:cubicBezTo>
                  <a:cubicBezTo>
                    <a:pt x="10419" y="5454"/>
                    <a:pt x="10383" y="5454"/>
                    <a:pt x="10371" y="5466"/>
                  </a:cubicBezTo>
                  <a:lnTo>
                    <a:pt x="10442" y="5466"/>
                  </a:lnTo>
                  <a:cubicBezTo>
                    <a:pt x="10419" y="5477"/>
                    <a:pt x="10407" y="5477"/>
                    <a:pt x="10359" y="5489"/>
                  </a:cubicBezTo>
                  <a:cubicBezTo>
                    <a:pt x="10363" y="5491"/>
                    <a:pt x="10368" y="5491"/>
                    <a:pt x="10373" y="5491"/>
                  </a:cubicBezTo>
                  <a:cubicBezTo>
                    <a:pt x="10406" y="5491"/>
                    <a:pt x="10457" y="5471"/>
                    <a:pt x="10479" y="5471"/>
                  </a:cubicBezTo>
                  <a:cubicBezTo>
                    <a:pt x="10486" y="5471"/>
                    <a:pt x="10490" y="5473"/>
                    <a:pt x="10490" y="5477"/>
                  </a:cubicBezTo>
                  <a:cubicBezTo>
                    <a:pt x="10472" y="5483"/>
                    <a:pt x="10460" y="5483"/>
                    <a:pt x="10451" y="5483"/>
                  </a:cubicBezTo>
                  <a:cubicBezTo>
                    <a:pt x="10442" y="5483"/>
                    <a:pt x="10436" y="5483"/>
                    <a:pt x="10431" y="5489"/>
                  </a:cubicBezTo>
                  <a:lnTo>
                    <a:pt x="10419" y="5489"/>
                  </a:lnTo>
                  <a:cubicBezTo>
                    <a:pt x="10391" y="5496"/>
                    <a:pt x="10383" y="5498"/>
                    <a:pt x="10387" y="5498"/>
                  </a:cubicBezTo>
                  <a:cubicBezTo>
                    <a:pt x="10395" y="5498"/>
                    <a:pt x="10461" y="5487"/>
                    <a:pt x="10483" y="5487"/>
                  </a:cubicBezTo>
                  <a:cubicBezTo>
                    <a:pt x="10489" y="5487"/>
                    <a:pt x="10492" y="5488"/>
                    <a:pt x="10490" y="5489"/>
                  </a:cubicBezTo>
                  <a:cubicBezTo>
                    <a:pt x="10460" y="5495"/>
                    <a:pt x="10451" y="5495"/>
                    <a:pt x="10444" y="5495"/>
                  </a:cubicBezTo>
                  <a:cubicBezTo>
                    <a:pt x="10436" y="5495"/>
                    <a:pt x="10431" y="5495"/>
                    <a:pt x="10407" y="5501"/>
                  </a:cubicBezTo>
                  <a:cubicBezTo>
                    <a:pt x="10419" y="5507"/>
                    <a:pt x="10445" y="5507"/>
                    <a:pt x="10468" y="5507"/>
                  </a:cubicBezTo>
                  <a:cubicBezTo>
                    <a:pt x="10490" y="5507"/>
                    <a:pt x="10508" y="5507"/>
                    <a:pt x="10502" y="5513"/>
                  </a:cubicBezTo>
                  <a:lnTo>
                    <a:pt x="10466" y="5513"/>
                  </a:lnTo>
                  <a:cubicBezTo>
                    <a:pt x="10478" y="5513"/>
                    <a:pt x="10466" y="5525"/>
                    <a:pt x="10466" y="5537"/>
                  </a:cubicBezTo>
                  <a:lnTo>
                    <a:pt x="10454" y="5537"/>
                  </a:lnTo>
                  <a:cubicBezTo>
                    <a:pt x="10448" y="5543"/>
                    <a:pt x="10457" y="5543"/>
                    <a:pt x="10463" y="5543"/>
                  </a:cubicBezTo>
                  <a:cubicBezTo>
                    <a:pt x="10469" y="5543"/>
                    <a:pt x="10472" y="5543"/>
                    <a:pt x="10454" y="5549"/>
                  </a:cubicBezTo>
                  <a:lnTo>
                    <a:pt x="10478" y="5549"/>
                  </a:lnTo>
                  <a:cubicBezTo>
                    <a:pt x="10502" y="5537"/>
                    <a:pt x="10526" y="5525"/>
                    <a:pt x="10490" y="5525"/>
                  </a:cubicBezTo>
                  <a:cubicBezTo>
                    <a:pt x="10526" y="5525"/>
                    <a:pt x="10562" y="5501"/>
                    <a:pt x="10609" y="5501"/>
                  </a:cubicBezTo>
                  <a:lnTo>
                    <a:pt x="10597" y="5501"/>
                  </a:lnTo>
                  <a:cubicBezTo>
                    <a:pt x="10681" y="5477"/>
                    <a:pt x="10692" y="5454"/>
                    <a:pt x="10716" y="5442"/>
                  </a:cubicBezTo>
                  <a:cubicBezTo>
                    <a:pt x="10657" y="5442"/>
                    <a:pt x="10740" y="5418"/>
                    <a:pt x="10692" y="5406"/>
                  </a:cubicBezTo>
                  <a:lnTo>
                    <a:pt x="10692" y="5406"/>
                  </a:lnTo>
                  <a:cubicBezTo>
                    <a:pt x="10669" y="5410"/>
                    <a:pt x="10659" y="5411"/>
                    <a:pt x="10657" y="5411"/>
                  </a:cubicBezTo>
                  <a:cubicBezTo>
                    <a:pt x="10653" y="5411"/>
                    <a:pt x="10677" y="5406"/>
                    <a:pt x="10669" y="5406"/>
                  </a:cubicBezTo>
                  <a:cubicBezTo>
                    <a:pt x="10681" y="5406"/>
                    <a:pt x="10716" y="5394"/>
                    <a:pt x="10728" y="5394"/>
                  </a:cubicBezTo>
                  <a:lnTo>
                    <a:pt x="10692" y="5394"/>
                  </a:lnTo>
                  <a:cubicBezTo>
                    <a:pt x="10712" y="5384"/>
                    <a:pt x="10754" y="5367"/>
                    <a:pt x="10745" y="5367"/>
                  </a:cubicBezTo>
                  <a:cubicBezTo>
                    <a:pt x="10742" y="5367"/>
                    <a:pt x="10737" y="5368"/>
                    <a:pt x="10728" y="5370"/>
                  </a:cubicBezTo>
                  <a:cubicBezTo>
                    <a:pt x="10740" y="5358"/>
                    <a:pt x="10752" y="5358"/>
                    <a:pt x="10764" y="5358"/>
                  </a:cubicBezTo>
                  <a:cubicBezTo>
                    <a:pt x="10764" y="5347"/>
                    <a:pt x="10776" y="5335"/>
                    <a:pt x="10788" y="5335"/>
                  </a:cubicBezTo>
                  <a:cubicBezTo>
                    <a:pt x="10716" y="5335"/>
                    <a:pt x="10764" y="5323"/>
                    <a:pt x="10740" y="5323"/>
                  </a:cubicBezTo>
                  <a:cubicBezTo>
                    <a:pt x="10752" y="5323"/>
                    <a:pt x="10764" y="5311"/>
                    <a:pt x="10776" y="5311"/>
                  </a:cubicBezTo>
                  <a:lnTo>
                    <a:pt x="10716" y="5311"/>
                  </a:lnTo>
                  <a:cubicBezTo>
                    <a:pt x="10681" y="5311"/>
                    <a:pt x="10752" y="5299"/>
                    <a:pt x="10728" y="5299"/>
                  </a:cubicBezTo>
                  <a:lnTo>
                    <a:pt x="10716" y="5299"/>
                  </a:lnTo>
                  <a:cubicBezTo>
                    <a:pt x="10692" y="5299"/>
                    <a:pt x="10728" y="5287"/>
                    <a:pt x="10764" y="5275"/>
                  </a:cubicBezTo>
                  <a:cubicBezTo>
                    <a:pt x="10716" y="5263"/>
                    <a:pt x="10716" y="5251"/>
                    <a:pt x="10728" y="5227"/>
                  </a:cubicBezTo>
                  <a:lnTo>
                    <a:pt x="10728" y="5227"/>
                  </a:lnTo>
                  <a:cubicBezTo>
                    <a:pt x="10728" y="5233"/>
                    <a:pt x="10731" y="5236"/>
                    <a:pt x="10733" y="5236"/>
                  </a:cubicBezTo>
                  <a:cubicBezTo>
                    <a:pt x="10734" y="5236"/>
                    <a:pt x="10734" y="5233"/>
                    <a:pt x="10728" y="5227"/>
                  </a:cubicBezTo>
                  <a:lnTo>
                    <a:pt x="10728" y="5227"/>
                  </a:lnTo>
                  <a:cubicBezTo>
                    <a:pt x="10728" y="5227"/>
                    <a:pt x="10728" y="5227"/>
                    <a:pt x="10728" y="5227"/>
                  </a:cubicBezTo>
                  <a:cubicBezTo>
                    <a:pt x="10740" y="5216"/>
                    <a:pt x="10752" y="5216"/>
                    <a:pt x="10764" y="5204"/>
                  </a:cubicBezTo>
                  <a:cubicBezTo>
                    <a:pt x="10776" y="5192"/>
                    <a:pt x="10788" y="5180"/>
                    <a:pt x="10788" y="5168"/>
                  </a:cubicBezTo>
                  <a:cubicBezTo>
                    <a:pt x="10800" y="5180"/>
                    <a:pt x="10812" y="5192"/>
                    <a:pt x="10800" y="5192"/>
                  </a:cubicBezTo>
                  <a:cubicBezTo>
                    <a:pt x="10805" y="5197"/>
                    <a:pt x="10809" y="5199"/>
                    <a:pt x="10812" y="5199"/>
                  </a:cubicBezTo>
                  <a:cubicBezTo>
                    <a:pt x="10820" y="5199"/>
                    <a:pt x="10826" y="5190"/>
                    <a:pt x="10835" y="5190"/>
                  </a:cubicBezTo>
                  <a:cubicBezTo>
                    <a:pt x="10841" y="5190"/>
                    <a:pt x="10849" y="5193"/>
                    <a:pt x="10859" y="5204"/>
                  </a:cubicBezTo>
                  <a:cubicBezTo>
                    <a:pt x="10883" y="5192"/>
                    <a:pt x="10835" y="5180"/>
                    <a:pt x="10823" y="5168"/>
                  </a:cubicBezTo>
                  <a:lnTo>
                    <a:pt x="10823" y="5180"/>
                  </a:lnTo>
                  <a:cubicBezTo>
                    <a:pt x="10812" y="5180"/>
                    <a:pt x="10800" y="5168"/>
                    <a:pt x="10788" y="5156"/>
                  </a:cubicBezTo>
                  <a:cubicBezTo>
                    <a:pt x="10776" y="5144"/>
                    <a:pt x="10776" y="5144"/>
                    <a:pt x="10764" y="5144"/>
                  </a:cubicBezTo>
                  <a:cubicBezTo>
                    <a:pt x="10764" y="5144"/>
                    <a:pt x="10764" y="5156"/>
                    <a:pt x="10776" y="5156"/>
                  </a:cubicBezTo>
                  <a:cubicBezTo>
                    <a:pt x="10764" y="5156"/>
                    <a:pt x="10740" y="5156"/>
                    <a:pt x="10728" y="5168"/>
                  </a:cubicBezTo>
                  <a:cubicBezTo>
                    <a:pt x="10728" y="5168"/>
                    <a:pt x="10728" y="5168"/>
                    <a:pt x="10716" y="5156"/>
                  </a:cubicBezTo>
                  <a:lnTo>
                    <a:pt x="10704" y="5156"/>
                  </a:lnTo>
                  <a:lnTo>
                    <a:pt x="10716" y="5168"/>
                  </a:lnTo>
                  <a:cubicBezTo>
                    <a:pt x="10708" y="5168"/>
                    <a:pt x="10685" y="5173"/>
                    <a:pt x="10673" y="5173"/>
                  </a:cubicBezTo>
                  <a:cubicBezTo>
                    <a:pt x="10667" y="5173"/>
                    <a:pt x="10665" y="5172"/>
                    <a:pt x="10669" y="5168"/>
                  </a:cubicBezTo>
                  <a:lnTo>
                    <a:pt x="10692" y="5168"/>
                  </a:lnTo>
                  <a:cubicBezTo>
                    <a:pt x="10692" y="5168"/>
                    <a:pt x="10669" y="5168"/>
                    <a:pt x="10681" y="5156"/>
                  </a:cubicBezTo>
                  <a:lnTo>
                    <a:pt x="10692" y="5156"/>
                  </a:lnTo>
                  <a:lnTo>
                    <a:pt x="10715" y="5133"/>
                  </a:lnTo>
                  <a:lnTo>
                    <a:pt x="10715" y="5133"/>
                  </a:lnTo>
                  <a:cubicBezTo>
                    <a:pt x="10724" y="5137"/>
                    <a:pt x="10719" y="5144"/>
                    <a:pt x="10728" y="5144"/>
                  </a:cubicBezTo>
                  <a:lnTo>
                    <a:pt x="10776" y="5144"/>
                  </a:lnTo>
                  <a:lnTo>
                    <a:pt x="10752" y="5132"/>
                  </a:lnTo>
                  <a:lnTo>
                    <a:pt x="10776" y="5132"/>
                  </a:lnTo>
                  <a:cubicBezTo>
                    <a:pt x="10788" y="5126"/>
                    <a:pt x="10779" y="5126"/>
                    <a:pt x="10768" y="5126"/>
                  </a:cubicBezTo>
                  <a:cubicBezTo>
                    <a:pt x="10763" y="5126"/>
                    <a:pt x="10758" y="5126"/>
                    <a:pt x="10754" y="5126"/>
                  </a:cubicBezTo>
                  <a:lnTo>
                    <a:pt x="10754" y="5126"/>
                  </a:lnTo>
                  <a:cubicBezTo>
                    <a:pt x="10755" y="5126"/>
                    <a:pt x="10755" y="5126"/>
                    <a:pt x="10755" y="5126"/>
                  </a:cubicBezTo>
                  <a:cubicBezTo>
                    <a:pt x="10759" y="5126"/>
                    <a:pt x="10764" y="5124"/>
                    <a:pt x="10776" y="5120"/>
                  </a:cubicBezTo>
                  <a:lnTo>
                    <a:pt x="10788" y="5120"/>
                  </a:lnTo>
                  <a:lnTo>
                    <a:pt x="10788" y="5108"/>
                  </a:lnTo>
                  <a:lnTo>
                    <a:pt x="10776" y="5108"/>
                  </a:lnTo>
                  <a:cubicBezTo>
                    <a:pt x="10800" y="5108"/>
                    <a:pt x="10800" y="5096"/>
                    <a:pt x="10800" y="5096"/>
                  </a:cubicBezTo>
                  <a:cubicBezTo>
                    <a:pt x="10809" y="5116"/>
                    <a:pt x="10827" y="5135"/>
                    <a:pt x="10820" y="5135"/>
                  </a:cubicBezTo>
                  <a:cubicBezTo>
                    <a:pt x="10819" y="5135"/>
                    <a:pt x="10816" y="5134"/>
                    <a:pt x="10812" y="5132"/>
                  </a:cubicBezTo>
                  <a:cubicBezTo>
                    <a:pt x="10800" y="5132"/>
                    <a:pt x="10800" y="5132"/>
                    <a:pt x="10788" y="5121"/>
                  </a:cubicBezTo>
                  <a:lnTo>
                    <a:pt x="10788" y="5121"/>
                  </a:lnTo>
                  <a:cubicBezTo>
                    <a:pt x="10800" y="5132"/>
                    <a:pt x="10811" y="5144"/>
                    <a:pt x="10800" y="5144"/>
                  </a:cubicBezTo>
                  <a:cubicBezTo>
                    <a:pt x="10823" y="5144"/>
                    <a:pt x="10835" y="5168"/>
                    <a:pt x="10847" y="5180"/>
                  </a:cubicBezTo>
                  <a:cubicBezTo>
                    <a:pt x="10859" y="5180"/>
                    <a:pt x="10883" y="5168"/>
                    <a:pt x="10859" y="5156"/>
                  </a:cubicBezTo>
                  <a:lnTo>
                    <a:pt x="10847" y="5156"/>
                  </a:lnTo>
                  <a:cubicBezTo>
                    <a:pt x="10835" y="5144"/>
                    <a:pt x="10835" y="5132"/>
                    <a:pt x="10823" y="5120"/>
                  </a:cubicBezTo>
                  <a:lnTo>
                    <a:pt x="10823" y="5120"/>
                  </a:lnTo>
                  <a:cubicBezTo>
                    <a:pt x="10835" y="5120"/>
                    <a:pt x="10859" y="5144"/>
                    <a:pt x="10871" y="5144"/>
                  </a:cubicBezTo>
                  <a:cubicBezTo>
                    <a:pt x="10883" y="5132"/>
                    <a:pt x="10823" y="5108"/>
                    <a:pt x="10823" y="5096"/>
                  </a:cubicBezTo>
                  <a:cubicBezTo>
                    <a:pt x="10823" y="5096"/>
                    <a:pt x="10823" y="5096"/>
                    <a:pt x="10823" y="5085"/>
                  </a:cubicBezTo>
                  <a:lnTo>
                    <a:pt x="10835" y="5096"/>
                  </a:lnTo>
                  <a:cubicBezTo>
                    <a:pt x="10823" y="5085"/>
                    <a:pt x="10823" y="5073"/>
                    <a:pt x="10823" y="5061"/>
                  </a:cubicBezTo>
                  <a:cubicBezTo>
                    <a:pt x="10812" y="5061"/>
                    <a:pt x="10812" y="5049"/>
                    <a:pt x="10800" y="5037"/>
                  </a:cubicBezTo>
                  <a:lnTo>
                    <a:pt x="10812" y="5037"/>
                  </a:lnTo>
                  <a:cubicBezTo>
                    <a:pt x="10812" y="5037"/>
                    <a:pt x="10812" y="5037"/>
                    <a:pt x="10812" y="5025"/>
                  </a:cubicBezTo>
                  <a:lnTo>
                    <a:pt x="10823" y="5025"/>
                  </a:lnTo>
                  <a:cubicBezTo>
                    <a:pt x="10823" y="5025"/>
                    <a:pt x="10812" y="5025"/>
                    <a:pt x="10812" y="5013"/>
                  </a:cubicBezTo>
                  <a:lnTo>
                    <a:pt x="10823" y="5013"/>
                  </a:lnTo>
                  <a:cubicBezTo>
                    <a:pt x="10823" y="5013"/>
                    <a:pt x="10823" y="5013"/>
                    <a:pt x="10823" y="5025"/>
                  </a:cubicBezTo>
                  <a:cubicBezTo>
                    <a:pt x="10895" y="5073"/>
                    <a:pt x="10800" y="5037"/>
                    <a:pt x="10835" y="5073"/>
                  </a:cubicBezTo>
                  <a:cubicBezTo>
                    <a:pt x="10859" y="5085"/>
                    <a:pt x="10871" y="5108"/>
                    <a:pt x="10895" y="5132"/>
                  </a:cubicBezTo>
                  <a:lnTo>
                    <a:pt x="10871" y="5073"/>
                  </a:lnTo>
                  <a:lnTo>
                    <a:pt x="10871" y="5073"/>
                  </a:lnTo>
                  <a:cubicBezTo>
                    <a:pt x="10879" y="5081"/>
                    <a:pt x="10904" y="5095"/>
                    <a:pt x="10912" y="5095"/>
                  </a:cubicBezTo>
                  <a:cubicBezTo>
                    <a:pt x="10915" y="5095"/>
                    <a:pt x="10914" y="5092"/>
                    <a:pt x="10907" y="5085"/>
                  </a:cubicBezTo>
                  <a:lnTo>
                    <a:pt x="10895" y="5085"/>
                  </a:lnTo>
                  <a:cubicBezTo>
                    <a:pt x="10895" y="5061"/>
                    <a:pt x="10859" y="5037"/>
                    <a:pt x="10883" y="5037"/>
                  </a:cubicBezTo>
                  <a:cubicBezTo>
                    <a:pt x="10883" y="5049"/>
                    <a:pt x="10895" y="5061"/>
                    <a:pt x="10907" y="5061"/>
                  </a:cubicBezTo>
                  <a:cubicBezTo>
                    <a:pt x="10919" y="5061"/>
                    <a:pt x="10895" y="5037"/>
                    <a:pt x="10883" y="5025"/>
                  </a:cubicBezTo>
                  <a:lnTo>
                    <a:pt x="10883" y="5025"/>
                  </a:lnTo>
                  <a:cubicBezTo>
                    <a:pt x="10895" y="5025"/>
                    <a:pt x="10919" y="5061"/>
                    <a:pt x="10931" y="5061"/>
                  </a:cubicBezTo>
                  <a:cubicBezTo>
                    <a:pt x="10919" y="5043"/>
                    <a:pt x="10925" y="5040"/>
                    <a:pt x="10934" y="5040"/>
                  </a:cubicBezTo>
                  <a:cubicBezTo>
                    <a:pt x="10938" y="5040"/>
                    <a:pt x="10943" y="5041"/>
                    <a:pt x="10947" y="5041"/>
                  </a:cubicBezTo>
                  <a:cubicBezTo>
                    <a:pt x="10951" y="5041"/>
                    <a:pt x="10954" y="5040"/>
                    <a:pt x="10954" y="5037"/>
                  </a:cubicBezTo>
                  <a:cubicBezTo>
                    <a:pt x="10907" y="5013"/>
                    <a:pt x="10907" y="4966"/>
                    <a:pt x="10859" y="4954"/>
                  </a:cubicBezTo>
                  <a:lnTo>
                    <a:pt x="10835" y="4906"/>
                  </a:lnTo>
                  <a:lnTo>
                    <a:pt x="10835" y="4906"/>
                  </a:lnTo>
                  <a:cubicBezTo>
                    <a:pt x="10871" y="4930"/>
                    <a:pt x="10895" y="4966"/>
                    <a:pt x="10943" y="4989"/>
                  </a:cubicBezTo>
                  <a:lnTo>
                    <a:pt x="10931" y="5001"/>
                  </a:lnTo>
                  <a:cubicBezTo>
                    <a:pt x="10942" y="5010"/>
                    <a:pt x="10948" y="5014"/>
                    <a:pt x="10951" y="5014"/>
                  </a:cubicBezTo>
                  <a:cubicBezTo>
                    <a:pt x="10962" y="5014"/>
                    <a:pt x="10936" y="4970"/>
                    <a:pt x="10963" y="4970"/>
                  </a:cubicBezTo>
                  <a:cubicBezTo>
                    <a:pt x="10969" y="4970"/>
                    <a:pt x="10978" y="4972"/>
                    <a:pt x="10990" y="4977"/>
                  </a:cubicBezTo>
                  <a:cubicBezTo>
                    <a:pt x="10990" y="4977"/>
                    <a:pt x="10985" y="4972"/>
                    <a:pt x="10995" y="4972"/>
                  </a:cubicBezTo>
                  <a:cubicBezTo>
                    <a:pt x="11001" y="4972"/>
                    <a:pt x="11010" y="4973"/>
                    <a:pt x="11026" y="4977"/>
                  </a:cubicBezTo>
                  <a:lnTo>
                    <a:pt x="10966" y="4942"/>
                  </a:lnTo>
                  <a:cubicBezTo>
                    <a:pt x="10990" y="4942"/>
                    <a:pt x="11014" y="4966"/>
                    <a:pt x="11026" y="4966"/>
                  </a:cubicBezTo>
                  <a:cubicBezTo>
                    <a:pt x="11026" y="4954"/>
                    <a:pt x="11038" y="4954"/>
                    <a:pt x="11038" y="4954"/>
                  </a:cubicBezTo>
                  <a:cubicBezTo>
                    <a:pt x="11050" y="4966"/>
                    <a:pt x="11050" y="4966"/>
                    <a:pt x="11050" y="4977"/>
                  </a:cubicBezTo>
                  <a:cubicBezTo>
                    <a:pt x="11060" y="4981"/>
                    <a:pt x="11067" y="4982"/>
                    <a:pt x="11070" y="4982"/>
                  </a:cubicBezTo>
                  <a:cubicBezTo>
                    <a:pt x="11078" y="4982"/>
                    <a:pt x="11070" y="4974"/>
                    <a:pt x="11062" y="4966"/>
                  </a:cubicBezTo>
                  <a:cubicBezTo>
                    <a:pt x="11050" y="4954"/>
                    <a:pt x="11050" y="4942"/>
                    <a:pt x="11062" y="4942"/>
                  </a:cubicBezTo>
                  <a:cubicBezTo>
                    <a:pt x="11062" y="4942"/>
                    <a:pt x="11062" y="4930"/>
                    <a:pt x="11062" y="4930"/>
                  </a:cubicBezTo>
                  <a:cubicBezTo>
                    <a:pt x="11050" y="4930"/>
                    <a:pt x="11014" y="4906"/>
                    <a:pt x="11002" y="4906"/>
                  </a:cubicBezTo>
                  <a:cubicBezTo>
                    <a:pt x="11019" y="4898"/>
                    <a:pt x="11024" y="4889"/>
                    <a:pt x="11046" y="4889"/>
                  </a:cubicBezTo>
                  <a:cubicBezTo>
                    <a:pt x="11056" y="4889"/>
                    <a:pt x="11068" y="4891"/>
                    <a:pt x="11085" y="4894"/>
                  </a:cubicBezTo>
                  <a:cubicBezTo>
                    <a:pt x="11097" y="4906"/>
                    <a:pt x="11121" y="4918"/>
                    <a:pt x="11121" y="4918"/>
                  </a:cubicBezTo>
                  <a:cubicBezTo>
                    <a:pt x="11133" y="4918"/>
                    <a:pt x="11109" y="4894"/>
                    <a:pt x="11085" y="4882"/>
                  </a:cubicBezTo>
                  <a:cubicBezTo>
                    <a:pt x="11085" y="4870"/>
                    <a:pt x="11085" y="4870"/>
                    <a:pt x="11085" y="4870"/>
                  </a:cubicBezTo>
                  <a:cubicBezTo>
                    <a:pt x="11097" y="4882"/>
                    <a:pt x="11121" y="4882"/>
                    <a:pt x="11121" y="4882"/>
                  </a:cubicBezTo>
                  <a:cubicBezTo>
                    <a:pt x="11129" y="4882"/>
                    <a:pt x="11132" y="4887"/>
                    <a:pt x="11133" y="4887"/>
                  </a:cubicBezTo>
                  <a:cubicBezTo>
                    <a:pt x="11133" y="4887"/>
                    <a:pt x="11133" y="4886"/>
                    <a:pt x="11133" y="4882"/>
                  </a:cubicBezTo>
                  <a:cubicBezTo>
                    <a:pt x="11097" y="4858"/>
                    <a:pt x="11133" y="4858"/>
                    <a:pt x="11109" y="4835"/>
                  </a:cubicBezTo>
                  <a:lnTo>
                    <a:pt x="11109" y="4835"/>
                  </a:lnTo>
                  <a:cubicBezTo>
                    <a:pt x="11109" y="4835"/>
                    <a:pt x="11097" y="4846"/>
                    <a:pt x="11097" y="4846"/>
                  </a:cubicBezTo>
                  <a:cubicBezTo>
                    <a:pt x="11077" y="4826"/>
                    <a:pt x="11056" y="4796"/>
                    <a:pt x="11066" y="4796"/>
                  </a:cubicBezTo>
                  <a:cubicBezTo>
                    <a:pt x="11068" y="4796"/>
                    <a:pt x="11070" y="4797"/>
                    <a:pt x="11073" y="4799"/>
                  </a:cubicBezTo>
                  <a:cubicBezTo>
                    <a:pt x="11097" y="4835"/>
                    <a:pt x="11133" y="4823"/>
                    <a:pt x="11133" y="4846"/>
                  </a:cubicBezTo>
                  <a:cubicBezTo>
                    <a:pt x="11143" y="4850"/>
                    <a:pt x="11149" y="4852"/>
                    <a:pt x="11151" y="4852"/>
                  </a:cubicBezTo>
                  <a:cubicBezTo>
                    <a:pt x="11164" y="4852"/>
                    <a:pt x="11101" y="4811"/>
                    <a:pt x="11121" y="4811"/>
                  </a:cubicBezTo>
                  <a:lnTo>
                    <a:pt x="11121" y="4811"/>
                  </a:lnTo>
                  <a:lnTo>
                    <a:pt x="11145" y="4823"/>
                  </a:lnTo>
                  <a:cubicBezTo>
                    <a:pt x="11181" y="4846"/>
                    <a:pt x="11157" y="4846"/>
                    <a:pt x="11169" y="4846"/>
                  </a:cubicBezTo>
                  <a:cubicBezTo>
                    <a:pt x="11193" y="4870"/>
                    <a:pt x="11157" y="4882"/>
                    <a:pt x="11181" y="4918"/>
                  </a:cubicBezTo>
                  <a:lnTo>
                    <a:pt x="11216" y="4894"/>
                  </a:lnTo>
                  <a:cubicBezTo>
                    <a:pt x="11204" y="4835"/>
                    <a:pt x="11276" y="4823"/>
                    <a:pt x="11228" y="4739"/>
                  </a:cubicBezTo>
                  <a:lnTo>
                    <a:pt x="11228" y="4739"/>
                  </a:lnTo>
                  <a:cubicBezTo>
                    <a:pt x="11228" y="4751"/>
                    <a:pt x="11228" y="4751"/>
                    <a:pt x="11228" y="4751"/>
                  </a:cubicBezTo>
                  <a:cubicBezTo>
                    <a:pt x="11228" y="4739"/>
                    <a:pt x="11228" y="4739"/>
                    <a:pt x="11216" y="4727"/>
                  </a:cubicBezTo>
                  <a:lnTo>
                    <a:pt x="11216" y="4739"/>
                  </a:lnTo>
                  <a:lnTo>
                    <a:pt x="11204" y="4715"/>
                  </a:lnTo>
                  <a:lnTo>
                    <a:pt x="11204" y="4715"/>
                  </a:lnTo>
                  <a:cubicBezTo>
                    <a:pt x="11222" y="4721"/>
                    <a:pt x="11234" y="4721"/>
                    <a:pt x="11246" y="4721"/>
                  </a:cubicBezTo>
                  <a:cubicBezTo>
                    <a:pt x="11258" y="4721"/>
                    <a:pt x="11270" y="4721"/>
                    <a:pt x="11288" y="4727"/>
                  </a:cubicBezTo>
                  <a:cubicBezTo>
                    <a:pt x="11252" y="4715"/>
                    <a:pt x="11252" y="4715"/>
                    <a:pt x="11228" y="4704"/>
                  </a:cubicBezTo>
                  <a:cubicBezTo>
                    <a:pt x="11204" y="4680"/>
                    <a:pt x="11193" y="4668"/>
                    <a:pt x="11204" y="4668"/>
                  </a:cubicBezTo>
                  <a:lnTo>
                    <a:pt x="11204" y="4668"/>
                  </a:lnTo>
                  <a:cubicBezTo>
                    <a:pt x="11228" y="4680"/>
                    <a:pt x="11228" y="4692"/>
                    <a:pt x="11252" y="4692"/>
                  </a:cubicBezTo>
                  <a:cubicBezTo>
                    <a:pt x="11240" y="4692"/>
                    <a:pt x="11228" y="4668"/>
                    <a:pt x="11228" y="4668"/>
                  </a:cubicBezTo>
                  <a:lnTo>
                    <a:pt x="11228" y="4668"/>
                  </a:lnTo>
                  <a:cubicBezTo>
                    <a:pt x="11240" y="4668"/>
                    <a:pt x="11252" y="4668"/>
                    <a:pt x="11276" y="4680"/>
                  </a:cubicBezTo>
                  <a:cubicBezTo>
                    <a:pt x="11276" y="4684"/>
                    <a:pt x="11275" y="4685"/>
                    <a:pt x="11273" y="4685"/>
                  </a:cubicBezTo>
                  <a:cubicBezTo>
                    <a:pt x="11269" y="4685"/>
                    <a:pt x="11264" y="4680"/>
                    <a:pt x="11264" y="4680"/>
                  </a:cubicBezTo>
                  <a:lnTo>
                    <a:pt x="11264" y="4680"/>
                  </a:lnTo>
                  <a:cubicBezTo>
                    <a:pt x="11264" y="4692"/>
                    <a:pt x="11288" y="4680"/>
                    <a:pt x="11300" y="4704"/>
                  </a:cubicBezTo>
                  <a:lnTo>
                    <a:pt x="11300" y="4692"/>
                  </a:lnTo>
                  <a:cubicBezTo>
                    <a:pt x="11324" y="4704"/>
                    <a:pt x="11335" y="4715"/>
                    <a:pt x="11347" y="4727"/>
                  </a:cubicBezTo>
                  <a:cubicBezTo>
                    <a:pt x="11347" y="4692"/>
                    <a:pt x="11300" y="4644"/>
                    <a:pt x="11288" y="4620"/>
                  </a:cubicBezTo>
                  <a:lnTo>
                    <a:pt x="11288" y="4620"/>
                  </a:lnTo>
                  <a:cubicBezTo>
                    <a:pt x="11296" y="4629"/>
                    <a:pt x="11328" y="4648"/>
                    <a:pt x="11338" y="4656"/>
                  </a:cubicBezTo>
                  <a:lnTo>
                    <a:pt x="11338" y="4656"/>
                  </a:lnTo>
                  <a:cubicBezTo>
                    <a:pt x="11350" y="4652"/>
                    <a:pt x="11324" y="4621"/>
                    <a:pt x="11314" y="4595"/>
                  </a:cubicBezTo>
                  <a:lnTo>
                    <a:pt x="11314" y="4595"/>
                  </a:lnTo>
                  <a:cubicBezTo>
                    <a:pt x="11360" y="4572"/>
                    <a:pt x="11396" y="4537"/>
                    <a:pt x="11466" y="4537"/>
                  </a:cubicBezTo>
                  <a:lnTo>
                    <a:pt x="11419" y="4489"/>
                  </a:lnTo>
                  <a:lnTo>
                    <a:pt x="11466" y="4501"/>
                  </a:lnTo>
                  <a:cubicBezTo>
                    <a:pt x="11526" y="4477"/>
                    <a:pt x="11514" y="4430"/>
                    <a:pt x="11526" y="4382"/>
                  </a:cubicBezTo>
                  <a:cubicBezTo>
                    <a:pt x="11526" y="4376"/>
                    <a:pt x="11528" y="4374"/>
                    <a:pt x="11532" y="4374"/>
                  </a:cubicBezTo>
                  <a:cubicBezTo>
                    <a:pt x="11543" y="4374"/>
                    <a:pt x="11568" y="4394"/>
                    <a:pt x="11585" y="4394"/>
                  </a:cubicBezTo>
                  <a:cubicBezTo>
                    <a:pt x="11609" y="4382"/>
                    <a:pt x="11550" y="4334"/>
                    <a:pt x="11562" y="4299"/>
                  </a:cubicBezTo>
                  <a:lnTo>
                    <a:pt x="11562" y="4299"/>
                  </a:lnTo>
                  <a:cubicBezTo>
                    <a:pt x="11572" y="4309"/>
                    <a:pt x="11600" y="4337"/>
                    <a:pt x="11615" y="4337"/>
                  </a:cubicBezTo>
                  <a:cubicBezTo>
                    <a:pt x="11617" y="4337"/>
                    <a:pt x="11620" y="4336"/>
                    <a:pt x="11621" y="4334"/>
                  </a:cubicBezTo>
                  <a:cubicBezTo>
                    <a:pt x="11609" y="4323"/>
                    <a:pt x="11585" y="4311"/>
                    <a:pt x="11597" y="4311"/>
                  </a:cubicBezTo>
                  <a:lnTo>
                    <a:pt x="11609" y="4323"/>
                  </a:lnTo>
                  <a:cubicBezTo>
                    <a:pt x="11616" y="4325"/>
                    <a:pt x="11621" y="4326"/>
                    <a:pt x="11624" y="4326"/>
                  </a:cubicBezTo>
                  <a:cubicBezTo>
                    <a:pt x="11638" y="4326"/>
                    <a:pt x="11626" y="4308"/>
                    <a:pt x="11645" y="4299"/>
                  </a:cubicBezTo>
                  <a:cubicBezTo>
                    <a:pt x="11657" y="4275"/>
                    <a:pt x="11633" y="4239"/>
                    <a:pt x="11597" y="4180"/>
                  </a:cubicBezTo>
                  <a:cubicBezTo>
                    <a:pt x="11599" y="4176"/>
                    <a:pt x="11602" y="4174"/>
                    <a:pt x="11605" y="4174"/>
                  </a:cubicBezTo>
                  <a:cubicBezTo>
                    <a:pt x="11621" y="4174"/>
                    <a:pt x="11647" y="4215"/>
                    <a:pt x="11657" y="4215"/>
                  </a:cubicBezTo>
                  <a:cubicBezTo>
                    <a:pt x="11633" y="4215"/>
                    <a:pt x="11657" y="4239"/>
                    <a:pt x="11681" y="4251"/>
                  </a:cubicBezTo>
                  <a:cubicBezTo>
                    <a:pt x="11672" y="4243"/>
                    <a:pt x="11670" y="4229"/>
                    <a:pt x="11681" y="4229"/>
                  </a:cubicBezTo>
                  <a:cubicBezTo>
                    <a:pt x="11686" y="4229"/>
                    <a:pt x="11693" y="4232"/>
                    <a:pt x="11705" y="4239"/>
                  </a:cubicBezTo>
                  <a:cubicBezTo>
                    <a:pt x="11716" y="4227"/>
                    <a:pt x="11716" y="4227"/>
                    <a:pt x="11693" y="4192"/>
                  </a:cubicBezTo>
                  <a:lnTo>
                    <a:pt x="11693" y="4192"/>
                  </a:lnTo>
                  <a:cubicBezTo>
                    <a:pt x="11697" y="4201"/>
                    <a:pt x="11696" y="4205"/>
                    <a:pt x="11693" y="4205"/>
                  </a:cubicBezTo>
                  <a:cubicBezTo>
                    <a:pt x="11688" y="4205"/>
                    <a:pt x="11676" y="4194"/>
                    <a:pt x="11669" y="4180"/>
                  </a:cubicBezTo>
                  <a:cubicBezTo>
                    <a:pt x="11682" y="4180"/>
                    <a:pt x="11688" y="4172"/>
                    <a:pt x="11700" y="4172"/>
                  </a:cubicBezTo>
                  <a:cubicBezTo>
                    <a:pt x="11708" y="4172"/>
                    <a:pt x="11720" y="4176"/>
                    <a:pt x="11740" y="4192"/>
                  </a:cubicBezTo>
                  <a:cubicBezTo>
                    <a:pt x="11764" y="4132"/>
                    <a:pt x="11812" y="4084"/>
                    <a:pt x="11847" y="4025"/>
                  </a:cubicBezTo>
                  <a:cubicBezTo>
                    <a:pt x="11839" y="4016"/>
                    <a:pt x="11835" y="4014"/>
                    <a:pt x="11833" y="4014"/>
                  </a:cubicBezTo>
                  <a:cubicBezTo>
                    <a:pt x="11830" y="4014"/>
                    <a:pt x="11830" y="4017"/>
                    <a:pt x="11829" y="4017"/>
                  </a:cubicBezTo>
                  <a:cubicBezTo>
                    <a:pt x="11828" y="4017"/>
                    <a:pt x="11826" y="4016"/>
                    <a:pt x="11824" y="4013"/>
                  </a:cubicBezTo>
                  <a:cubicBezTo>
                    <a:pt x="11812" y="3995"/>
                    <a:pt x="11818" y="3995"/>
                    <a:pt x="11824" y="3995"/>
                  </a:cubicBezTo>
                  <a:cubicBezTo>
                    <a:pt x="11830" y="3995"/>
                    <a:pt x="11835" y="3995"/>
                    <a:pt x="11824" y="3977"/>
                  </a:cubicBezTo>
                  <a:lnTo>
                    <a:pt x="11824" y="3977"/>
                  </a:lnTo>
                  <a:lnTo>
                    <a:pt x="11847" y="4001"/>
                  </a:lnTo>
                  <a:cubicBezTo>
                    <a:pt x="11859" y="3989"/>
                    <a:pt x="11824" y="3942"/>
                    <a:pt x="11812" y="3906"/>
                  </a:cubicBezTo>
                  <a:lnTo>
                    <a:pt x="11812" y="3906"/>
                  </a:lnTo>
                  <a:cubicBezTo>
                    <a:pt x="11835" y="3930"/>
                    <a:pt x="11847" y="3918"/>
                    <a:pt x="11859" y="3942"/>
                  </a:cubicBezTo>
                  <a:cubicBezTo>
                    <a:pt x="11859" y="3941"/>
                    <a:pt x="11860" y="3940"/>
                    <a:pt x="11862" y="3940"/>
                  </a:cubicBezTo>
                  <a:cubicBezTo>
                    <a:pt x="11876" y="3940"/>
                    <a:pt x="11956" y="3982"/>
                    <a:pt x="11968" y="3982"/>
                  </a:cubicBezTo>
                  <a:cubicBezTo>
                    <a:pt x="11970" y="3982"/>
                    <a:pt x="11970" y="3981"/>
                    <a:pt x="11966" y="3977"/>
                  </a:cubicBezTo>
                  <a:lnTo>
                    <a:pt x="11847" y="3906"/>
                  </a:lnTo>
                  <a:cubicBezTo>
                    <a:pt x="11839" y="3906"/>
                    <a:pt x="11842" y="3900"/>
                    <a:pt x="11841" y="3896"/>
                  </a:cubicBezTo>
                  <a:lnTo>
                    <a:pt x="11841" y="3896"/>
                  </a:lnTo>
                  <a:cubicBezTo>
                    <a:pt x="11864" y="3906"/>
                    <a:pt x="11895" y="3906"/>
                    <a:pt x="11895" y="3906"/>
                  </a:cubicBezTo>
                  <a:cubicBezTo>
                    <a:pt x="11931" y="3930"/>
                    <a:pt x="11919" y="3930"/>
                    <a:pt x="11919" y="3942"/>
                  </a:cubicBezTo>
                  <a:cubicBezTo>
                    <a:pt x="11943" y="3959"/>
                    <a:pt x="11952" y="3959"/>
                    <a:pt x="11960" y="3959"/>
                  </a:cubicBezTo>
                  <a:cubicBezTo>
                    <a:pt x="11969" y="3959"/>
                    <a:pt x="11978" y="3959"/>
                    <a:pt x="12002" y="3977"/>
                  </a:cubicBezTo>
                  <a:cubicBezTo>
                    <a:pt x="12002" y="3965"/>
                    <a:pt x="11978" y="3965"/>
                    <a:pt x="11955" y="3942"/>
                  </a:cubicBezTo>
                  <a:cubicBezTo>
                    <a:pt x="11944" y="3921"/>
                    <a:pt x="11916" y="3892"/>
                    <a:pt x="11932" y="3892"/>
                  </a:cubicBezTo>
                  <a:cubicBezTo>
                    <a:pt x="11934" y="3892"/>
                    <a:pt x="11938" y="3892"/>
                    <a:pt x="11943" y="3894"/>
                  </a:cubicBezTo>
                  <a:lnTo>
                    <a:pt x="11907" y="3846"/>
                  </a:lnTo>
                  <a:lnTo>
                    <a:pt x="11907" y="3846"/>
                  </a:lnTo>
                  <a:cubicBezTo>
                    <a:pt x="11923" y="3854"/>
                    <a:pt x="11929" y="3857"/>
                    <a:pt x="11932" y="3857"/>
                  </a:cubicBezTo>
                  <a:cubicBezTo>
                    <a:pt x="11936" y="3857"/>
                    <a:pt x="11923" y="3846"/>
                    <a:pt x="11931" y="3846"/>
                  </a:cubicBezTo>
                  <a:lnTo>
                    <a:pt x="11931" y="3846"/>
                  </a:lnTo>
                  <a:lnTo>
                    <a:pt x="11955" y="3858"/>
                  </a:lnTo>
                  <a:lnTo>
                    <a:pt x="11990" y="3858"/>
                  </a:lnTo>
                  <a:cubicBezTo>
                    <a:pt x="12008" y="3870"/>
                    <a:pt x="12005" y="3870"/>
                    <a:pt x="12002" y="3870"/>
                  </a:cubicBezTo>
                  <a:cubicBezTo>
                    <a:pt x="11999" y="3870"/>
                    <a:pt x="11996" y="3870"/>
                    <a:pt x="12014" y="3882"/>
                  </a:cubicBezTo>
                  <a:lnTo>
                    <a:pt x="12026" y="3882"/>
                  </a:lnTo>
                  <a:cubicBezTo>
                    <a:pt x="12002" y="3870"/>
                    <a:pt x="11990" y="3846"/>
                    <a:pt x="11978" y="3846"/>
                  </a:cubicBezTo>
                  <a:cubicBezTo>
                    <a:pt x="11943" y="3811"/>
                    <a:pt x="11907" y="3775"/>
                    <a:pt x="11931" y="3763"/>
                  </a:cubicBezTo>
                  <a:lnTo>
                    <a:pt x="11931" y="3763"/>
                  </a:lnTo>
                  <a:cubicBezTo>
                    <a:pt x="11966" y="3775"/>
                    <a:pt x="11955" y="3799"/>
                    <a:pt x="11990" y="3811"/>
                  </a:cubicBezTo>
                  <a:cubicBezTo>
                    <a:pt x="12026" y="3799"/>
                    <a:pt x="11919" y="3715"/>
                    <a:pt x="11931" y="3703"/>
                  </a:cubicBezTo>
                  <a:cubicBezTo>
                    <a:pt x="11955" y="3703"/>
                    <a:pt x="11919" y="3680"/>
                    <a:pt x="11931" y="3656"/>
                  </a:cubicBezTo>
                  <a:lnTo>
                    <a:pt x="11931" y="3656"/>
                  </a:lnTo>
                  <a:cubicBezTo>
                    <a:pt x="11955" y="3680"/>
                    <a:pt x="11966" y="3668"/>
                    <a:pt x="11990" y="3680"/>
                  </a:cubicBezTo>
                  <a:lnTo>
                    <a:pt x="12014" y="3703"/>
                  </a:lnTo>
                  <a:cubicBezTo>
                    <a:pt x="12014" y="3697"/>
                    <a:pt x="12017" y="3695"/>
                    <a:pt x="12023" y="3695"/>
                  </a:cubicBezTo>
                  <a:cubicBezTo>
                    <a:pt x="12029" y="3695"/>
                    <a:pt x="12038" y="3697"/>
                    <a:pt x="12050" y="3703"/>
                  </a:cubicBezTo>
                  <a:cubicBezTo>
                    <a:pt x="12014" y="3680"/>
                    <a:pt x="12026" y="3656"/>
                    <a:pt x="12014" y="3632"/>
                  </a:cubicBezTo>
                  <a:lnTo>
                    <a:pt x="11990" y="3620"/>
                  </a:lnTo>
                  <a:cubicBezTo>
                    <a:pt x="11990" y="3596"/>
                    <a:pt x="11978" y="3572"/>
                    <a:pt x="11990" y="3572"/>
                  </a:cubicBezTo>
                  <a:cubicBezTo>
                    <a:pt x="11990" y="3549"/>
                    <a:pt x="11966" y="3537"/>
                    <a:pt x="11943" y="3501"/>
                  </a:cubicBezTo>
                  <a:lnTo>
                    <a:pt x="11943" y="3501"/>
                  </a:lnTo>
                  <a:cubicBezTo>
                    <a:pt x="11966" y="3513"/>
                    <a:pt x="12002" y="3537"/>
                    <a:pt x="12038" y="3561"/>
                  </a:cubicBezTo>
                  <a:cubicBezTo>
                    <a:pt x="12030" y="3557"/>
                    <a:pt x="12025" y="3555"/>
                    <a:pt x="12021" y="3555"/>
                  </a:cubicBezTo>
                  <a:cubicBezTo>
                    <a:pt x="12013" y="3555"/>
                    <a:pt x="12010" y="3561"/>
                    <a:pt x="12002" y="3561"/>
                  </a:cubicBezTo>
                  <a:cubicBezTo>
                    <a:pt x="12014" y="3596"/>
                    <a:pt x="12074" y="3656"/>
                    <a:pt x="12038" y="3668"/>
                  </a:cubicBezTo>
                  <a:cubicBezTo>
                    <a:pt x="12059" y="3685"/>
                    <a:pt x="12068" y="3691"/>
                    <a:pt x="12070" y="3691"/>
                  </a:cubicBezTo>
                  <a:cubicBezTo>
                    <a:pt x="12077" y="3691"/>
                    <a:pt x="12048" y="3656"/>
                    <a:pt x="12074" y="3656"/>
                  </a:cubicBezTo>
                  <a:cubicBezTo>
                    <a:pt x="12074" y="3668"/>
                    <a:pt x="12074" y="3668"/>
                    <a:pt x="12086" y="3668"/>
                  </a:cubicBezTo>
                  <a:cubicBezTo>
                    <a:pt x="12086" y="3680"/>
                    <a:pt x="12086" y="3703"/>
                    <a:pt x="12121" y="3727"/>
                  </a:cubicBezTo>
                  <a:cubicBezTo>
                    <a:pt x="12132" y="3707"/>
                    <a:pt x="12080" y="3677"/>
                    <a:pt x="12088" y="3677"/>
                  </a:cubicBezTo>
                  <a:lnTo>
                    <a:pt x="12088" y="3677"/>
                  </a:lnTo>
                  <a:cubicBezTo>
                    <a:pt x="12090" y="3677"/>
                    <a:pt x="12093" y="3678"/>
                    <a:pt x="12097" y="3680"/>
                  </a:cubicBezTo>
                  <a:cubicBezTo>
                    <a:pt x="12093" y="3668"/>
                    <a:pt x="12099" y="3664"/>
                    <a:pt x="12108" y="3664"/>
                  </a:cubicBezTo>
                  <a:cubicBezTo>
                    <a:pt x="12125" y="3664"/>
                    <a:pt x="12157" y="3680"/>
                    <a:pt x="12157" y="3680"/>
                  </a:cubicBezTo>
                  <a:cubicBezTo>
                    <a:pt x="12145" y="3656"/>
                    <a:pt x="12086" y="3608"/>
                    <a:pt x="12109" y="3596"/>
                  </a:cubicBezTo>
                  <a:lnTo>
                    <a:pt x="12109" y="3596"/>
                  </a:lnTo>
                  <a:lnTo>
                    <a:pt x="12145" y="3632"/>
                  </a:lnTo>
                  <a:cubicBezTo>
                    <a:pt x="12157" y="3620"/>
                    <a:pt x="12086" y="3584"/>
                    <a:pt x="12097" y="3572"/>
                  </a:cubicBezTo>
                  <a:cubicBezTo>
                    <a:pt x="12097" y="3572"/>
                    <a:pt x="12071" y="3546"/>
                    <a:pt x="12064" y="3546"/>
                  </a:cubicBezTo>
                  <a:cubicBezTo>
                    <a:pt x="12062" y="3546"/>
                    <a:pt x="12062" y="3547"/>
                    <a:pt x="12062" y="3549"/>
                  </a:cubicBezTo>
                  <a:cubicBezTo>
                    <a:pt x="12038" y="3525"/>
                    <a:pt x="12050" y="3513"/>
                    <a:pt x="12062" y="3501"/>
                  </a:cubicBezTo>
                  <a:cubicBezTo>
                    <a:pt x="12062" y="3501"/>
                    <a:pt x="12050" y="3501"/>
                    <a:pt x="12038" y="3489"/>
                  </a:cubicBezTo>
                  <a:cubicBezTo>
                    <a:pt x="12034" y="3488"/>
                    <a:pt x="12031" y="3487"/>
                    <a:pt x="12029" y="3487"/>
                  </a:cubicBezTo>
                  <a:cubicBezTo>
                    <a:pt x="12016" y="3487"/>
                    <a:pt x="12032" y="3508"/>
                    <a:pt x="12021" y="3508"/>
                  </a:cubicBezTo>
                  <a:cubicBezTo>
                    <a:pt x="12018" y="3508"/>
                    <a:pt x="12012" y="3506"/>
                    <a:pt x="12002" y="3501"/>
                  </a:cubicBezTo>
                  <a:lnTo>
                    <a:pt x="12002" y="3501"/>
                  </a:lnTo>
                  <a:lnTo>
                    <a:pt x="12038" y="3537"/>
                  </a:lnTo>
                  <a:cubicBezTo>
                    <a:pt x="12014" y="3537"/>
                    <a:pt x="11978" y="3513"/>
                    <a:pt x="11966" y="3501"/>
                  </a:cubicBezTo>
                  <a:cubicBezTo>
                    <a:pt x="11943" y="3489"/>
                    <a:pt x="11939" y="3486"/>
                    <a:pt x="11942" y="3486"/>
                  </a:cubicBezTo>
                  <a:cubicBezTo>
                    <a:pt x="11944" y="3486"/>
                    <a:pt x="11951" y="3488"/>
                    <a:pt x="11956" y="3488"/>
                  </a:cubicBezTo>
                  <a:cubicBezTo>
                    <a:pt x="11964" y="3488"/>
                    <a:pt x="11966" y="3484"/>
                    <a:pt x="11943" y="3465"/>
                  </a:cubicBezTo>
                  <a:lnTo>
                    <a:pt x="11943" y="3477"/>
                  </a:lnTo>
                  <a:cubicBezTo>
                    <a:pt x="11895" y="3453"/>
                    <a:pt x="11919" y="3430"/>
                    <a:pt x="11931" y="3430"/>
                  </a:cubicBezTo>
                  <a:cubicBezTo>
                    <a:pt x="11955" y="3430"/>
                    <a:pt x="11966" y="3430"/>
                    <a:pt x="12002" y="3442"/>
                  </a:cubicBezTo>
                  <a:lnTo>
                    <a:pt x="12002" y="3465"/>
                  </a:lnTo>
                  <a:cubicBezTo>
                    <a:pt x="12007" y="3467"/>
                    <a:pt x="12011" y="3468"/>
                    <a:pt x="12013" y="3468"/>
                  </a:cubicBezTo>
                  <a:cubicBezTo>
                    <a:pt x="12029" y="3468"/>
                    <a:pt x="12004" y="3440"/>
                    <a:pt x="12014" y="3430"/>
                  </a:cubicBezTo>
                  <a:lnTo>
                    <a:pt x="12014" y="3430"/>
                  </a:lnTo>
                  <a:cubicBezTo>
                    <a:pt x="12014" y="3430"/>
                    <a:pt x="12014" y="3430"/>
                    <a:pt x="12026" y="3442"/>
                  </a:cubicBezTo>
                  <a:cubicBezTo>
                    <a:pt x="12038" y="3430"/>
                    <a:pt x="12026" y="3406"/>
                    <a:pt x="12038" y="3406"/>
                  </a:cubicBezTo>
                  <a:lnTo>
                    <a:pt x="12014" y="3394"/>
                  </a:lnTo>
                  <a:lnTo>
                    <a:pt x="12026" y="3406"/>
                  </a:lnTo>
                  <a:cubicBezTo>
                    <a:pt x="12014" y="3406"/>
                    <a:pt x="11990" y="3406"/>
                    <a:pt x="11978" y="3382"/>
                  </a:cubicBezTo>
                  <a:cubicBezTo>
                    <a:pt x="11975" y="3376"/>
                    <a:pt x="11977" y="3374"/>
                    <a:pt x="11981" y="3374"/>
                  </a:cubicBezTo>
                  <a:cubicBezTo>
                    <a:pt x="11993" y="3374"/>
                    <a:pt x="12032" y="3397"/>
                    <a:pt x="12050" y="3406"/>
                  </a:cubicBezTo>
                  <a:cubicBezTo>
                    <a:pt x="12097" y="3442"/>
                    <a:pt x="12038" y="3418"/>
                    <a:pt x="12050" y="3442"/>
                  </a:cubicBezTo>
                  <a:cubicBezTo>
                    <a:pt x="12060" y="3446"/>
                    <a:pt x="12066" y="3448"/>
                    <a:pt x="12070" y="3448"/>
                  </a:cubicBezTo>
                  <a:cubicBezTo>
                    <a:pt x="12084" y="3448"/>
                    <a:pt x="12075" y="3428"/>
                    <a:pt x="12096" y="3428"/>
                  </a:cubicBezTo>
                  <a:cubicBezTo>
                    <a:pt x="12100" y="3428"/>
                    <a:pt x="12104" y="3428"/>
                    <a:pt x="12109" y="3430"/>
                  </a:cubicBezTo>
                  <a:cubicBezTo>
                    <a:pt x="12145" y="3465"/>
                    <a:pt x="12086" y="3442"/>
                    <a:pt x="12133" y="3477"/>
                  </a:cubicBezTo>
                  <a:cubicBezTo>
                    <a:pt x="12145" y="3465"/>
                    <a:pt x="12121" y="3442"/>
                    <a:pt x="12133" y="3442"/>
                  </a:cubicBezTo>
                  <a:lnTo>
                    <a:pt x="12133" y="3442"/>
                  </a:lnTo>
                  <a:cubicBezTo>
                    <a:pt x="12157" y="3453"/>
                    <a:pt x="12157" y="3465"/>
                    <a:pt x="12181" y="3489"/>
                  </a:cubicBezTo>
                  <a:lnTo>
                    <a:pt x="12205" y="3489"/>
                  </a:lnTo>
                  <a:cubicBezTo>
                    <a:pt x="12193" y="3513"/>
                    <a:pt x="12264" y="3525"/>
                    <a:pt x="12264" y="3549"/>
                  </a:cubicBezTo>
                  <a:cubicBezTo>
                    <a:pt x="12267" y="3550"/>
                    <a:pt x="12268" y="3551"/>
                    <a:pt x="12269" y="3551"/>
                  </a:cubicBezTo>
                  <a:cubicBezTo>
                    <a:pt x="12275" y="3551"/>
                    <a:pt x="12243" y="3523"/>
                    <a:pt x="12255" y="3523"/>
                  </a:cubicBezTo>
                  <a:cubicBezTo>
                    <a:pt x="12257" y="3523"/>
                    <a:pt x="12260" y="3524"/>
                    <a:pt x="12264" y="3525"/>
                  </a:cubicBezTo>
                  <a:cubicBezTo>
                    <a:pt x="12240" y="3513"/>
                    <a:pt x="12205" y="3489"/>
                    <a:pt x="12193" y="3477"/>
                  </a:cubicBezTo>
                  <a:lnTo>
                    <a:pt x="12216" y="3465"/>
                  </a:lnTo>
                  <a:cubicBezTo>
                    <a:pt x="12222" y="3468"/>
                    <a:pt x="12227" y="3472"/>
                    <a:pt x="12231" y="3477"/>
                  </a:cubicBezTo>
                  <a:lnTo>
                    <a:pt x="12231" y="3477"/>
                  </a:lnTo>
                  <a:cubicBezTo>
                    <a:pt x="12245" y="3472"/>
                    <a:pt x="12180" y="3428"/>
                    <a:pt x="12169" y="3406"/>
                  </a:cubicBezTo>
                  <a:cubicBezTo>
                    <a:pt x="12169" y="3400"/>
                    <a:pt x="12172" y="3397"/>
                    <a:pt x="12176" y="3397"/>
                  </a:cubicBezTo>
                  <a:cubicBezTo>
                    <a:pt x="12181" y="3397"/>
                    <a:pt x="12187" y="3400"/>
                    <a:pt x="12193" y="3406"/>
                  </a:cubicBezTo>
                  <a:cubicBezTo>
                    <a:pt x="12169" y="3358"/>
                    <a:pt x="12181" y="3334"/>
                    <a:pt x="12157" y="3287"/>
                  </a:cubicBezTo>
                  <a:lnTo>
                    <a:pt x="12157" y="3287"/>
                  </a:lnTo>
                  <a:cubicBezTo>
                    <a:pt x="12181" y="3322"/>
                    <a:pt x="12205" y="3322"/>
                    <a:pt x="12228" y="3334"/>
                  </a:cubicBezTo>
                  <a:cubicBezTo>
                    <a:pt x="12228" y="3346"/>
                    <a:pt x="12276" y="3382"/>
                    <a:pt x="12300" y="3394"/>
                  </a:cubicBezTo>
                  <a:cubicBezTo>
                    <a:pt x="12300" y="3382"/>
                    <a:pt x="12264" y="3346"/>
                    <a:pt x="12240" y="3346"/>
                  </a:cubicBezTo>
                  <a:cubicBezTo>
                    <a:pt x="12261" y="3346"/>
                    <a:pt x="12229" y="3320"/>
                    <a:pt x="12242" y="3320"/>
                  </a:cubicBezTo>
                  <a:cubicBezTo>
                    <a:pt x="12244" y="3320"/>
                    <a:pt x="12247" y="3321"/>
                    <a:pt x="12252" y="3322"/>
                  </a:cubicBezTo>
                  <a:cubicBezTo>
                    <a:pt x="12276" y="3322"/>
                    <a:pt x="12300" y="3358"/>
                    <a:pt x="12312" y="3370"/>
                  </a:cubicBezTo>
                  <a:cubicBezTo>
                    <a:pt x="12324" y="3358"/>
                    <a:pt x="12264" y="3322"/>
                    <a:pt x="12288" y="3322"/>
                  </a:cubicBezTo>
                  <a:cubicBezTo>
                    <a:pt x="12288" y="3322"/>
                    <a:pt x="12288" y="3322"/>
                    <a:pt x="12300" y="3334"/>
                  </a:cubicBezTo>
                  <a:cubicBezTo>
                    <a:pt x="12312" y="3334"/>
                    <a:pt x="12300" y="3311"/>
                    <a:pt x="12276" y="3287"/>
                  </a:cubicBezTo>
                  <a:lnTo>
                    <a:pt x="12276" y="3287"/>
                  </a:lnTo>
                  <a:cubicBezTo>
                    <a:pt x="12291" y="3296"/>
                    <a:pt x="12299" y="3299"/>
                    <a:pt x="12304" y="3299"/>
                  </a:cubicBezTo>
                  <a:cubicBezTo>
                    <a:pt x="12314" y="3299"/>
                    <a:pt x="12310" y="3287"/>
                    <a:pt x="12320" y="3287"/>
                  </a:cubicBezTo>
                  <a:cubicBezTo>
                    <a:pt x="12324" y="3287"/>
                    <a:pt x="12333" y="3290"/>
                    <a:pt x="12347" y="3299"/>
                  </a:cubicBezTo>
                  <a:cubicBezTo>
                    <a:pt x="12336" y="3275"/>
                    <a:pt x="12312" y="3287"/>
                    <a:pt x="12288" y="3263"/>
                  </a:cubicBezTo>
                  <a:cubicBezTo>
                    <a:pt x="12276" y="3239"/>
                    <a:pt x="12300" y="3239"/>
                    <a:pt x="12312" y="3239"/>
                  </a:cubicBezTo>
                  <a:cubicBezTo>
                    <a:pt x="12312" y="3251"/>
                    <a:pt x="12324" y="3263"/>
                    <a:pt x="12312" y="3263"/>
                  </a:cubicBezTo>
                  <a:lnTo>
                    <a:pt x="12359" y="3287"/>
                  </a:lnTo>
                  <a:cubicBezTo>
                    <a:pt x="12395" y="3275"/>
                    <a:pt x="12276" y="3203"/>
                    <a:pt x="12324" y="3203"/>
                  </a:cubicBezTo>
                  <a:cubicBezTo>
                    <a:pt x="12335" y="3238"/>
                    <a:pt x="12358" y="3228"/>
                    <a:pt x="12380" y="3259"/>
                  </a:cubicBezTo>
                  <a:lnTo>
                    <a:pt x="12380" y="3259"/>
                  </a:lnTo>
                  <a:cubicBezTo>
                    <a:pt x="12376" y="3248"/>
                    <a:pt x="12391" y="3238"/>
                    <a:pt x="12359" y="3227"/>
                  </a:cubicBezTo>
                  <a:cubicBezTo>
                    <a:pt x="12371" y="3215"/>
                    <a:pt x="12383" y="3215"/>
                    <a:pt x="12383" y="3215"/>
                  </a:cubicBezTo>
                  <a:cubicBezTo>
                    <a:pt x="12383" y="3203"/>
                    <a:pt x="12371" y="3180"/>
                    <a:pt x="12347" y="3168"/>
                  </a:cubicBezTo>
                  <a:cubicBezTo>
                    <a:pt x="12351" y="3164"/>
                    <a:pt x="12358" y="3162"/>
                    <a:pt x="12366" y="3162"/>
                  </a:cubicBezTo>
                  <a:cubicBezTo>
                    <a:pt x="12382" y="3162"/>
                    <a:pt x="12403" y="3168"/>
                    <a:pt x="12419" y="3168"/>
                  </a:cubicBezTo>
                  <a:cubicBezTo>
                    <a:pt x="12407" y="3120"/>
                    <a:pt x="12467" y="3132"/>
                    <a:pt x="12467" y="3084"/>
                  </a:cubicBezTo>
                  <a:lnTo>
                    <a:pt x="12455" y="3084"/>
                  </a:lnTo>
                  <a:cubicBezTo>
                    <a:pt x="12478" y="3072"/>
                    <a:pt x="12395" y="3061"/>
                    <a:pt x="12419" y="3037"/>
                  </a:cubicBezTo>
                  <a:lnTo>
                    <a:pt x="12419" y="3037"/>
                  </a:lnTo>
                  <a:cubicBezTo>
                    <a:pt x="12443" y="3055"/>
                    <a:pt x="12452" y="3058"/>
                    <a:pt x="12459" y="3058"/>
                  </a:cubicBezTo>
                  <a:cubicBezTo>
                    <a:pt x="12463" y="3058"/>
                    <a:pt x="12466" y="3057"/>
                    <a:pt x="12471" y="3057"/>
                  </a:cubicBezTo>
                  <a:cubicBezTo>
                    <a:pt x="12475" y="3057"/>
                    <a:pt x="12481" y="3058"/>
                    <a:pt x="12490" y="3061"/>
                  </a:cubicBezTo>
                  <a:cubicBezTo>
                    <a:pt x="12526" y="3049"/>
                    <a:pt x="12490" y="2989"/>
                    <a:pt x="12538" y="2989"/>
                  </a:cubicBezTo>
                  <a:cubicBezTo>
                    <a:pt x="12538" y="2989"/>
                    <a:pt x="12550" y="3001"/>
                    <a:pt x="12550" y="3013"/>
                  </a:cubicBezTo>
                  <a:cubicBezTo>
                    <a:pt x="12574" y="3001"/>
                    <a:pt x="12586" y="2977"/>
                    <a:pt x="12597" y="2965"/>
                  </a:cubicBezTo>
                  <a:cubicBezTo>
                    <a:pt x="12657" y="2965"/>
                    <a:pt x="12633" y="2918"/>
                    <a:pt x="12633" y="2882"/>
                  </a:cubicBezTo>
                  <a:cubicBezTo>
                    <a:pt x="12645" y="2882"/>
                    <a:pt x="12657" y="2894"/>
                    <a:pt x="12657" y="2906"/>
                  </a:cubicBezTo>
                  <a:cubicBezTo>
                    <a:pt x="12681" y="2894"/>
                    <a:pt x="12705" y="2882"/>
                    <a:pt x="12669" y="2834"/>
                  </a:cubicBezTo>
                  <a:lnTo>
                    <a:pt x="12669" y="2834"/>
                  </a:lnTo>
                  <a:cubicBezTo>
                    <a:pt x="12684" y="2840"/>
                    <a:pt x="12690" y="2842"/>
                    <a:pt x="12693" y="2842"/>
                  </a:cubicBezTo>
                  <a:cubicBezTo>
                    <a:pt x="12701" y="2842"/>
                    <a:pt x="12672" y="2822"/>
                    <a:pt x="12717" y="2822"/>
                  </a:cubicBezTo>
                  <a:cubicBezTo>
                    <a:pt x="12728" y="2834"/>
                    <a:pt x="12728" y="2834"/>
                    <a:pt x="12728" y="2834"/>
                  </a:cubicBezTo>
                  <a:cubicBezTo>
                    <a:pt x="12752" y="2834"/>
                    <a:pt x="12752" y="2822"/>
                    <a:pt x="12764" y="2822"/>
                  </a:cubicBezTo>
                  <a:cubicBezTo>
                    <a:pt x="12752" y="2775"/>
                    <a:pt x="12693" y="2727"/>
                    <a:pt x="12728" y="2715"/>
                  </a:cubicBezTo>
                  <a:lnTo>
                    <a:pt x="12728" y="2715"/>
                  </a:lnTo>
                  <a:cubicBezTo>
                    <a:pt x="12800" y="2751"/>
                    <a:pt x="12740" y="2739"/>
                    <a:pt x="12788" y="2775"/>
                  </a:cubicBezTo>
                  <a:cubicBezTo>
                    <a:pt x="12776" y="2763"/>
                    <a:pt x="12764" y="2751"/>
                    <a:pt x="12788" y="2751"/>
                  </a:cubicBezTo>
                  <a:cubicBezTo>
                    <a:pt x="12812" y="2775"/>
                    <a:pt x="12800" y="2763"/>
                    <a:pt x="12824" y="2787"/>
                  </a:cubicBezTo>
                  <a:cubicBezTo>
                    <a:pt x="12848" y="2787"/>
                    <a:pt x="12776" y="2715"/>
                    <a:pt x="12788" y="2715"/>
                  </a:cubicBezTo>
                  <a:cubicBezTo>
                    <a:pt x="12772" y="2715"/>
                    <a:pt x="12767" y="2710"/>
                    <a:pt x="12765" y="2710"/>
                  </a:cubicBezTo>
                  <a:cubicBezTo>
                    <a:pt x="12764" y="2710"/>
                    <a:pt x="12764" y="2711"/>
                    <a:pt x="12764" y="2715"/>
                  </a:cubicBezTo>
                  <a:cubicBezTo>
                    <a:pt x="12728" y="2680"/>
                    <a:pt x="12776" y="2680"/>
                    <a:pt x="12764" y="2656"/>
                  </a:cubicBezTo>
                  <a:lnTo>
                    <a:pt x="12764" y="2656"/>
                  </a:lnTo>
                  <a:cubicBezTo>
                    <a:pt x="12764" y="2661"/>
                    <a:pt x="12760" y="2664"/>
                    <a:pt x="12754" y="2664"/>
                  </a:cubicBezTo>
                  <a:cubicBezTo>
                    <a:pt x="12744" y="2664"/>
                    <a:pt x="12730" y="2658"/>
                    <a:pt x="12717" y="2644"/>
                  </a:cubicBezTo>
                  <a:cubicBezTo>
                    <a:pt x="12740" y="2632"/>
                    <a:pt x="12681" y="2584"/>
                    <a:pt x="12669" y="2560"/>
                  </a:cubicBezTo>
                  <a:cubicBezTo>
                    <a:pt x="12705" y="2560"/>
                    <a:pt x="12717" y="2608"/>
                    <a:pt x="12764" y="2632"/>
                  </a:cubicBezTo>
                  <a:cubicBezTo>
                    <a:pt x="12776" y="2644"/>
                    <a:pt x="12824" y="2656"/>
                    <a:pt x="12836" y="2680"/>
                  </a:cubicBezTo>
                  <a:cubicBezTo>
                    <a:pt x="12848" y="2668"/>
                    <a:pt x="12824" y="2632"/>
                    <a:pt x="12824" y="2608"/>
                  </a:cubicBezTo>
                  <a:lnTo>
                    <a:pt x="12824" y="2608"/>
                  </a:lnTo>
                  <a:lnTo>
                    <a:pt x="12836" y="2620"/>
                  </a:lnTo>
                  <a:cubicBezTo>
                    <a:pt x="12836" y="2596"/>
                    <a:pt x="12800" y="2549"/>
                    <a:pt x="12836" y="2549"/>
                  </a:cubicBezTo>
                  <a:lnTo>
                    <a:pt x="12812" y="2549"/>
                  </a:lnTo>
                  <a:cubicBezTo>
                    <a:pt x="12812" y="2539"/>
                    <a:pt x="12820" y="2529"/>
                    <a:pt x="12810" y="2513"/>
                  </a:cubicBezTo>
                  <a:lnTo>
                    <a:pt x="12810" y="2513"/>
                  </a:lnTo>
                  <a:cubicBezTo>
                    <a:pt x="12824" y="2524"/>
                    <a:pt x="12845" y="2527"/>
                    <a:pt x="12856" y="2534"/>
                  </a:cubicBezTo>
                  <a:lnTo>
                    <a:pt x="12856" y="2534"/>
                  </a:lnTo>
                  <a:cubicBezTo>
                    <a:pt x="12801" y="2488"/>
                    <a:pt x="12846" y="2464"/>
                    <a:pt x="12788" y="2418"/>
                  </a:cubicBezTo>
                  <a:cubicBezTo>
                    <a:pt x="12812" y="2418"/>
                    <a:pt x="12836" y="2441"/>
                    <a:pt x="12848" y="2453"/>
                  </a:cubicBezTo>
                  <a:cubicBezTo>
                    <a:pt x="12836" y="2465"/>
                    <a:pt x="12824" y="2453"/>
                    <a:pt x="12836" y="2489"/>
                  </a:cubicBezTo>
                  <a:cubicBezTo>
                    <a:pt x="12842" y="2483"/>
                    <a:pt x="12850" y="2480"/>
                    <a:pt x="12859" y="2480"/>
                  </a:cubicBezTo>
                  <a:cubicBezTo>
                    <a:pt x="12868" y="2480"/>
                    <a:pt x="12877" y="2483"/>
                    <a:pt x="12883" y="2489"/>
                  </a:cubicBezTo>
                  <a:cubicBezTo>
                    <a:pt x="12848" y="2453"/>
                    <a:pt x="12848" y="2418"/>
                    <a:pt x="12812" y="2382"/>
                  </a:cubicBezTo>
                  <a:lnTo>
                    <a:pt x="12812" y="2382"/>
                  </a:lnTo>
                  <a:cubicBezTo>
                    <a:pt x="12836" y="2394"/>
                    <a:pt x="12848" y="2394"/>
                    <a:pt x="12883" y="2418"/>
                  </a:cubicBezTo>
                  <a:cubicBezTo>
                    <a:pt x="12883" y="2370"/>
                    <a:pt x="12764" y="2358"/>
                    <a:pt x="12788" y="2322"/>
                  </a:cubicBezTo>
                  <a:lnTo>
                    <a:pt x="12788" y="2322"/>
                  </a:lnTo>
                  <a:cubicBezTo>
                    <a:pt x="12829" y="2333"/>
                    <a:pt x="12826" y="2360"/>
                    <a:pt x="12839" y="2360"/>
                  </a:cubicBezTo>
                  <a:cubicBezTo>
                    <a:pt x="12842" y="2360"/>
                    <a:pt x="12844" y="2360"/>
                    <a:pt x="12848" y="2358"/>
                  </a:cubicBezTo>
                  <a:lnTo>
                    <a:pt x="12859" y="2370"/>
                  </a:lnTo>
                  <a:cubicBezTo>
                    <a:pt x="12877" y="2379"/>
                    <a:pt x="12886" y="2382"/>
                    <a:pt x="12889" y="2382"/>
                  </a:cubicBezTo>
                  <a:cubicBezTo>
                    <a:pt x="12904" y="2382"/>
                    <a:pt x="12802" y="2308"/>
                    <a:pt x="12812" y="2299"/>
                  </a:cubicBezTo>
                  <a:lnTo>
                    <a:pt x="12812" y="2299"/>
                  </a:lnTo>
                  <a:cubicBezTo>
                    <a:pt x="12859" y="2334"/>
                    <a:pt x="12836" y="2334"/>
                    <a:pt x="12883" y="2346"/>
                  </a:cubicBezTo>
                  <a:cubicBezTo>
                    <a:pt x="12883" y="2322"/>
                    <a:pt x="12812" y="2263"/>
                    <a:pt x="12836" y="2263"/>
                  </a:cubicBezTo>
                  <a:lnTo>
                    <a:pt x="12836" y="2263"/>
                  </a:lnTo>
                  <a:lnTo>
                    <a:pt x="12859" y="2275"/>
                  </a:lnTo>
                  <a:cubicBezTo>
                    <a:pt x="12859" y="2263"/>
                    <a:pt x="12871" y="2263"/>
                    <a:pt x="12883" y="2251"/>
                  </a:cubicBezTo>
                  <a:cubicBezTo>
                    <a:pt x="12883" y="2251"/>
                    <a:pt x="12895" y="2251"/>
                    <a:pt x="12895" y="2239"/>
                  </a:cubicBezTo>
                  <a:cubicBezTo>
                    <a:pt x="12895" y="2251"/>
                    <a:pt x="12895" y="2251"/>
                    <a:pt x="12895" y="2251"/>
                  </a:cubicBezTo>
                  <a:lnTo>
                    <a:pt x="12907" y="2251"/>
                  </a:lnTo>
                  <a:cubicBezTo>
                    <a:pt x="12907" y="2251"/>
                    <a:pt x="12907" y="2251"/>
                    <a:pt x="12907" y="2263"/>
                  </a:cubicBezTo>
                  <a:lnTo>
                    <a:pt x="12871" y="2287"/>
                  </a:lnTo>
                  <a:cubicBezTo>
                    <a:pt x="12883" y="2287"/>
                    <a:pt x="12907" y="2287"/>
                    <a:pt x="12895" y="2299"/>
                  </a:cubicBezTo>
                  <a:cubicBezTo>
                    <a:pt x="12907" y="2287"/>
                    <a:pt x="12895" y="2287"/>
                    <a:pt x="12895" y="2287"/>
                  </a:cubicBezTo>
                  <a:cubicBezTo>
                    <a:pt x="12943" y="2239"/>
                    <a:pt x="12955" y="2275"/>
                    <a:pt x="13002" y="2215"/>
                  </a:cubicBezTo>
                  <a:lnTo>
                    <a:pt x="12990" y="2203"/>
                  </a:lnTo>
                  <a:cubicBezTo>
                    <a:pt x="13006" y="2203"/>
                    <a:pt x="13027" y="2187"/>
                    <a:pt x="13040" y="2187"/>
                  </a:cubicBezTo>
                  <a:cubicBezTo>
                    <a:pt x="13046" y="2187"/>
                    <a:pt x="13050" y="2191"/>
                    <a:pt x="13050" y="2203"/>
                  </a:cubicBezTo>
                  <a:cubicBezTo>
                    <a:pt x="13050" y="2204"/>
                    <a:pt x="13050" y="2204"/>
                    <a:pt x="13049" y="2204"/>
                  </a:cubicBezTo>
                  <a:lnTo>
                    <a:pt x="13049" y="2204"/>
                  </a:lnTo>
                  <a:cubicBezTo>
                    <a:pt x="13053" y="2203"/>
                    <a:pt x="13055" y="2202"/>
                    <a:pt x="13058" y="2202"/>
                  </a:cubicBezTo>
                  <a:cubicBezTo>
                    <a:pt x="13059" y="2202"/>
                    <a:pt x="13061" y="2202"/>
                    <a:pt x="13062" y="2203"/>
                  </a:cubicBezTo>
                  <a:cubicBezTo>
                    <a:pt x="13062" y="2191"/>
                    <a:pt x="13086" y="2168"/>
                    <a:pt x="13098" y="2156"/>
                  </a:cubicBezTo>
                  <a:cubicBezTo>
                    <a:pt x="13098" y="2156"/>
                    <a:pt x="13092" y="2140"/>
                    <a:pt x="13085" y="2140"/>
                  </a:cubicBezTo>
                  <a:cubicBezTo>
                    <a:pt x="13082" y="2140"/>
                    <a:pt x="13078" y="2144"/>
                    <a:pt x="13074" y="2156"/>
                  </a:cubicBezTo>
                  <a:cubicBezTo>
                    <a:pt x="13050" y="2179"/>
                    <a:pt x="13050" y="2179"/>
                    <a:pt x="13038" y="2179"/>
                  </a:cubicBezTo>
                  <a:cubicBezTo>
                    <a:pt x="13026" y="2168"/>
                    <a:pt x="13050" y="2156"/>
                    <a:pt x="13062" y="2144"/>
                  </a:cubicBezTo>
                  <a:cubicBezTo>
                    <a:pt x="13060" y="2140"/>
                    <a:pt x="13058" y="2139"/>
                    <a:pt x="13055" y="2139"/>
                  </a:cubicBezTo>
                  <a:cubicBezTo>
                    <a:pt x="13041" y="2139"/>
                    <a:pt x="13017" y="2181"/>
                    <a:pt x="13005" y="2181"/>
                  </a:cubicBezTo>
                  <a:cubicBezTo>
                    <a:pt x="13004" y="2181"/>
                    <a:pt x="13003" y="2180"/>
                    <a:pt x="13002" y="2179"/>
                  </a:cubicBezTo>
                  <a:lnTo>
                    <a:pt x="13002" y="2168"/>
                  </a:lnTo>
                  <a:cubicBezTo>
                    <a:pt x="12990" y="2179"/>
                    <a:pt x="12967" y="2168"/>
                    <a:pt x="12943" y="2203"/>
                  </a:cubicBezTo>
                  <a:cubicBezTo>
                    <a:pt x="12952" y="2184"/>
                    <a:pt x="12948" y="2180"/>
                    <a:pt x="12941" y="2180"/>
                  </a:cubicBezTo>
                  <a:cubicBezTo>
                    <a:pt x="12936" y="2180"/>
                    <a:pt x="12930" y="2182"/>
                    <a:pt x="12925" y="2182"/>
                  </a:cubicBezTo>
                  <a:cubicBezTo>
                    <a:pt x="12919" y="2182"/>
                    <a:pt x="12915" y="2179"/>
                    <a:pt x="12919" y="2168"/>
                  </a:cubicBezTo>
                  <a:lnTo>
                    <a:pt x="12919" y="2168"/>
                  </a:lnTo>
                  <a:lnTo>
                    <a:pt x="12895" y="2215"/>
                  </a:lnTo>
                  <a:cubicBezTo>
                    <a:pt x="12889" y="2212"/>
                    <a:pt x="12882" y="2210"/>
                    <a:pt x="12877" y="2210"/>
                  </a:cubicBezTo>
                  <a:cubicBezTo>
                    <a:pt x="12862" y="2210"/>
                    <a:pt x="12854" y="2222"/>
                    <a:pt x="12871" y="2239"/>
                  </a:cubicBezTo>
                  <a:cubicBezTo>
                    <a:pt x="12859" y="2227"/>
                    <a:pt x="12848" y="2215"/>
                    <a:pt x="12836" y="2215"/>
                  </a:cubicBezTo>
                  <a:cubicBezTo>
                    <a:pt x="12836" y="2203"/>
                    <a:pt x="12836" y="2203"/>
                    <a:pt x="12824" y="2203"/>
                  </a:cubicBezTo>
                  <a:cubicBezTo>
                    <a:pt x="12800" y="2203"/>
                    <a:pt x="12788" y="2191"/>
                    <a:pt x="12776" y="2179"/>
                  </a:cubicBezTo>
                  <a:lnTo>
                    <a:pt x="12764" y="2179"/>
                  </a:lnTo>
                  <a:lnTo>
                    <a:pt x="12776" y="2191"/>
                  </a:lnTo>
                  <a:cubicBezTo>
                    <a:pt x="12764" y="2179"/>
                    <a:pt x="12752" y="2179"/>
                    <a:pt x="12740" y="2179"/>
                  </a:cubicBezTo>
                  <a:cubicBezTo>
                    <a:pt x="12764" y="2156"/>
                    <a:pt x="12752" y="2168"/>
                    <a:pt x="12752" y="2156"/>
                  </a:cubicBezTo>
                  <a:cubicBezTo>
                    <a:pt x="12767" y="2137"/>
                    <a:pt x="12775" y="2131"/>
                    <a:pt x="12781" y="2131"/>
                  </a:cubicBezTo>
                  <a:cubicBezTo>
                    <a:pt x="12790" y="2131"/>
                    <a:pt x="12793" y="2144"/>
                    <a:pt x="12800" y="2144"/>
                  </a:cubicBezTo>
                  <a:cubicBezTo>
                    <a:pt x="12824" y="2108"/>
                    <a:pt x="12871" y="2084"/>
                    <a:pt x="12895" y="2048"/>
                  </a:cubicBezTo>
                  <a:lnTo>
                    <a:pt x="12919" y="2060"/>
                  </a:lnTo>
                  <a:cubicBezTo>
                    <a:pt x="12934" y="2036"/>
                    <a:pt x="12924" y="2034"/>
                    <a:pt x="12911" y="2034"/>
                  </a:cubicBezTo>
                  <a:cubicBezTo>
                    <a:pt x="12908" y="2034"/>
                    <a:pt x="12905" y="2034"/>
                    <a:pt x="12903" y="2034"/>
                  </a:cubicBezTo>
                  <a:cubicBezTo>
                    <a:pt x="12886" y="2034"/>
                    <a:pt x="12871" y="2031"/>
                    <a:pt x="12895" y="1989"/>
                  </a:cubicBezTo>
                  <a:cubicBezTo>
                    <a:pt x="12883" y="1989"/>
                    <a:pt x="12883" y="1989"/>
                    <a:pt x="12883" y="1953"/>
                  </a:cubicBezTo>
                  <a:lnTo>
                    <a:pt x="12848" y="2001"/>
                  </a:lnTo>
                  <a:cubicBezTo>
                    <a:pt x="12848" y="1989"/>
                    <a:pt x="12871" y="1953"/>
                    <a:pt x="12871" y="1953"/>
                  </a:cubicBezTo>
                  <a:cubicBezTo>
                    <a:pt x="12871" y="1941"/>
                    <a:pt x="12859" y="1941"/>
                    <a:pt x="12859" y="1941"/>
                  </a:cubicBezTo>
                  <a:cubicBezTo>
                    <a:pt x="12871" y="1929"/>
                    <a:pt x="12871" y="1918"/>
                    <a:pt x="12883" y="1918"/>
                  </a:cubicBezTo>
                  <a:cubicBezTo>
                    <a:pt x="12889" y="1906"/>
                    <a:pt x="12889" y="1900"/>
                    <a:pt x="12886" y="1900"/>
                  </a:cubicBezTo>
                  <a:lnTo>
                    <a:pt x="12886" y="1900"/>
                  </a:lnTo>
                  <a:cubicBezTo>
                    <a:pt x="12883" y="1900"/>
                    <a:pt x="12877" y="1906"/>
                    <a:pt x="12871" y="1918"/>
                  </a:cubicBezTo>
                  <a:cubicBezTo>
                    <a:pt x="12859" y="1918"/>
                    <a:pt x="12859" y="1918"/>
                    <a:pt x="12848" y="1906"/>
                  </a:cubicBezTo>
                  <a:lnTo>
                    <a:pt x="12836" y="1906"/>
                  </a:lnTo>
                  <a:cubicBezTo>
                    <a:pt x="12836" y="1918"/>
                    <a:pt x="12812" y="1953"/>
                    <a:pt x="12812" y="1977"/>
                  </a:cubicBezTo>
                  <a:cubicBezTo>
                    <a:pt x="12800" y="1929"/>
                    <a:pt x="12776" y="1929"/>
                    <a:pt x="12800" y="1882"/>
                  </a:cubicBezTo>
                  <a:cubicBezTo>
                    <a:pt x="12812" y="1858"/>
                    <a:pt x="12824" y="1846"/>
                    <a:pt x="12824" y="1846"/>
                  </a:cubicBezTo>
                  <a:cubicBezTo>
                    <a:pt x="12824" y="1843"/>
                    <a:pt x="12822" y="1841"/>
                    <a:pt x="12819" y="1841"/>
                  </a:cubicBezTo>
                  <a:cubicBezTo>
                    <a:pt x="12811" y="1841"/>
                    <a:pt x="12794" y="1852"/>
                    <a:pt x="12776" y="1870"/>
                  </a:cubicBezTo>
                  <a:cubicBezTo>
                    <a:pt x="12776" y="1858"/>
                    <a:pt x="12788" y="1846"/>
                    <a:pt x="12788" y="1834"/>
                  </a:cubicBezTo>
                  <a:cubicBezTo>
                    <a:pt x="12788" y="1834"/>
                    <a:pt x="12788" y="1822"/>
                    <a:pt x="12788" y="1822"/>
                  </a:cubicBezTo>
                  <a:cubicBezTo>
                    <a:pt x="12774" y="1836"/>
                    <a:pt x="12766" y="1839"/>
                    <a:pt x="12760" y="1839"/>
                  </a:cubicBezTo>
                  <a:cubicBezTo>
                    <a:pt x="12755" y="1839"/>
                    <a:pt x="12752" y="1837"/>
                    <a:pt x="12749" y="1837"/>
                  </a:cubicBezTo>
                  <a:cubicBezTo>
                    <a:pt x="12746" y="1837"/>
                    <a:pt x="12744" y="1839"/>
                    <a:pt x="12740" y="1846"/>
                  </a:cubicBezTo>
                  <a:cubicBezTo>
                    <a:pt x="12740" y="1846"/>
                    <a:pt x="12740" y="1858"/>
                    <a:pt x="12752" y="1858"/>
                  </a:cubicBezTo>
                  <a:cubicBezTo>
                    <a:pt x="12727" y="1875"/>
                    <a:pt x="12708" y="1892"/>
                    <a:pt x="12703" y="1892"/>
                  </a:cubicBezTo>
                  <a:cubicBezTo>
                    <a:pt x="12701" y="1892"/>
                    <a:pt x="12701" y="1889"/>
                    <a:pt x="12705" y="1882"/>
                  </a:cubicBezTo>
                  <a:cubicBezTo>
                    <a:pt x="12725" y="1861"/>
                    <a:pt x="12719" y="1832"/>
                    <a:pt x="12740" y="1832"/>
                  </a:cubicBezTo>
                  <a:cubicBezTo>
                    <a:pt x="12743" y="1832"/>
                    <a:pt x="12747" y="1833"/>
                    <a:pt x="12752" y="1834"/>
                  </a:cubicBezTo>
                  <a:cubicBezTo>
                    <a:pt x="12759" y="1814"/>
                    <a:pt x="12759" y="1807"/>
                    <a:pt x="12756" y="1807"/>
                  </a:cubicBezTo>
                  <a:lnTo>
                    <a:pt x="12756" y="1807"/>
                  </a:lnTo>
                  <a:cubicBezTo>
                    <a:pt x="12749" y="1807"/>
                    <a:pt x="12726" y="1838"/>
                    <a:pt x="12719" y="1838"/>
                  </a:cubicBezTo>
                  <a:cubicBezTo>
                    <a:pt x="12717" y="1838"/>
                    <a:pt x="12717" y="1837"/>
                    <a:pt x="12717" y="1834"/>
                  </a:cubicBezTo>
                  <a:lnTo>
                    <a:pt x="12717" y="1798"/>
                  </a:lnTo>
                  <a:cubicBezTo>
                    <a:pt x="12725" y="1790"/>
                    <a:pt x="12731" y="1787"/>
                    <a:pt x="12735" y="1787"/>
                  </a:cubicBezTo>
                  <a:cubicBezTo>
                    <a:pt x="12739" y="1787"/>
                    <a:pt x="12742" y="1790"/>
                    <a:pt x="12746" y="1790"/>
                  </a:cubicBezTo>
                  <a:cubicBezTo>
                    <a:pt x="12747" y="1790"/>
                    <a:pt x="12750" y="1789"/>
                    <a:pt x="12752" y="1787"/>
                  </a:cubicBezTo>
                  <a:lnTo>
                    <a:pt x="12740" y="1787"/>
                  </a:lnTo>
                  <a:cubicBezTo>
                    <a:pt x="12747" y="1780"/>
                    <a:pt x="12753" y="1778"/>
                    <a:pt x="12758" y="1778"/>
                  </a:cubicBezTo>
                  <a:cubicBezTo>
                    <a:pt x="12768" y="1778"/>
                    <a:pt x="12777" y="1783"/>
                    <a:pt x="12791" y="1783"/>
                  </a:cubicBezTo>
                  <a:cubicBezTo>
                    <a:pt x="12800" y="1783"/>
                    <a:pt x="12811" y="1781"/>
                    <a:pt x="12824" y="1775"/>
                  </a:cubicBezTo>
                  <a:lnTo>
                    <a:pt x="12800" y="1739"/>
                  </a:lnTo>
                  <a:cubicBezTo>
                    <a:pt x="12796" y="1740"/>
                    <a:pt x="12792" y="1740"/>
                    <a:pt x="12788" y="1740"/>
                  </a:cubicBezTo>
                  <a:cubicBezTo>
                    <a:pt x="12747" y="1740"/>
                    <a:pt x="12722" y="1694"/>
                    <a:pt x="12673" y="1694"/>
                  </a:cubicBezTo>
                  <a:cubicBezTo>
                    <a:pt x="12661" y="1694"/>
                    <a:pt x="12648" y="1697"/>
                    <a:pt x="12633" y="1703"/>
                  </a:cubicBezTo>
                  <a:cubicBezTo>
                    <a:pt x="12633" y="1715"/>
                    <a:pt x="12633" y="1715"/>
                    <a:pt x="12621" y="1727"/>
                  </a:cubicBezTo>
                  <a:lnTo>
                    <a:pt x="12621" y="1715"/>
                  </a:lnTo>
                  <a:lnTo>
                    <a:pt x="12597" y="1739"/>
                  </a:lnTo>
                  <a:cubicBezTo>
                    <a:pt x="12621" y="1703"/>
                    <a:pt x="12609" y="1691"/>
                    <a:pt x="12609" y="1656"/>
                  </a:cubicBezTo>
                  <a:lnTo>
                    <a:pt x="12609" y="1656"/>
                  </a:lnTo>
                  <a:cubicBezTo>
                    <a:pt x="12609" y="1679"/>
                    <a:pt x="12609" y="1679"/>
                    <a:pt x="12586" y="1703"/>
                  </a:cubicBezTo>
                  <a:cubicBezTo>
                    <a:pt x="12570" y="1726"/>
                    <a:pt x="12560" y="1739"/>
                    <a:pt x="12554" y="1739"/>
                  </a:cubicBezTo>
                  <a:cubicBezTo>
                    <a:pt x="12551" y="1739"/>
                    <a:pt x="12550" y="1735"/>
                    <a:pt x="12550" y="1727"/>
                  </a:cubicBezTo>
                  <a:cubicBezTo>
                    <a:pt x="12562" y="1703"/>
                    <a:pt x="12574" y="1715"/>
                    <a:pt x="12574" y="1691"/>
                  </a:cubicBezTo>
                  <a:lnTo>
                    <a:pt x="12574" y="1691"/>
                  </a:lnTo>
                  <a:cubicBezTo>
                    <a:pt x="12574" y="1703"/>
                    <a:pt x="12562" y="1715"/>
                    <a:pt x="12550" y="1715"/>
                  </a:cubicBezTo>
                  <a:cubicBezTo>
                    <a:pt x="12562" y="1691"/>
                    <a:pt x="12550" y="1679"/>
                    <a:pt x="12562" y="1656"/>
                  </a:cubicBezTo>
                  <a:cubicBezTo>
                    <a:pt x="12568" y="1656"/>
                    <a:pt x="12571" y="1658"/>
                    <a:pt x="12571" y="1661"/>
                  </a:cubicBezTo>
                  <a:lnTo>
                    <a:pt x="12571" y="1661"/>
                  </a:lnTo>
                  <a:cubicBezTo>
                    <a:pt x="12576" y="1653"/>
                    <a:pt x="12581" y="1640"/>
                    <a:pt x="12597" y="1632"/>
                  </a:cubicBezTo>
                  <a:lnTo>
                    <a:pt x="12574" y="1632"/>
                  </a:lnTo>
                  <a:cubicBezTo>
                    <a:pt x="12586" y="1608"/>
                    <a:pt x="12597" y="1608"/>
                    <a:pt x="12609" y="1584"/>
                  </a:cubicBezTo>
                  <a:cubicBezTo>
                    <a:pt x="12574" y="1584"/>
                    <a:pt x="12526" y="1632"/>
                    <a:pt x="12502" y="1632"/>
                  </a:cubicBezTo>
                  <a:cubicBezTo>
                    <a:pt x="12513" y="1621"/>
                    <a:pt x="12542" y="1582"/>
                    <a:pt x="12540" y="1582"/>
                  </a:cubicBezTo>
                  <a:lnTo>
                    <a:pt x="12540" y="1582"/>
                  </a:lnTo>
                  <a:cubicBezTo>
                    <a:pt x="12540" y="1582"/>
                    <a:pt x="12539" y="1583"/>
                    <a:pt x="12538" y="1584"/>
                  </a:cubicBezTo>
                  <a:cubicBezTo>
                    <a:pt x="12538" y="1580"/>
                    <a:pt x="12536" y="1579"/>
                    <a:pt x="12533" y="1579"/>
                  </a:cubicBezTo>
                  <a:cubicBezTo>
                    <a:pt x="12522" y="1579"/>
                    <a:pt x="12497" y="1595"/>
                    <a:pt x="12478" y="1608"/>
                  </a:cubicBezTo>
                  <a:lnTo>
                    <a:pt x="12478" y="1608"/>
                  </a:lnTo>
                  <a:cubicBezTo>
                    <a:pt x="12442" y="1560"/>
                    <a:pt x="12407" y="1524"/>
                    <a:pt x="12395" y="1453"/>
                  </a:cubicBezTo>
                  <a:lnTo>
                    <a:pt x="12347" y="1489"/>
                  </a:lnTo>
                  <a:lnTo>
                    <a:pt x="12359" y="1453"/>
                  </a:lnTo>
                  <a:cubicBezTo>
                    <a:pt x="12336" y="1382"/>
                    <a:pt x="12276" y="1394"/>
                    <a:pt x="12228" y="1382"/>
                  </a:cubicBezTo>
                  <a:cubicBezTo>
                    <a:pt x="12205" y="1370"/>
                    <a:pt x="12240" y="1334"/>
                    <a:pt x="12240" y="1322"/>
                  </a:cubicBezTo>
                  <a:cubicBezTo>
                    <a:pt x="12235" y="1314"/>
                    <a:pt x="12228" y="1311"/>
                    <a:pt x="12220" y="1311"/>
                  </a:cubicBezTo>
                  <a:cubicBezTo>
                    <a:pt x="12198" y="1311"/>
                    <a:pt x="12169" y="1336"/>
                    <a:pt x="12143" y="1336"/>
                  </a:cubicBezTo>
                  <a:cubicBezTo>
                    <a:pt x="12140" y="1336"/>
                    <a:pt x="12136" y="1335"/>
                    <a:pt x="12133" y="1334"/>
                  </a:cubicBezTo>
                  <a:cubicBezTo>
                    <a:pt x="12145" y="1322"/>
                    <a:pt x="12181" y="1286"/>
                    <a:pt x="12181" y="1275"/>
                  </a:cubicBezTo>
                  <a:lnTo>
                    <a:pt x="12181" y="1275"/>
                  </a:lnTo>
                  <a:cubicBezTo>
                    <a:pt x="12161" y="1284"/>
                    <a:pt x="12150" y="1302"/>
                    <a:pt x="12146" y="1302"/>
                  </a:cubicBezTo>
                  <a:cubicBezTo>
                    <a:pt x="12145" y="1302"/>
                    <a:pt x="12145" y="1301"/>
                    <a:pt x="12145" y="1298"/>
                  </a:cubicBezTo>
                  <a:lnTo>
                    <a:pt x="12157" y="1286"/>
                  </a:lnTo>
                  <a:cubicBezTo>
                    <a:pt x="12169" y="1251"/>
                    <a:pt x="12145" y="1275"/>
                    <a:pt x="12133" y="1251"/>
                  </a:cubicBezTo>
                  <a:cubicBezTo>
                    <a:pt x="12128" y="1248"/>
                    <a:pt x="12121" y="1246"/>
                    <a:pt x="12112" y="1246"/>
                  </a:cubicBezTo>
                  <a:cubicBezTo>
                    <a:pt x="12086" y="1246"/>
                    <a:pt x="12048" y="1262"/>
                    <a:pt x="12002" y="1298"/>
                  </a:cubicBezTo>
                  <a:cubicBezTo>
                    <a:pt x="11978" y="1275"/>
                    <a:pt x="12038" y="1239"/>
                    <a:pt x="12038" y="1227"/>
                  </a:cubicBezTo>
                  <a:cubicBezTo>
                    <a:pt x="12042" y="1238"/>
                    <a:pt x="12045" y="1242"/>
                    <a:pt x="12049" y="1242"/>
                  </a:cubicBezTo>
                  <a:cubicBezTo>
                    <a:pt x="12057" y="1242"/>
                    <a:pt x="12065" y="1223"/>
                    <a:pt x="12074" y="1215"/>
                  </a:cubicBezTo>
                  <a:lnTo>
                    <a:pt x="12074" y="1215"/>
                  </a:lnTo>
                  <a:cubicBezTo>
                    <a:pt x="12070" y="1219"/>
                    <a:pt x="12064" y="1222"/>
                    <a:pt x="12060" y="1222"/>
                  </a:cubicBezTo>
                  <a:cubicBezTo>
                    <a:pt x="12051" y="1222"/>
                    <a:pt x="12046" y="1211"/>
                    <a:pt x="12062" y="1179"/>
                  </a:cubicBezTo>
                  <a:cubicBezTo>
                    <a:pt x="12056" y="1179"/>
                    <a:pt x="12050" y="1176"/>
                    <a:pt x="12042" y="1176"/>
                  </a:cubicBezTo>
                  <a:cubicBezTo>
                    <a:pt x="12035" y="1176"/>
                    <a:pt x="12026" y="1179"/>
                    <a:pt x="12014" y="1191"/>
                  </a:cubicBezTo>
                  <a:lnTo>
                    <a:pt x="12014" y="1191"/>
                  </a:lnTo>
                  <a:cubicBezTo>
                    <a:pt x="12016" y="1189"/>
                    <a:pt x="12018" y="1188"/>
                    <a:pt x="12020" y="1188"/>
                  </a:cubicBezTo>
                  <a:lnTo>
                    <a:pt x="12020" y="1188"/>
                  </a:lnTo>
                  <a:cubicBezTo>
                    <a:pt x="12025" y="1188"/>
                    <a:pt x="12021" y="1205"/>
                    <a:pt x="12002" y="1215"/>
                  </a:cubicBezTo>
                  <a:cubicBezTo>
                    <a:pt x="12002" y="1203"/>
                    <a:pt x="11966" y="1191"/>
                    <a:pt x="12002" y="1156"/>
                  </a:cubicBezTo>
                  <a:cubicBezTo>
                    <a:pt x="11931" y="1120"/>
                    <a:pt x="11871" y="1072"/>
                    <a:pt x="11812" y="1036"/>
                  </a:cubicBezTo>
                  <a:cubicBezTo>
                    <a:pt x="11788" y="1048"/>
                    <a:pt x="11812" y="1048"/>
                    <a:pt x="11800" y="1060"/>
                  </a:cubicBezTo>
                  <a:cubicBezTo>
                    <a:pt x="11792" y="1065"/>
                    <a:pt x="11788" y="1067"/>
                    <a:pt x="11785" y="1067"/>
                  </a:cubicBezTo>
                  <a:cubicBezTo>
                    <a:pt x="11778" y="1067"/>
                    <a:pt x="11785" y="1053"/>
                    <a:pt x="11778" y="1053"/>
                  </a:cubicBezTo>
                  <a:cubicBezTo>
                    <a:pt x="11776" y="1053"/>
                    <a:pt x="11772" y="1055"/>
                    <a:pt x="11764" y="1060"/>
                  </a:cubicBezTo>
                  <a:lnTo>
                    <a:pt x="11788" y="1036"/>
                  </a:lnTo>
                  <a:cubicBezTo>
                    <a:pt x="11785" y="1031"/>
                    <a:pt x="11780" y="1028"/>
                    <a:pt x="11774" y="1028"/>
                  </a:cubicBezTo>
                  <a:cubicBezTo>
                    <a:pt x="11754" y="1028"/>
                    <a:pt x="11720" y="1051"/>
                    <a:pt x="11693" y="1060"/>
                  </a:cubicBezTo>
                  <a:cubicBezTo>
                    <a:pt x="11716" y="1036"/>
                    <a:pt x="11693" y="1036"/>
                    <a:pt x="11716" y="1025"/>
                  </a:cubicBezTo>
                  <a:cubicBezTo>
                    <a:pt x="11705" y="1025"/>
                    <a:pt x="11765" y="903"/>
                    <a:pt x="11756" y="903"/>
                  </a:cubicBezTo>
                  <a:lnTo>
                    <a:pt x="11756" y="903"/>
                  </a:lnTo>
                  <a:cubicBezTo>
                    <a:pt x="11755" y="903"/>
                    <a:pt x="11754" y="904"/>
                    <a:pt x="11752" y="905"/>
                  </a:cubicBezTo>
                  <a:lnTo>
                    <a:pt x="11681" y="1036"/>
                  </a:lnTo>
                  <a:cubicBezTo>
                    <a:pt x="11681" y="1042"/>
                    <a:pt x="11678" y="1042"/>
                    <a:pt x="11675" y="1042"/>
                  </a:cubicBezTo>
                  <a:cubicBezTo>
                    <a:pt x="11672" y="1042"/>
                    <a:pt x="11669" y="1042"/>
                    <a:pt x="11669" y="1048"/>
                  </a:cubicBezTo>
                  <a:cubicBezTo>
                    <a:pt x="11669" y="1013"/>
                    <a:pt x="11681" y="977"/>
                    <a:pt x="11681" y="977"/>
                  </a:cubicBezTo>
                  <a:cubicBezTo>
                    <a:pt x="11687" y="959"/>
                    <a:pt x="11693" y="953"/>
                    <a:pt x="11697" y="953"/>
                  </a:cubicBezTo>
                  <a:cubicBezTo>
                    <a:pt x="11702" y="953"/>
                    <a:pt x="11705" y="959"/>
                    <a:pt x="11705" y="965"/>
                  </a:cubicBezTo>
                  <a:cubicBezTo>
                    <a:pt x="11740" y="917"/>
                    <a:pt x="11705" y="917"/>
                    <a:pt x="11740" y="870"/>
                  </a:cubicBezTo>
                  <a:lnTo>
                    <a:pt x="11740" y="870"/>
                  </a:lnTo>
                  <a:cubicBezTo>
                    <a:pt x="11728" y="870"/>
                    <a:pt x="11728" y="905"/>
                    <a:pt x="11705" y="917"/>
                  </a:cubicBezTo>
                  <a:cubicBezTo>
                    <a:pt x="11688" y="926"/>
                    <a:pt x="11672" y="945"/>
                    <a:pt x="11663" y="945"/>
                  </a:cubicBezTo>
                  <a:cubicBezTo>
                    <a:pt x="11659" y="945"/>
                    <a:pt x="11657" y="941"/>
                    <a:pt x="11657" y="929"/>
                  </a:cubicBezTo>
                  <a:lnTo>
                    <a:pt x="11609" y="965"/>
                  </a:lnTo>
                  <a:cubicBezTo>
                    <a:pt x="11621" y="947"/>
                    <a:pt x="11618" y="944"/>
                    <a:pt x="11612" y="944"/>
                  </a:cubicBezTo>
                  <a:cubicBezTo>
                    <a:pt x="11609" y="944"/>
                    <a:pt x="11606" y="945"/>
                    <a:pt x="11603" y="945"/>
                  </a:cubicBezTo>
                  <a:cubicBezTo>
                    <a:pt x="11600" y="945"/>
                    <a:pt x="11597" y="944"/>
                    <a:pt x="11597" y="941"/>
                  </a:cubicBezTo>
                  <a:lnTo>
                    <a:pt x="11621" y="917"/>
                  </a:lnTo>
                  <a:cubicBezTo>
                    <a:pt x="11609" y="917"/>
                    <a:pt x="11609" y="905"/>
                    <a:pt x="11609" y="882"/>
                  </a:cubicBezTo>
                  <a:cubicBezTo>
                    <a:pt x="11616" y="871"/>
                    <a:pt x="11620" y="868"/>
                    <a:pt x="11623" y="868"/>
                  </a:cubicBezTo>
                  <a:cubicBezTo>
                    <a:pt x="11626" y="868"/>
                    <a:pt x="11626" y="877"/>
                    <a:pt x="11628" y="877"/>
                  </a:cubicBezTo>
                  <a:cubicBezTo>
                    <a:pt x="11629" y="877"/>
                    <a:pt x="11630" y="875"/>
                    <a:pt x="11633" y="870"/>
                  </a:cubicBezTo>
                  <a:lnTo>
                    <a:pt x="11633" y="846"/>
                  </a:lnTo>
                  <a:cubicBezTo>
                    <a:pt x="11621" y="870"/>
                    <a:pt x="11597" y="882"/>
                    <a:pt x="11597" y="905"/>
                  </a:cubicBezTo>
                  <a:cubicBezTo>
                    <a:pt x="11570" y="933"/>
                    <a:pt x="11549" y="961"/>
                    <a:pt x="11530" y="961"/>
                  </a:cubicBezTo>
                  <a:cubicBezTo>
                    <a:pt x="11525" y="961"/>
                    <a:pt x="11519" y="958"/>
                    <a:pt x="11514" y="953"/>
                  </a:cubicBezTo>
                  <a:cubicBezTo>
                    <a:pt x="11526" y="905"/>
                    <a:pt x="11550" y="929"/>
                    <a:pt x="11562" y="882"/>
                  </a:cubicBezTo>
                  <a:cubicBezTo>
                    <a:pt x="11560" y="877"/>
                    <a:pt x="11557" y="875"/>
                    <a:pt x="11554" y="875"/>
                  </a:cubicBezTo>
                  <a:cubicBezTo>
                    <a:pt x="11530" y="875"/>
                    <a:pt x="11472" y="954"/>
                    <a:pt x="11457" y="954"/>
                  </a:cubicBezTo>
                  <a:cubicBezTo>
                    <a:pt x="11456" y="954"/>
                    <a:pt x="11455" y="954"/>
                    <a:pt x="11454" y="953"/>
                  </a:cubicBezTo>
                  <a:cubicBezTo>
                    <a:pt x="11451" y="943"/>
                    <a:pt x="11447" y="940"/>
                    <a:pt x="11442" y="940"/>
                  </a:cubicBezTo>
                  <a:cubicBezTo>
                    <a:pt x="11431" y="940"/>
                    <a:pt x="11417" y="955"/>
                    <a:pt x="11403" y="955"/>
                  </a:cubicBezTo>
                  <a:cubicBezTo>
                    <a:pt x="11400" y="955"/>
                    <a:pt x="11398" y="954"/>
                    <a:pt x="11395" y="953"/>
                  </a:cubicBezTo>
                  <a:cubicBezTo>
                    <a:pt x="11419" y="929"/>
                    <a:pt x="11395" y="917"/>
                    <a:pt x="11407" y="882"/>
                  </a:cubicBezTo>
                  <a:lnTo>
                    <a:pt x="11431" y="858"/>
                  </a:lnTo>
                  <a:lnTo>
                    <a:pt x="11431" y="858"/>
                  </a:lnTo>
                  <a:cubicBezTo>
                    <a:pt x="11428" y="860"/>
                    <a:pt x="11427" y="861"/>
                    <a:pt x="11425" y="861"/>
                  </a:cubicBezTo>
                  <a:cubicBezTo>
                    <a:pt x="11422" y="861"/>
                    <a:pt x="11422" y="857"/>
                    <a:pt x="11425" y="851"/>
                  </a:cubicBezTo>
                  <a:lnTo>
                    <a:pt x="11425" y="851"/>
                  </a:lnTo>
                  <a:cubicBezTo>
                    <a:pt x="11418" y="854"/>
                    <a:pt x="11412" y="855"/>
                    <a:pt x="11405" y="855"/>
                  </a:cubicBezTo>
                  <a:cubicBezTo>
                    <a:pt x="11399" y="855"/>
                    <a:pt x="11392" y="854"/>
                    <a:pt x="11384" y="854"/>
                  </a:cubicBezTo>
                  <a:cubicBezTo>
                    <a:pt x="11376" y="854"/>
                    <a:pt x="11368" y="855"/>
                    <a:pt x="11359" y="858"/>
                  </a:cubicBezTo>
                  <a:lnTo>
                    <a:pt x="11347" y="894"/>
                  </a:lnTo>
                  <a:cubicBezTo>
                    <a:pt x="11339" y="894"/>
                    <a:pt x="11321" y="899"/>
                    <a:pt x="11309" y="899"/>
                  </a:cubicBezTo>
                  <a:cubicBezTo>
                    <a:pt x="11304" y="899"/>
                    <a:pt x="11300" y="898"/>
                    <a:pt x="11300" y="894"/>
                  </a:cubicBezTo>
                  <a:cubicBezTo>
                    <a:pt x="11276" y="894"/>
                    <a:pt x="11264" y="917"/>
                    <a:pt x="11228" y="953"/>
                  </a:cubicBezTo>
                  <a:cubicBezTo>
                    <a:pt x="11228" y="917"/>
                    <a:pt x="11252" y="882"/>
                    <a:pt x="11276" y="846"/>
                  </a:cubicBezTo>
                  <a:cubicBezTo>
                    <a:pt x="11276" y="870"/>
                    <a:pt x="11288" y="858"/>
                    <a:pt x="11288" y="882"/>
                  </a:cubicBezTo>
                  <a:cubicBezTo>
                    <a:pt x="11317" y="862"/>
                    <a:pt x="11361" y="828"/>
                    <a:pt x="11383" y="828"/>
                  </a:cubicBezTo>
                  <a:cubicBezTo>
                    <a:pt x="11389" y="828"/>
                    <a:pt x="11393" y="829"/>
                    <a:pt x="11395" y="834"/>
                  </a:cubicBezTo>
                  <a:cubicBezTo>
                    <a:pt x="11417" y="808"/>
                    <a:pt x="11421" y="801"/>
                    <a:pt x="11418" y="801"/>
                  </a:cubicBezTo>
                  <a:lnTo>
                    <a:pt x="11418" y="801"/>
                  </a:lnTo>
                  <a:cubicBezTo>
                    <a:pt x="11414" y="801"/>
                    <a:pt x="11401" y="809"/>
                    <a:pt x="11392" y="809"/>
                  </a:cubicBezTo>
                  <a:cubicBezTo>
                    <a:pt x="11387" y="809"/>
                    <a:pt x="11383" y="806"/>
                    <a:pt x="11383" y="798"/>
                  </a:cubicBezTo>
                  <a:cubicBezTo>
                    <a:pt x="11387" y="795"/>
                    <a:pt x="11392" y="792"/>
                    <a:pt x="11398" y="789"/>
                  </a:cubicBezTo>
                  <a:lnTo>
                    <a:pt x="11398" y="789"/>
                  </a:lnTo>
                  <a:cubicBezTo>
                    <a:pt x="11398" y="790"/>
                    <a:pt x="11399" y="791"/>
                    <a:pt x="11401" y="791"/>
                  </a:cubicBezTo>
                  <a:cubicBezTo>
                    <a:pt x="11405" y="791"/>
                    <a:pt x="11410" y="786"/>
                    <a:pt x="11416" y="779"/>
                  </a:cubicBezTo>
                  <a:lnTo>
                    <a:pt x="11416" y="779"/>
                  </a:lnTo>
                  <a:cubicBezTo>
                    <a:pt x="11409" y="783"/>
                    <a:pt x="11403" y="786"/>
                    <a:pt x="11398" y="789"/>
                  </a:cubicBezTo>
                  <a:lnTo>
                    <a:pt x="11398" y="789"/>
                  </a:lnTo>
                  <a:cubicBezTo>
                    <a:pt x="11396" y="787"/>
                    <a:pt x="11395" y="782"/>
                    <a:pt x="11395" y="775"/>
                  </a:cubicBezTo>
                  <a:cubicBezTo>
                    <a:pt x="11393" y="775"/>
                    <a:pt x="11392" y="776"/>
                    <a:pt x="11390" y="776"/>
                  </a:cubicBezTo>
                  <a:cubicBezTo>
                    <a:pt x="11375" y="776"/>
                    <a:pt x="11394" y="715"/>
                    <a:pt x="11383" y="715"/>
                  </a:cubicBezTo>
                  <a:lnTo>
                    <a:pt x="11383" y="715"/>
                  </a:lnTo>
                  <a:cubicBezTo>
                    <a:pt x="11363" y="735"/>
                    <a:pt x="11335" y="780"/>
                    <a:pt x="11319" y="780"/>
                  </a:cubicBezTo>
                  <a:cubicBezTo>
                    <a:pt x="11316" y="780"/>
                    <a:pt x="11314" y="778"/>
                    <a:pt x="11312" y="775"/>
                  </a:cubicBezTo>
                  <a:lnTo>
                    <a:pt x="11347" y="739"/>
                  </a:lnTo>
                  <a:cubicBezTo>
                    <a:pt x="11344" y="735"/>
                    <a:pt x="11340" y="734"/>
                    <a:pt x="11337" y="734"/>
                  </a:cubicBezTo>
                  <a:cubicBezTo>
                    <a:pt x="11318" y="734"/>
                    <a:pt x="11300" y="776"/>
                    <a:pt x="11281" y="776"/>
                  </a:cubicBezTo>
                  <a:cubicBezTo>
                    <a:pt x="11280" y="776"/>
                    <a:pt x="11278" y="775"/>
                    <a:pt x="11276" y="775"/>
                  </a:cubicBezTo>
                  <a:cubicBezTo>
                    <a:pt x="11276" y="786"/>
                    <a:pt x="11240" y="822"/>
                    <a:pt x="11264" y="822"/>
                  </a:cubicBezTo>
                  <a:cubicBezTo>
                    <a:pt x="11252" y="834"/>
                    <a:pt x="11240" y="840"/>
                    <a:pt x="11231" y="840"/>
                  </a:cubicBezTo>
                  <a:cubicBezTo>
                    <a:pt x="11222" y="840"/>
                    <a:pt x="11216" y="834"/>
                    <a:pt x="11216" y="822"/>
                  </a:cubicBezTo>
                  <a:cubicBezTo>
                    <a:pt x="11204" y="822"/>
                    <a:pt x="11204" y="834"/>
                    <a:pt x="11193" y="846"/>
                  </a:cubicBezTo>
                  <a:cubicBezTo>
                    <a:pt x="11193" y="862"/>
                    <a:pt x="11198" y="866"/>
                    <a:pt x="11204" y="866"/>
                  </a:cubicBezTo>
                  <a:cubicBezTo>
                    <a:pt x="11210" y="866"/>
                    <a:pt x="11217" y="862"/>
                    <a:pt x="11221" y="862"/>
                  </a:cubicBezTo>
                  <a:cubicBezTo>
                    <a:pt x="11224" y="862"/>
                    <a:pt x="11224" y="866"/>
                    <a:pt x="11216" y="882"/>
                  </a:cubicBezTo>
                  <a:lnTo>
                    <a:pt x="11252" y="846"/>
                  </a:lnTo>
                  <a:lnTo>
                    <a:pt x="11252" y="846"/>
                  </a:lnTo>
                  <a:cubicBezTo>
                    <a:pt x="11264" y="870"/>
                    <a:pt x="11240" y="905"/>
                    <a:pt x="11228" y="917"/>
                  </a:cubicBezTo>
                  <a:cubicBezTo>
                    <a:pt x="11218" y="938"/>
                    <a:pt x="11213" y="945"/>
                    <a:pt x="11212" y="945"/>
                  </a:cubicBezTo>
                  <a:cubicBezTo>
                    <a:pt x="11209" y="945"/>
                    <a:pt x="11213" y="927"/>
                    <a:pt x="11207" y="927"/>
                  </a:cubicBezTo>
                  <a:cubicBezTo>
                    <a:pt x="11205" y="927"/>
                    <a:pt x="11200" y="931"/>
                    <a:pt x="11193" y="941"/>
                  </a:cubicBezTo>
                  <a:lnTo>
                    <a:pt x="11204" y="941"/>
                  </a:lnTo>
                  <a:cubicBezTo>
                    <a:pt x="11191" y="968"/>
                    <a:pt x="11178" y="976"/>
                    <a:pt x="11169" y="976"/>
                  </a:cubicBezTo>
                  <a:cubicBezTo>
                    <a:pt x="11162" y="976"/>
                    <a:pt x="11157" y="970"/>
                    <a:pt x="11157" y="965"/>
                  </a:cubicBezTo>
                  <a:cubicBezTo>
                    <a:pt x="11157" y="941"/>
                    <a:pt x="11145" y="917"/>
                    <a:pt x="11157" y="894"/>
                  </a:cubicBezTo>
                  <a:lnTo>
                    <a:pt x="11193" y="882"/>
                  </a:lnTo>
                  <a:cubicBezTo>
                    <a:pt x="11193" y="875"/>
                    <a:pt x="11190" y="873"/>
                    <a:pt x="11186" y="873"/>
                  </a:cubicBezTo>
                  <a:cubicBezTo>
                    <a:pt x="11178" y="873"/>
                    <a:pt x="11162" y="884"/>
                    <a:pt x="11152" y="884"/>
                  </a:cubicBezTo>
                  <a:cubicBezTo>
                    <a:pt x="11149" y="884"/>
                    <a:pt x="11147" y="883"/>
                    <a:pt x="11145" y="882"/>
                  </a:cubicBezTo>
                  <a:cubicBezTo>
                    <a:pt x="11145" y="882"/>
                    <a:pt x="11145" y="870"/>
                    <a:pt x="11145" y="858"/>
                  </a:cubicBezTo>
                  <a:cubicBezTo>
                    <a:pt x="11145" y="858"/>
                    <a:pt x="11134" y="863"/>
                    <a:pt x="11124" y="863"/>
                  </a:cubicBezTo>
                  <a:cubicBezTo>
                    <a:pt x="11118" y="863"/>
                    <a:pt x="11113" y="862"/>
                    <a:pt x="11109" y="858"/>
                  </a:cubicBezTo>
                  <a:lnTo>
                    <a:pt x="11097" y="882"/>
                  </a:lnTo>
                  <a:lnTo>
                    <a:pt x="11109" y="870"/>
                  </a:lnTo>
                  <a:lnTo>
                    <a:pt x="11109" y="870"/>
                  </a:lnTo>
                  <a:cubicBezTo>
                    <a:pt x="11121" y="870"/>
                    <a:pt x="11121" y="894"/>
                    <a:pt x="11097" y="917"/>
                  </a:cubicBezTo>
                  <a:cubicBezTo>
                    <a:pt x="11095" y="918"/>
                    <a:pt x="11093" y="919"/>
                    <a:pt x="11092" y="919"/>
                  </a:cubicBezTo>
                  <a:cubicBezTo>
                    <a:pt x="11078" y="919"/>
                    <a:pt x="11098" y="867"/>
                    <a:pt x="11109" y="834"/>
                  </a:cubicBezTo>
                  <a:cubicBezTo>
                    <a:pt x="11116" y="824"/>
                    <a:pt x="11120" y="821"/>
                    <a:pt x="11122" y="821"/>
                  </a:cubicBezTo>
                  <a:cubicBezTo>
                    <a:pt x="11128" y="821"/>
                    <a:pt x="11128" y="836"/>
                    <a:pt x="11138" y="836"/>
                  </a:cubicBezTo>
                  <a:cubicBezTo>
                    <a:pt x="11140" y="836"/>
                    <a:pt x="11142" y="835"/>
                    <a:pt x="11145" y="834"/>
                  </a:cubicBezTo>
                  <a:cubicBezTo>
                    <a:pt x="11157" y="786"/>
                    <a:pt x="11121" y="822"/>
                    <a:pt x="11121" y="786"/>
                  </a:cubicBezTo>
                  <a:cubicBezTo>
                    <a:pt x="11133" y="771"/>
                    <a:pt x="11140" y="767"/>
                    <a:pt x="11144" y="767"/>
                  </a:cubicBezTo>
                  <a:cubicBezTo>
                    <a:pt x="11148" y="767"/>
                    <a:pt x="11151" y="771"/>
                    <a:pt x="11154" y="771"/>
                  </a:cubicBezTo>
                  <a:cubicBezTo>
                    <a:pt x="11157" y="771"/>
                    <a:pt x="11161" y="767"/>
                    <a:pt x="11169" y="751"/>
                  </a:cubicBezTo>
                  <a:cubicBezTo>
                    <a:pt x="11167" y="749"/>
                    <a:pt x="11165" y="748"/>
                    <a:pt x="11163" y="748"/>
                  </a:cubicBezTo>
                  <a:cubicBezTo>
                    <a:pt x="11156" y="748"/>
                    <a:pt x="11149" y="759"/>
                    <a:pt x="11142" y="759"/>
                  </a:cubicBezTo>
                  <a:cubicBezTo>
                    <a:pt x="11139" y="759"/>
                    <a:pt x="11136" y="757"/>
                    <a:pt x="11133" y="751"/>
                  </a:cubicBezTo>
                  <a:cubicBezTo>
                    <a:pt x="11145" y="727"/>
                    <a:pt x="11157" y="727"/>
                    <a:pt x="11181" y="703"/>
                  </a:cubicBezTo>
                  <a:lnTo>
                    <a:pt x="11169" y="681"/>
                  </a:lnTo>
                  <a:lnTo>
                    <a:pt x="11169" y="681"/>
                  </a:lnTo>
                  <a:cubicBezTo>
                    <a:pt x="11166" y="685"/>
                    <a:pt x="11161" y="689"/>
                    <a:pt x="11157" y="691"/>
                  </a:cubicBezTo>
                  <a:lnTo>
                    <a:pt x="11145" y="667"/>
                  </a:lnTo>
                  <a:cubicBezTo>
                    <a:pt x="11157" y="644"/>
                    <a:pt x="11193" y="632"/>
                    <a:pt x="11193" y="596"/>
                  </a:cubicBezTo>
                  <a:lnTo>
                    <a:pt x="11193" y="596"/>
                  </a:lnTo>
                  <a:lnTo>
                    <a:pt x="11169" y="608"/>
                  </a:lnTo>
                  <a:cubicBezTo>
                    <a:pt x="11157" y="620"/>
                    <a:pt x="11169" y="632"/>
                    <a:pt x="11145" y="655"/>
                  </a:cubicBezTo>
                  <a:cubicBezTo>
                    <a:pt x="11145" y="652"/>
                    <a:pt x="11144" y="651"/>
                    <a:pt x="11143" y="651"/>
                  </a:cubicBezTo>
                  <a:cubicBezTo>
                    <a:pt x="11135" y="651"/>
                    <a:pt x="11106" y="705"/>
                    <a:pt x="11085" y="715"/>
                  </a:cubicBezTo>
                  <a:cubicBezTo>
                    <a:pt x="11073" y="715"/>
                    <a:pt x="11073" y="703"/>
                    <a:pt x="11073" y="691"/>
                  </a:cubicBezTo>
                  <a:cubicBezTo>
                    <a:pt x="11038" y="727"/>
                    <a:pt x="11014" y="703"/>
                    <a:pt x="10966" y="739"/>
                  </a:cubicBezTo>
                  <a:cubicBezTo>
                    <a:pt x="10990" y="715"/>
                    <a:pt x="10990" y="691"/>
                    <a:pt x="11002" y="655"/>
                  </a:cubicBezTo>
                  <a:cubicBezTo>
                    <a:pt x="11003" y="657"/>
                    <a:pt x="11005" y="657"/>
                    <a:pt x="11006" y="657"/>
                  </a:cubicBezTo>
                  <a:cubicBezTo>
                    <a:pt x="11019" y="657"/>
                    <a:pt x="11039" y="616"/>
                    <a:pt x="11050" y="584"/>
                  </a:cubicBezTo>
                  <a:lnTo>
                    <a:pt x="11050" y="584"/>
                  </a:lnTo>
                  <a:cubicBezTo>
                    <a:pt x="11038" y="584"/>
                    <a:pt x="11014" y="632"/>
                    <a:pt x="11014" y="644"/>
                  </a:cubicBezTo>
                  <a:cubicBezTo>
                    <a:pt x="11012" y="639"/>
                    <a:pt x="11009" y="638"/>
                    <a:pt x="11007" y="638"/>
                  </a:cubicBezTo>
                  <a:cubicBezTo>
                    <a:pt x="10999" y="638"/>
                    <a:pt x="10990" y="651"/>
                    <a:pt x="10984" y="651"/>
                  </a:cubicBezTo>
                  <a:cubicBezTo>
                    <a:pt x="10980" y="651"/>
                    <a:pt x="10978" y="646"/>
                    <a:pt x="10978" y="632"/>
                  </a:cubicBezTo>
                  <a:cubicBezTo>
                    <a:pt x="10978" y="620"/>
                    <a:pt x="11014" y="596"/>
                    <a:pt x="11014" y="572"/>
                  </a:cubicBezTo>
                  <a:cubicBezTo>
                    <a:pt x="11013" y="571"/>
                    <a:pt x="11012" y="571"/>
                    <a:pt x="11011" y="571"/>
                  </a:cubicBezTo>
                  <a:cubicBezTo>
                    <a:pt x="11002" y="571"/>
                    <a:pt x="10992" y="613"/>
                    <a:pt x="10976" y="613"/>
                  </a:cubicBezTo>
                  <a:cubicBezTo>
                    <a:pt x="10973" y="613"/>
                    <a:pt x="10970" y="611"/>
                    <a:pt x="10966" y="608"/>
                  </a:cubicBezTo>
                  <a:cubicBezTo>
                    <a:pt x="10978" y="608"/>
                    <a:pt x="10978" y="596"/>
                    <a:pt x="10978" y="596"/>
                  </a:cubicBezTo>
                  <a:cubicBezTo>
                    <a:pt x="10978" y="589"/>
                    <a:pt x="10976" y="586"/>
                    <a:pt x="10973" y="586"/>
                  </a:cubicBezTo>
                  <a:cubicBezTo>
                    <a:pt x="10965" y="586"/>
                    <a:pt x="10951" y="603"/>
                    <a:pt x="10943" y="620"/>
                  </a:cubicBezTo>
                  <a:cubicBezTo>
                    <a:pt x="10966" y="548"/>
                    <a:pt x="10907" y="608"/>
                    <a:pt x="10943" y="548"/>
                  </a:cubicBezTo>
                  <a:cubicBezTo>
                    <a:pt x="10907" y="548"/>
                    <a:pt x="10931" y="584"/>
                    <a:pt x="10919" y="608"/>
                  </a:cubicBezTo>
                  <a:cubicBezTo>
                    <a:pt x="10914" y="610"/>
                    <a:pt x="10910" y="611"/>
                    <a:pt x="10906" y="611"/>
                  </a:cubicBezTo>
                  <a:cubicBezTo>
                    <a:pt x="10891" y="611"/>
                    <a:pt x="10883" y="594"/>
                    <a:pt x="10883" y="584"/>
                  </a:cubicBezTo>
                  <a:cubicBezTo>
                    <a:pt x="10891" y="584"/>
                    <a:pt x="10899" y="579"/>
                    <a:pt x="10903" y="579"/>
                  </a:cubicBezTo>
                  <a:cubicBezTo>
                    <a:pt x="10905" y="579"/>
                    <a:pt x="10907" y="580"/>
                    <a:pt x="10907" y="584"/>
                  </a:cubicBezTo>
                  <a:lnTo>
                    <a:pt x="10919" y="536"/>
                  </a:lnTo>
                  <a:cubicBezTo>
                    <a:pt x="10917" y="529"/>
                    <a:pt x="10914" y="526"/>
                    <a:pt x="10911" y="526"/>
                  </a:cubicBezTo>
                  <a:cubicBezTo>
                    <a:pt x="10896" y="526"/>
                    <a:pt x="10870" y="583"/>
                    <a:pt x="10855" y="583"/>
                  </a:cubicBezTo>
                  <a:cubicBezTo>
                    <a:pt x="10852" y="583"/>
                    <a:pt x="10849" y="580"/>
                    <a:pt x="10847" y="572"/>
                  </a:cubicBezTo>
                  <a:cubicBezTo>
                    <a:pt x="10871" y="560"/>
                    <a:pt x="10859" y="536"/>
                    <a:pt x="10883" y="513"/>
                  </a:cubicBezTo>
                  <a:lnTo>
                    <a:pt x="10883" y="513"/>
                  </a:lnTo>
                  <a:cubicBezTo>
                    <a:pt x="10880" y="516"/>
                    <a:pt x="10877" y="516"/>
                    <a:pt x="10874" y="516"/>
                  </a:cubicBezTo>
                  <a:cubicBezTo>
                    <a:pt x="10871" y="516"/>
                    <a:pt x="10869" y="516"/>
                    <a:pt x="10867" y="516"/>
                  </a:cubicBezTo>
                  <a:cubicBezTo>
                    <a:pt x="10862" y="516"/>
                    <a:pt x="10859" y="519"/>
                    <a:pt x="10859" y="536"/>
                  </a:cubicBezTo>
                  <a:cubicBezTo>
                    <a:pt x="10847" y="536"/>
                    <a:pt x="10847" y="524"/>
                    <a:pt x="10847" y="513"/>
                  </a:cubicBezTo>
                  <a:cubicBezTo>
                    <a:pt x="10823" y="524"/>
                    <a:pt x="10812" y="524"/>
                    <a:pt x="10788" y="548"/>
                  </a:cubicBezTo>
                  <a:cubicBezTo>
                    <a:pt x="10776" y="536"/>
                    <a:pt x="10776" y="501"/>
                    <a:pt x="10776" y="489"/>
                  </a:cubicBezTo>
                  <a:cubicBezTo>
                    <a:pt x="10773" y="490"/>
                    <a:pt x="10770" y="490"/>
                    <a:pt x="10768" y="490"/>
                  </a:cubicBezTo>
                  <a:cubicBezTo>
                    <a:pt x="10743" y="490"/>
                    <a:pt x="10729" y="448"/>
                    <a:pt x="10699" y="448"/>
                  </a:cubicBezTo>
                  <a:cubicBezTo>
                    <a:pt x="10694" y="448"/>
                    <a:pt x="10687" y="450"/>
                    <a:pt x="10681" y="453"/>
                  </a:cubicBezTo>
                  <a:cubicBezTo>
                    <a:pt x="10678" y="450"/>
                    <a:pt x="10675" y="449"/>
                    <a:pt x="10673" y="449"/>
                  </a:cubicBezTo>
                  <a:cubicBezTo>
                    <a:pt x="10660" y="449"/>
                    <a:pt x="10665" y="502"/>
                    <a:pt x="10649" y="502"/>
                  </a:cubicBezTo>
                  <a:cubicBezTo>
                    <a:pt x="10648" y="502"/>
                    <a:pt x="10646" y="501"/>
                    <a:pt x="10645" y="501"/>
                  </a:cubicBezTo>
                  <a:cubicBezTo>
                    <a:pt x="10669" y="453"/>
                    <a:pt x="10645" y="453"/>
                    <a:pt x="10645" y="429"/>
                  </a:cubicBezTo>
                  <a:cubicBezTo>
                    <a:pt x="10636" y="412"/>
                    <a:pt x="10625" y="409"/>
                    <a:pt x="10613" y="409"/>
                  </a:cubicBezTo>
                  <a:cubicBezTo>
                    <a:pt x="10605" y="409"/>
                    <a:pt x="10597" y="410"/>
                    <a:pt x="10590" y="410"/>
                  </a:cubicBezTo>
                  <a:cubicBezTo>
                    <a:pt x="10577" y="410"/>
                    <a:pt x="10566" y="406"/>
                    <a:pt x="10562" y="382"/>
                  </a:cubicBezTo>
                  <a:cubicBezTo>
                    <a:pt x="10562" y="382"/>
                    <a:pt x="10573" y="370"/>
                    <a:pt x="10573" y="370"/>
                  </a:cubicBezTo>
                  <a:cubicBezTo>
                    <a:pt x="10562" y="334"/>
                    <a:pt x="10538" y="346"/>
                    <a:pt x="10514" y="322"/>
                  </a:cubicBezTo>
                  <a:lnTo>
                    <a:pt x="10526" y="322"/>
                  </a:lnTo>
                  <a:cubicBezTo>
                    <a:pt x="10515" y="295"/>
                    <a:pt x="10499" y="288"/>
                    <a:pt x="10482" y="288"/>
                  </a:cubicBezTo>
                  <a:cubicBezTo>
                    <a:pt x="10461" y="288"/>
                    <a:pt x="10438" y="298"/>
                    <a:pt x="10419" y="298"/>
                  </a:cubicBezTo>
                  <a:cubicBezTo>
                    <a:pt x="10419" y="286"/>
                    <a:pt x="10431" y="274"/>
                    <a:pt x="10431" y="263"/>
                  </a:cubicBezTo>
                  <a:cubicBezTo>
                    <a:pt x="10424" y="256"/>
                    <a:pt x="10414" y="246"/>
                    <a:pt x="10400" y="246"/>
                  </a:cubicBezTo>
                  <a:cubicBezTo>
                    <a:pt x="10389" y="246"/>
                    <a:pt x="10375" y="253"/>
                    <a:pt x="10359" y="274"/>
                  </a:cubicBezTo>
                  <a:cubicBezTo>
                    <a:pt x="10359" y="245"/>
                    <a:pt x="10357" y="240"/>
                    <a:pt x="10354" y="240"/>
                  </a:cubicBezTo>
                  <a:cubicBezTo>
                    <a:pt x="10352" y="240"/>
                    <a:pt x="10350" y="241"/>
                    <a:pt x="10348" y="241"/>
                  </a:cubicBezTo>
                  <a:cubicBezTo>
                    <a:pt x="10344" y="241"/>
                    <a:pt x="10340" y="237"/>
                    <a:pt x="10335" y="215"/>
                  </a:cubicBezTo>
                  <a:cubicBezTo>
                    <a:pt x="10335" y="209"/>
                    <a:pt x="10338" y="209"/>
                    <a:pt x="10341" y="209"/>
                  </a:cubicBezTo>
                  <a:cubicBezTo>
                    <a:pt x="10344" y="209"/>
                    <a:pt x="10347" y="209"/>
                    <a:pt x="10347" y="203"/>
                  </a:cubicBezTo>
                  <a:cubicBezTo>
                    <a:pt x="10335" y="179"/>
                    <a:pt x="10323" y="191"/>
                    <a:pt x="10311" y="179"/>
                  </a:cubicBezTo>
                  <a:cubicBezTo>
                    <a:pt x="10283" y="189"/>
                    <a:pt x="10254" y="237"/>
                    <a:pt x="10232" y="237"/>
                  </a:cubicBezTo>
                  <a:cubicBezTo>
                    <a:pt x="10226" y="237"/>
                    <a:pt x="10221" y="234"/>
                    <a:pt x="10216" y="227"/>
                  </a:cubicBezTo>
                  <a:cubicBezTo>
                    <a:pt x="10240" y="155"/>
                    <a:pt x="10240" y="215"/>
                    <a:pt x="10264" y="155"/>
                  </a:cubicBezTo>
                  <a:lnTo>
                    <a:pt x="10264" y="155"/>
                  </a:lnTo>
                  <a:cubicBezTo>
                    <a:pt x="10257" y="162"/>
                    <a:pt x="10250" y="169"/>
                    <a:pt x="10246" y="169"/>
                  </a:cubicBezTo>
                  <a:cubicBezTo>
                    <a:pt x="10242" y="169"/>
                    <a:pt x="10240" y="165"/>
                    <a:pt x="10240" y="155"/>
                  </a:cubicBezTo>
                  <a:cubicBezTo>
                    <a:pt x="10252" y="132"/>
                    <a:pt x="10252" y="143"/>
                    <a:pt x="10264" y="120"/>
                  </a:cubicBezTo>
                  <a:cubicBezTo>
                    <a:pt x="10264" y="117"/>
                    <a:pt x="10263" y="115"/>
                    <a:pt x="10261" y="115"/>
                  </a:cubicBezTo>
                  <a:cubicBezTo>
                    <a:pt x="10251" y="115"/>
                    <a:pt x="10211" y="168"/>
                    <a:pt x="10205" y="168"/>
                  </a:cubicBezTo>
                  <a:cubicBezTo>
                    <a:pt x="10205" y="168"/>
                    <a:pt x="10204" y="168"/>
                    <a:pt x="10204" y="167"/>
                  </a:cubicBezTo>
                  <a:cubicBezTo>
                    <a:pt x="10192" y="191"/>
                    <a:pt x="10192" y="191"/>
                    <a:pt x="10204" y="191"/>
                  </a:cubicBezTo>
                  <a:cubicBezTo>
                    <a:pt x="10197" y="205"/>
                    <a:pt x="10191" y="210"/>
                    <a:pt x="10186" y="210"/>
                  </a:cubicBezTo>
                  <a:cubicBezTo>
                    <a:pt x="10174" y="210"/>
                    <a:pt x="10165" y="189"/>
                    <a:pt x="10151" y="189"/>
                  </a:cubicBezTo>
                  <a:cubicBezTo>
                    <a:pt x="10149" y="189"/>
                    <a:pt x="10147" y="190"/>
                    <a:pt x="10145" y="191"/>
                  </a:cubicBezTo>
                  <a:cubicBezTo>
                    <a:pt x="10145" y="203"/>
                    <a:pt x="10157" y="215"/>
                    <a:pt x="10145" y="251"/>
                  </a:cubicBezTo>
                  <a:cubicBezTo>
                    <a:pt x="10141" y="247"/>
                    <a:pt x="10137" y="245"/>
                    <a:pt x="10132" y="245"/>
                  </a:cubicBezTo>
                  <a:cubicBezTo>
                    <a:pt x="10110" y="245"/>
                    <a:pt x="10081" y="290"/>
                    <a:pt x="10061" y="310"/>
                  </a:cubicBezTo>
                  <a:cubicBezTo>
                    <a:pt x="10050" y="274"/>
                    <a:pt x="10097" y="263"/>
                    <a:pt x="10121" y="203"/>
                  </a:cubicBezTo>
                  <a:cubicBezTo>
                    <a:pt x="10121" y="191"/>
                    <a:pt x="10133" y="143"/>
                    <a:pt x="10145" y="132"/>
                  </a:cubicBezTo>
                  <a:cubicBezTo>
                    <a:pt x="10142" y="126"/>
                    <a:pt x="10138" y="124"/>
                    <a:pt x="10133" y="124"/>
                  </a:cubicBezTo>
                  <a:cubicBezTo>
                    <a:pt x="10116" y="124"/>
                    <a:pt x="10091" y="146"/>
                    <a:pt x="10073" y="155"/>
                  </a:cubicBezTo>
                  <a:lnTo>
                    <a:pt x="10085" y="143"/>
                  </a:lnTo>
                  <a:cubicBezTo>
                    <a:pt x="10083" y="142"/>
                    <a:pt x="10081" y="142"/>
                    <a:pt x="10078" y="142"/>
                  </a:cubicBezTo>
                  <a:cubicBezTo>
                    <a:pt x="10059" y="142"/>
                    <a:pt x="10033" y="167"/>
                    <a:pt x="10016" y="167"/>
                  </a:cubicBezTo>
                  <a:cubicBezTo>
                    <a:pt x="10010" y="167"/>
                    <a:pt x="10005" y="164"/>
                    <a:pt x="10002" y="155"/>
                  </a:cubicBezTo>
                  <a:lnTo>
                    <a:pt x="10002" y="167"/>
                  </a:lnTo>
                  <a:cubicBezTo>
                    <a:pt x="10002" y="179"/>
                    <a:pt x="9990" y="167"/>
                    <a:pt x="9966" y="191"/>
                  </a:cubicBezTo>
                  <a:cubicBezTo>
                    <a:pt x="9976" y="172"/>
                    <a:pt x="9978" y="153"/>
                    <a:pt x="9984" y="140"/>
                  </a:cubicBezTo>
                  <a:lnTo>
                    <a:pt x="9984" y="140"/>
                  </a:lnTo>
                  <a:cubicBezTo>
                    <a:pt x="9940" y="199"/>
                    <a:pt x="9917" y="158"/>
                    <a:pt x="9871" y="215"/>
                  </a:cubicBezTo>
                  <a:cubicBezTo>
                    <a:pt x="9871" y="203"/>
                    <a:pt x="9895" y="167"/>
                    <a:pt x="9907" y="155"/>
                  </a:cubicBezTo>
                  <a:cubicBezTo>
                    <a:pt x="9914" y="162"/>
                    <a:pt x="9916" y="169"/>
                    <a:pt x="9920" y="169"/>
                  </a:cubicBezTo>
                  <a:cubicBezTo>
                    <a:pt x="9923" y="169"/>
                    <a:pt x="9925" y="165"/>
                    <a:pt x="9930" y="155"/>
                  </a:cubicBezTo>
                  <a:cubicBezTo>
                    <a:pt x="9919" y="155"/>
                    <a:pt x="9919" y="132"/>
                    <a:pt x="9930" y="108"/>
                  </a:cubicBezTo>
                  <a:lnTo>
                    <a:pt x="9930" y="108"/>
                  </a:lnTo>
                  <a:cubicBezTo>
                    <a:pt x="9907" y="143"/>
                    <a:pt x="9883" y="155"/>
                    <a:pt x="9859" y="167"/>
                  </a:cubicBezTo>
                  <a:cubicBezTo>
                    <a:pt x="9847" y="167"/>
                    <a:pt x="9823" y="167"/>
                    <a:pt x="9859" y="155"/>
                  </a:cubicBezTo>
                  <a:lnTo>
                    <a:pt x="9847" y="155"/>
                  </a:lnTo>
                  <a:cubicBezTo>
                    <a:pt x="9847" y="143"/>
                    <a:pt x="9847" y="143"/>
                    <a:pt x="9847" y="143"/>
                  </a:cubicBezTo>
                  <a:lnTo>
                    <a:pt x="9907" y="132"/>
                  </a:lnTo>
                  <a:lnTo>
                    <a:pt x="9871" y="132"/>
                  </a:lnTo>
                  <a:cubicBezTo>
                    <a:pt x="9877" y="126"/>
                    <a:pt x="9877" y="123"/>
                    <a:pt x="9872" y="123"/>
                  </a:cubicBezTo>
                  <a:cubicBezTo>
                    <a:pt x="9868" y="123"/>
                    <a:pt x="9859" y="126"/>
                    <a:pt x="9847" y="132"/>
                  </a:cubicBezTo>
                  <a:lnTo>
                    <a:pt x="9835" y="132"/>
                  </a:lnTo>
                  <a:cubicBezTo>
                    <a:pt x="9835" y="132"/>
                    <a:pt x="9835" y="132"/>
                    <a:pt x="9835" y="143"/>
                  </a:cubicBezTo>
                  <a:cubicBezTo>
                    <a:pt x="9835" y="143"/>
                    <a:pt x="9823" y="143"/>
                    <a:pt x="9823" y="155"/>
                  </a:cubicBezTo>
                  <a:cubicBezTo>
                    <a:pt x="9811" y="167"/>
                    <a:pt x="9811" y="167"/>
                    <a:pt x="9800" y="167"/>
                  </a:cubicBezTo>
                  <a:cubicBezTo>
                    <a:pt x="9811" y="155"/>
                    <a:pt x="9811" y="155"/>
                    <a:pt x="9811" y="155"/>
                  </a:cubicBezTo>
                  <a:cubicBezTo>
                    <a:pt x="9811" y="143"/>
                    <a:pt x="9811" y="143"/>
                    <a:pt x="9811" y="143"/>
                  </a:cubicBezTo>
                  <a:cubicBezTo>
                    <a:pt x="9823" y="132"/>
                    <a:pt x="9823" y="132"/>
                    <a:pt x="9835" y="132"/>
                  </a:cubicBezTo>
                  <a:lnTo>
                    <a:pt x="9811" y="132"/>
                  </a:lnTo>
                  <a:cubicBezTo>
                    <a:pt x="9811" y="128"/>
                    <a:pt x="9810" y="126"/>
                    <a:pt x="9808" y="126"/>
                  </a:cubicBezTo>
                  <a:cubicBezTo>
                    <a:pt x="9805" y="126"/>
                    <a:pt x="9800" y="132"/>
                    <a:pt x="9800" y="132"/>
                  </a:cubicBezTo>
                  <a:cubicBezTo>
                    <a:pt x="9788" y="143"/>
                    <a:pt x="9788" y="143"/>
                    <a:pt x="9776" y="143"/>
                  </a:cubicBezTo>
                  <a:lnTo>
                    <a:pt x="9728" y="143"/>
                  </a:lnTo>
                  <a:lnTo>
                    <a:pt x="9776" y="132"/>
                  </a:lnTo>
                  <a:lnTo>
                    <a:pt x="9685" y="132"/>
                  </a:lnTo>
                  <a:cubicBezTo>
                    <a:pt x="9704" y="129"/>
                    <a:pt x="9728" y="126"/>
                    <a:pt x="9752" y="120"/>
                  </a:cubicBezTo>
                  <a:lnTo>
                    <a:pt x="9740" y="120"/>
                  </a:lnTo>
                  <a:lnTo>
                    <a:pt x="9776" y="108"/>
                  </a:lnTo>
                  <a:lnTo>
                    <a:pt x="9740" y="108"/>
                  </a:lnTo>
                  <a:cubicBezTo>
                    <a:pt x="9771" y="108"/>
                    <a:pt x="9775" y="90"/>
                    <a:pt x="9807" y="85"/>
                  </a:cubicBezTo>
                  <a:lnTo>
                    <a:pt x="9807" y="85"/>
                  </a:lnTo>
                  <a:cubicBezTo>
                    <a:pt x="9808" y="85"/>
                    <a:pt x="9810" y="84"/>
                    <a:pt x="9811" y="84"/>
                  </a:cubicBezTo>
                  <a:cubicBezTo>
                    <a:pt x="9776" y="84"/>
                    <a:pt x="9788" y="84"/>
                    <a:pt x="9776" y="96"/>
                  </a:cubicBezTo>
                  <a:cubicBezTo>
                    <a:pt x="9728" y="96"/>
                    <a:pt x="9752" y="84"/>
                    <a:pt x="9740" y="84"/>
                  </a:cubicBezTo>
                  <a:cubicBezTo>
                    <a:pt x="9764" y="84"/>
                    <a:pt x="9776" y="84"/>
                    <a:pt x="9788" y="72"/>
                  </a:cubicBezTo>
                  <a:lnTo>
                    <a:pt x="9788" y="72"/>
                  </a:lnTo>
                  <a:cubicBezTo>
                    <a:pt x="9780" y="76"/>
                    <a:pt x="9773" y="77"/>
                    <a:pt x="9769" y="77"/>
                  </a:cubicBezTo>
                  <a:cubicBezTo>
                    <a:pt x="9760" y="77"/>
                    <a:pt x="9760" y="72"/>
                    <a:pt x="9776" y="72"/>
                  </a:cubicBezTo>
                  <a:cubicBezTo>
                    <a:pt x="9740" y="72"/>
                    <a:pt x="9763" y="72"/>
                    <a:pt x="9764" y="60"/>
                  </a:cubicBezTo>
                  <a:lnTo>
                    <a:pt x="9764" y="60"/>
                  </a:lnTo>
                  <a:cubicBezTo>
                    <a:pt x="9763" y="72"/>
                    <a:pt x="9740" y="72"/>
                    <a:pt x="9704" y="72"/>
                  </a:cubicBezTo>
                  <a:lnTo>
                    <a:pt x="9669" y="72"/>
                  </a:lnTo>
                  <a:cubicBezTo>
                    <a:pt x="9621" y="72"/>
                    <a:pt x="9704" y="60"/>
                    <a:pt x="9692" y="60"/>
                  </a:cubicBezTo>
                  <a:lnTo>
                    <a:pt x="9740" y="60"/>
                  </a:lnTo>
                  <a:cubicBezTo>
                    <a:pt x="9728" y="60"/>
                    <a:pt x="9692" y="48"/>
                    <a:pt x="9680" y="48"/>
                  </a:cubicBezTo>
                  <a:cubicBezTo>
                    <a:pt x="9659" y="51"/>
                    <a:pt x="9646" y="52"/>
                    <a:pt x="9639" y="52"/>
                  </a:cubicBezTo>
                  <a:cubicBezTo>
                    <a:pt x="9610" y="52"/>
                    <a:pt x="9671" y="36"/>
                    <a:pt x="9633" y="3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3"/>
            <p:cNvSpPr/>
            <p:nvPr/>
          </p:nvSpPr>
          <p:spPr>
            <a:xfrm>
              <a:off x="5575100" y="2174200"/>
              <a:ext cx="600" cy="1225"/>
            </a:xfrm>
            <a:custGeom>
              <a:rect b="b" l="l" r="r" t="t"/>
              <a:pathLst>
                <a:path extrusionOk="0" h="49" w="24">
                  <a:moveTo>
                    <a:pt x="24" y="1"/>
                  </a:moveTo>
                  <a:lnTo>
                    <a:pt x="0" y="48"/>
                  </a:lnTo>
                  <a:lnTo>
                    <a:pt x="12" y="2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3"/>
            <p:cNvSpPr/>
            <p:nvPr/>
          </p:nvSpPr>
          <p:spPr>
            <a:xfrm>
              <a:off x="5574800" y="2173025"/>
              <a:ext cx="25" cy="325"/>
            </a:xfrm>
            <a:custGeom>
              <a:rect b="b" l="l" r="r" t="t"/>
              <a:pathLst>
                <a:path extrusionOk="0" h="13" w="1">
                  <a:moveTo>
                    <a:pt x="0" y="0"/>
                  </a:moveTo>
                  <a:cubicBezTo>
                    <a:pt x="0" y="0"/>
                    <a:pt x="0" y="0"/>
                    <a:pt x="0" y="12"/>
                  </a:cubicBezTo>
                  <a:cubicBezTo>
                    <a:pt x="0" y="12"/>
                    <a:pt x="0" y="12"/>
                    <a:pt x="0"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3"/>
            <p:cNvSpPr/>
            <p:nvPr/>
          </p:nvSpPr>
          <p:spPr>
            <a:xfrm>
              <a:off x="5573600" y="2172725"/>
              <a:ext cx="925" cy="1500"/>
            </a:xfrm>
            <a:custGeom>
              <a:rect b="b" l="l" r="r" t="t"/>
              <a:pathLst>
                <a:path extrusionOk="0" h="60" w="37">
                  <a:moveTo>
                    <a:pt x="36" y="0"/>
                  </a:moveTo>
                  <a:lnTo>
                    <a:pt x="12" y="12"/>
                  </a:lnTo>
                  <a:lnTo>
                    <a:pt x="1" y="60"/>
                  </a:lnTo>
                  <a:cubicBezTo>
                    <a:pt x="24" y="48"/>
                    <a:pt x="1" y="36"/>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3"/>
            <p:cNvSpPr/>
            <p:nvPr/>
          </p:nvSpPr>
          <p:spPr>
            <a:xfrm>
              <a:off x="5570025" y="2172425"/>
              <a:ext cx="3000" cy="2375"/>
            </a:xfrm>
            <a:custGeom>
              <a:rect b="b" l="l" r="r" t="t"/>
              <a:pathLst>
                <a:path extrusionOk="0" h="95" w="120">
                  <a:moveTo>
                    <a:pt x="84" y="0"/>
                  </a:moveTo>
                  <a:lnTo>
                    <a:pt x="84" y="0"/>
                  </a:lnTo>
                  <a:cubicBezTo>
                    <a:pt x="36" y="12"/>
                    <a:pt x="48" y="84"/>
                    <a:pt x="1" y="84"/>
                  </a:cubicBezTo>
                  <a:cubicBezTo>
                    <a:pt x="3" y="91"/>
                    <a:pt x="6" y="94"/>
                    <a:pt x="10" y="94"/>
                  </a:cubicBezTo>
                  <a:cubicBezTo>
                    <a:pt x="26" y="94"/>
                    <a:pt x="58" y="37"/>
                    <a:pt x="75" y="37"/>
                  </a:cubicBezTo>
                  <a:cubicBezTo>
                    <a:pt x="79" y="37"/>
                    <a:pt x="82" y="40"/>
                    <a:pt x="84" y="48"/>
                  </a:cubicBezTo>
                  <a:cubicBezTo>
                    <a:pt x="84" y="16"/>
                    <a:pt x="95" y="16"/>
                    <a:pt x="105" y="16"/>
                  </a:cubicBezTo>
                  <a:lnTo>
                    <a:pt x="105" y="16"/>
                  </a:lnTo>
                  <a:cubicBezTo>
                    <a:pt x="110" y="16"/>
                    <a:pt x="116" y="16"/>
                    <a:pt x="120" y="12"/>
                  </a:cubicBezTo>
                  <a:cubicBezTo>
                    <a:pt x="118" y="11"/>
                    <a:pt x="116" y="10"/>
                    <a:pt x="114" y="10"/>
                  </a:cubicBezTo>
                  <a:cubicBezTo>
                    <a:pt x="104" y="10"/>
                    <a:pt x="88" y="22"/>
                    <a:pt x="81" y="22"/>
                  </a:cubicBezTo>
                  <a:cubicBezTo>
                    <a:pt x="76" y="22"/>
                    <a:pt x="76" y="17"/>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3"/>
            <p:cNvSpPr/>
            <p:nvPr/>
          </p:nvSpPr>
          <p:spPr>
            <a:xfrm>
              <a:off x="5571450" y="2174300"/>
              <a:ext cx="575" cy="725"/>
            </a:xfrm>
            <a:custGeom>
              <a:rect b="b" l="l" r="r" t="t"/>
              <a:pathLst>
                <a:path extrusionOk="0" h="29" w="23">
                  <a:moveTo>
                    <a:pt x="16" y="1"/>
                  </a:moveTo>
                  <a:cubicBezTo>
                    <a:pt x="13" y="1"/>
                    <a:pt x="8" y="4"/>
                    <a:pt x="3" y="9"/>
                  </a:cubicBezTo>
                  <a:cubicBezTo>
                    <a:pt x="12" y="9"/>
                    <a:pt x="1" y="29"/>
                    <a:pt x="5" y="29"/>
                  </a:cubicBezTo>
                  <a:cubicBezTo>
                    <a:pt x="6" y="29"/>
                    <a:pt x="9" y="27"/>
                    <a:pt x="15" y="21"/>
                  </a:cubicBezTo>
                  <a:cubicBezTo>
                    <a:pt x="22" y="7"/>
                    <a:pt x="21"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3"/>
            <p:cNvSpPr/>
            <p:nvPr/>
          </p:nvSpPr>
          <p:spPr>
            <a:xfrm>
              <a:off x="5570925" y="2171825"/>
              <a:ext cx="325" cy="625"/>
            </a:xfrm>
            <a:custGeom>
              <a:rect b="b" l="l" r="r" t="t"/>
              <a:pathLst>
                <a:path extrusionOk="0" h="25" w="13">
                  <a:moveTo>
                    <a:pt x="12" y="1"/>
                  </a:moveTo>
                  <a:lnTo>
                    <a:pt x="0" y="24"/>
                  </a:lnTo>
                  <a:lnTo>
                    <a:pt x="12" y="24"/>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3"/>
            <p:cNvSpPr/>
            <p:nvPr/>
          </p:nvSpPr>
          <p:spPr>
            <a:xfrm>
              <a:off x="5570325" y="2171225"/>
              <a:ext cx="925" cy="625"/>
            </a:xfrm>
            <a:custGeom>
              <a:rect b="b" l="l" r="r" t="t"/>
              <a:pathLst>
                <a:path extrusionOk="0" h="25" w="37">
                  <a:moveTo>
                    <a:pt x="36" y="1"/>
                  </a:moveTo>
                  <a:lnTo>
                    <a:pt x="29" y="5"/>
                  </a:lnTo>
                  <a:lnTo>
                    <a:pt x="29" y="5"/>
                  </a:lnTo>
                  <a:cubicBezTo>
                    <a:pt x="32" y="5"/>
                    <a:pt x="34" y="3"/>
                    <a:pt x="36" y="1"/>
                  </a:cubicBezTo>
                  <a:close/>
                  <a:moveTo>
                    <a:pt x="29" y="5"/>
                  </a:moveTo>
                  <a:lnTo>
                    <a:pt x="29" y="5"/>
                  </a:lnTo>
                  <a:cubicBezTo>
                    <a:pt x="20" y="9"/>
                    <a:pt x="10" y="5"/>
                    <a:pt x="1" y="25"/>
                  </a:cubicBezTo>
                  <a:lnTo>
                    <a:pt x="29" y="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3"/>
            <p:cNvSpPr/>
            <p:nvPr/>
          </p:nvSpPr>
          <p:spPr>
            <a:xfrm>
              <a:off x="5568775" y="2170225"/>
              <a:ext cx="975" cy="1075"/>
            </a:xfrm>
            <a:custGeom>
              <a:rect b="b" l="l" r="r" t="t"/>
              <a:pathLst>
                <a:path extrusionOk="0" h="43" w="39">
                  <a:moveTo>
                    <a:pt x="36" y="0"/>
                  </a:moveTo>
                  <a:cubicBezTo>
                    <a:pt x="27" y="0"/>
                    <a:pt x="0" y="42"/>
                    <a:pt x="11" y="42"/>
                  </a:cubicBezTo>
                  <a:cubicBezTo>
                    <a:pt x="12" y="42"/>
                    <a:pt x="13" y="42"/>
                    <a:pt x="15" y="41"/>
                  </a:cubicBezTo>
                  <a:cubicBezTo>
                    <a:pt x="27" y="29"/>
                    <a:pt x="27" y="5"/>
                    <a:pt x="39" y="5"/>
                  </a:cubicBezTo>
                  <a:cubicBezTo>
                    <a:pt x="39" y="2"/>
                    <a:pt x="38"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3"/>
            <p:cNvSpPr/>
            <p:nvPr/>
          </p:nvSpPr>
          <p:spPr>
            <a:xfrm>
              <a:off x="5565575" y="2170925"/>
              <a:ext cx="600" cy="450"/>
            </a:xfrm>
            <a:custGeom>
              <a:rect b="b" l="l" r="r" t="t"/>
              <a:pathLst>
                <a:path extrusionOk="0" h="18" w="24">
                  <a:moveTo>
                    <a:pt x="0" y="1"/>
                  </a:moveTo>
                  <a:lnTo>
                    <a:pt x="0" y="13"/>
                  </a:lnTo>
                  <a:cubicBezTo>
                    <a:pt x="0" y="16"/>
                    <a:pt x="1" y="18"/>
                    <a:pt x="3" y="18"/>
                  </a:cubicBezTo>
                  <a:cubicBezTo>
                    <a:pt x="7" y="18"/>
                    <a:pt x="15" y="9"/>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3"/>
            <p:cNvSpPr/>
            <p:nvPr/>
          </p:nvSpPr>
          <p:spPr>
            <a:xfrm>
              <a:off x="5563250" y="2175400"/>
              <a:ext cx="550" cy="625"/>
            </a:xfrm>
            <a:custGeom>
              <a:rect b="b" l="l" r="r" t="t"/>
              <a:pathLst>
                <a:path extrusionOk="0" h="25" w="22">
                  <a:moveTo>
                    <a:pt x="10" y="0"/>
                  </a:moveTo>
                  <a:cubicBezTo>
                    <a:pt x="1" y="18"/>
                    <a:pt x="0" y="23"/>
                    <a:pt x="3" y="23"/>
                  </a:cubicBezTo>
                  <a:cubicBezTo>
                    <a:pt x="6" y="23"/>
                    <a:pt x="13" y="17"/>
                    <a:pt x="17" y="17"/>
                  </a:cubicBezTo>
                  <a:cubicBezTo>
                    <a:pt x="20" y="17"/>
                    <a:pt x="22" y="19"/>
                    <a:pt x="22" y="24"/>
                  </a:cubicBezTo>
                  <a:cubicBezTo>
                    <a:pt x="22" y="12"/>
                    <a:pt x="22" y="0"/>
                    <a:pt x="1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3"/>
            <p:cNvSpPr/>
            <p:nvPr/>
          </p:nvSpPr>
          <p:spPr>
            <a:xfrm>
              <a:off x="5565875" y="2169300"/>
              <a:ext cx="600" cy="475"/>
            </a:xfrm>
            <a:custGeom>
              <a:rect b="b" l="l" r="r" t="t"/>
              <a:pathLst>
                <a:path extrusionOk="0" h="19" w="24">
                  <a:moveTo>
                    <a:pt x="16" y="0"/>
                  </a:moveTo>
                  <a:cubicBezTo>
                    <a:pt x="12" y="0"/>
                    <a:pt x="6" y="6"/>
                    <a:pt x="0" y="18"/>
                  </a:cubicBezTo>
                  <a:lnTo>
                    <a:pt x="0" y="18"/>
                  </a:lnTo>
                  <a:cubicBezTo>
                    <a:pt x="4" y="10"/>
                    <a:pt x="7" y="8"/>
                    <a:pt x="9" y="8"/>
                  </a:cubicBezTo>
                  <a:cubicBezTo>
                    <a:pt x="13" y="8"/>
                    <a:pt x="16" y="18"/>
                    <a:pt x="24" y="18"/>
                  </a:cubicBezTo>
                  <a:cubicBezTo>
                    <a:pt x="24" y="6"/>
                    <a:pt x="21" y="0"/>
                    <a:pt x="1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3"/>
            <p:cNvSpPr/>
            <p:nvPr/>
          </p:nvSpPr>
          <p:spPr>
            <a:xfrm>
              <a:off x="5563475" y="2168225"/>
              <a:ext cx="2700" cy="2425"/>
            </a:xfrm>
            <a:custGeom>
              <a:rect b="b" l="l" r="r" t="t"/>
              <a:pathLst>
                <a:path extrusionOk="0" h="97" w="108">
                  <a:moveTo>
                    <a:pt x="70" y="1"/>
                  </a:moveTo>
                  <a:cubicBezTo>
                    <a:pt x="65" y="1"/>
                    <a:pt x="57" y="4"/>
                    <a:pt x="48" y="14"/>
                  </a:cubicBezTo>
                  <a:cubicBezTo>
                    <a:pt x="36" y="25"/>
                    <a:pt x="25" y="85"/>
                    <a:pt x="1" y="97"/>
                  </a:cubicBezTo>
                  <a:cubicBezTo>
                    <a:pt x="18" y="97"/>
                    <a:pt x="52" y="61"/>
                    <a:pt x="63" y="61"/>
                  </a:cubicBezTo>
                  <a:cubicBezTo>
                    <a:pt x="67" y="61"/>
                    <a:pt x="67" y="67"/>
                    <a:pt x="60" y="85"/>
                  </a:cubicBezTo>
                  <a:lnTo>
                    <a:pt x="108" y="25"/>
                  </a:lnTo>
                  <a:cubicBezTo>
                    <a:pt x="108" y="21"/>
                    <a:pt x="107" y="20"/>
                    <a:pt x="105" y="20"/>
                  </a:cubicBezTo>
                  <a:cubicBezTo>
                    <a:pt x="97" y="20"/>
                    <a:pt x="70" y="61"/>
                    <a:pt x="60" y="61"/>
                  </a:cubicBezTo>
                  <a:cubicBezTo>
                    <a:pt x="72" y="37"/>
                    <a:pt x="84" y="37"/>
                    <a:pt x="84" y="25"/>
                  </a:cubicBezTo>
                  <a:cubicBezTo>
                    <a:pt x="84" y="11"/>
                    <a:pt x="80" y="1"/>
                    <a:pt x="7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3"/>
            <p:cNvSpPr/>
            <p:nvPr/>
          </p:nvSpPr>
          <p:spPr>
            <a:xfrm>
              <a:off x="5563275" y="2172725"/>
              <a:ext cx="825" cy="1450"/>
            </a:xfrm>
            <a:custGeom>
              <a:rect b="b" l="l" r="r" t="t"/>
              <a:pathLst>
                <a:path extrusionOk="0" h="58" w="33">
                  <a:moveTo>
                    <a:pt x="33" y="0"/>
                  </a:moveTo>
                  <a:cubicBezTo>
                    <a:pt x="33" y="24"/>
                    <a:pt x="21" y="24"/>
                    <a:pt x="9" y="36"/>
                  </a:cubicBezTo>
                  <a:cubicBezTo>
                    <a:pt x="1" y="52"/>
                    <a:pt x="1" y="57"/>
                    <a:pt x="4" y="57"/>
                  </a:cubicBezTo>
                  <a:cubicBezTo>
                    <a:pt x="11" y="57"/>
                    <a:pt x="33" y="36"/>
                    <a:pt x="33" y="36"/>
                  </a:cubicBezTo>
                  <a:lnTo>
                    <a:pt x="3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3"/>
            <p:cNvSpPr/>
            <p:nvPr/>
          </p:nvSpPr>
          <p:spPr>
            <a:xfrm>
              <a:off x="5561700" y="2169150"/>
              <a:ext cx="625" cy="25"/>
            </a:xfrm>
            <a:custGeom>
              <a:rect b="b" l="l" r="r" t="t"/>
              <a:pathLst>
                <a:path extrusionOk="0" h="1" w="25">
                  <a:moveTo>
                    <a:pt x="0" y="0"/>
                  </a:moveTo>
                  <a:lnTo>
                    <a:pt x="24"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3"/>
            <p:cNvSpPr/>
            <p:nvPr/>
          </p:nvSpPr>
          <p:spPr>
            <a:xfrm>
              <a:off x="5561700" y="2168250"/>
              <a:ext cx="625" cy="325"/>
            </a:xfrm>
            <a:custGeom>
              <a:rect b="b" l="l" r="r" t="t"/>
              <a:pathLst>
                <a:path extrusionOk="0" h="13" w="25">
                  <a:moveTo>
                    <a:pt x="24" y="1"/>
                  </a:moveTo>
                  <a:lnTo>
                    <a:pt x="0" y="13"/>
                  </a:ln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3"/>
            <p:cNvSpPr/>
            <p:nvPr/>
          </p:nvSpPr>
          <p:spPr>
            <a:xfrm>
              <a:off x="5561700" y="2167650"/>
              <a:ext cx="625" cy="325"/>
            </a:xfrm>
            <a:custGeom>
              <a:rect b="b" l="l" r="r" t="t"/>
              <a:pathLst>
                <a:path extrusionOk="0" h="13" w="25">
                  <a:moveTo>
                    <a:pt x="0" y="1"/>
                  </a:move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3"/>
            <p:cNvSpPr/>
            <p:nvPr/>
          </p:nvSpPr>
          <p:spPr>
            <a:xfrm>
              <a:off x="5560800" y="2167075"/>
              <a:ext cx="325" cy="725"/>
            </a:xfrm>
            <a:custGeom>
              <a:rect b="b" l="l" r="r" t="t"/>
              <a:pathLst>
                <a:path extrusionOk="0" h="29" w="13">
                  <a:moveTo>
                    <a:pt x="12" y="12"/>
                  </a:moveTo>
                  <a:cubicBezTo>
                    <a:pt x="12" y="14"/>
                    <a:pt x="11" y="15"/>
                    <a:pt x="11" y="17"/>
                  </a:cubicBezTo>
                  <a:lnTo>
                    <a:pt x="11" y="17"/>
                  </a:lnTo>
                  <a:cubicBezTo>
                    <a:pt x="12" y="16"/>
                    <a:pt x="12" y="15"/>
                    <a:pt x="12" y="12"/>
                  </a:cubicBezTo>
                  <a:close/>
                  <a:moveTo>
                    <a:pt x="1" y="0"/>
                  </a:moveTo>
                  <a:lnTo>
                    <a:pt x="1" y="24"/>
                  </a:lnTo>
                  <a:cubicBezTo>
                    <a:pt x="1" y="22"/>
                    <a:pt x="1" y="21"/>
                    <a:pt x="1" y="21"/>
                  </a:cubicBezTo>
                  <a:cubicBezTo>
                    <a:pt x="1" y="21"/>
                    <a:pt x="1" y="28"/>
                    <a:pt x="4" y="28"/>
                  </a:cubicBezTo>
                  <a:cubicBezTo>
                    <a:pt x="5" y="28"/>
                    <a:pt x="8" y="26"/>
                    <a:pt x="11" y="17"/>
                  </a:cubicBezTo>
                  <a:lnTo>
                    <a:pt x="11" y="17"/>
                  </a:lnTo>
                  <a:cubicBezTo>
                    <a:pt x="11" y="17"/>
                    <a:pt x="10" y="17"/>
                    <a:pt x="10" y="17"/>
                  </a:cubicBezTo>
                  <a:cubicBezTo>
                    <a:pt x="7" y="17"/>
                    <a:pt x="1" y="8"/>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3"/>
            <p:cNvSpPr/>
            <p:nvPr/>
          </p:nvSpPr>
          <p:spPr>
            <a:xfrm>
              <a:off x="5550075" y="2178075"/>
              <a:ext cx="625" cy="1225"/>
            </a:xfrm>
            <a:custGeom>
              <a:rect b="b" l="l" r="r" t="t"/>
              <a:pathLst>
                <a:path extrusionOk="0" h="49" w="25">
                  <a:moveTo>
                    <a:pt x="25" y="1"/>
                  </a:moveTo>
                  <a:lnTo>
                    <a:pt x="1" y="36"/>
                  </a:lnTo>
                  <a:cubicBezTo>
                    <a:pt x="13" y="36"/>
                    <a:pt x="13" y="36"/>
                    <a:pt x="13" y="48"/>
                  </a:cubicBezTo>
                  <a:cubicBezTo>
                    <a:pt x="25" y="36"/>
                    <a:pt x="25" y="24"/>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3"/>
            <p:cNvSpPr/>
            <p:nvPr/>
          </p:nvSpPr>
          <p:spPr>
            <a:xfrm>
              <a:off x="5549500" y="2177700"/>
              <a:ext cx="1500" cy="750"/>
            </a:xfrm>
            <a:custGeom>
              <a:rect b="b" l="l" r="r" t="t"/>
              <a:pathLst>
                <a:path extrusionOk="0" h="30" w="60">
                  <a:moveTo>
                    <a:pt x="57" y="0"/>
                  </a:moveTo>
                  <a:cubicBezTo>
                    <a:pt x="52" y="0"/>
                    <a:pt x="42" y="7"/>
                    <a:pt x="33" y="7"/>
                  </a:cubicBezTo>
                  <a:cubicBezTo>
                    <a:pt x="30" y="7"/>
                    <a:pt x="26" y="6"/>
                    <a:pt x="24" y="4"/>
                  </a:cubicBezTo>
                  <a:lnTo>
                    <a:pt x="24" y="4"/>
                  </a:lnTo>
                  <a:lnTo>
                    <a:pt x="0" y="27"/>
                  </a:lnTo>
                  <a:cubicBezTo>
                    <a:pt x="2" y="29"/>
                    <a:pt x="4" y="30"/>
                    <a:pt x="6" y="30"/>
                  </a:cubicBezTo>
                  <a:cubicBezTo>
                    <a:pt x="19" y="30"/>
                    <a:pt x="39" y="4"/>
                    <a:pt x="60" y="4"/>
                  </a:cubicBezTo>
                  <a:cubicBezTo>
                    <a:pt x="60" y="1"/>
                    <a:pt x="59" y="0"/>
                    <a:pt x="5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3"/>
            <p:cNvSpPr/>
            <p:nvPr/>
          </p:nvSpPr>
          <p:spPr>
            <a:xfrm>
              <a:off x="5542350" y="2172125"/>
              <a:ext cx="2100" cy="1350"/>
            </a:xfrm>
            <a:custGeom>
              <a:rect b="b" l="l" r="r" t="t"/>
              <a:pathLst>
                <a:path extrusionOk="0" h="54" w="84">
                  <a:moveTo>
                    <a:pt x="24" y="0"/>
                  </a:moveTo>
                  <a:cubicBezTo>
                    <a:pt x="24" y="12"/>
                    <a:pt x="0" y="36"/>
                    <a:pt x="0" y="36"/>
                  </a:cubicBezTo>
                  <a:lnTo>
                    <a:pt x="36" y="24"/>
                  </a:lnTo>
                  <a:lnTo>
                    <a:pt x="24" y="48"/>
                  </a:lnTo>
                  <a:cubicBezTo>
                    <a:pt x="24" y="52"/>
                    <a:pt x="25" y="54"/>
                    <a:pt x="26" y="54"/>
                  </a:cubicBezTo>
                  <a:cubicBezTo>
                    <a:pt x="31" y="54"/>
                    <a:pt x="42" y="30"/>
                    <a:pt x="46" y="30"/>
                  </a:cubicBezTo>
                  <a:cubicBezTo>
                    <a:pt x="47" y="30"/>
                    <a:pt x="48" y="32"/>
                    <a:pt x="48" y="36"/>
                  </a:cubicBezTo>
                  <a:cubicBezTo>
                    <a:pt x="72" y="12"/>
                    <a:pt x="60" y="12"/>
                    <a:pt x="84" y="0"/>
                  </a:cubicBezTo>
                  <a:lnTo>
                    <a:pt x="84" y="0"/>
                  </a:lnTo>
                  <a:cubicBezTo>
                    <a:pt x="76" y="4"/>
                    <a:pt x="69" y="6"/>
                    <a:pt x="63" y="6"/>
                  </a:cubicBezTo>
                  <a:cubicBezTo>
                    <a:pt x="51" y="6"/>
                    <a:pt x="40"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23"/>
            <p:cNvSpPr/>
            <p:nvPr/>
          </p:nvSpPr>
          <p:spPr>
            <a:xfrm>
              <a:off x="5553350" y="2282250"/>
              <a:ext cx="1500" cy="1300"/>
            </a:xfrm>
            <a:custGeom>
              <a:rect b="b" l="l" r="r" t="t"/>
              <a:pathLst>
                <a:path extrusionOk="0" h="52" w="60">
                  <a:moveTo>
                    <a:pt x="25" y="1"/>
                  </a:moveTo>
                  <a:cubicBezTo>
                    <a:pt x="37" y="25"/>
                    <a:pt x="1" y="13"/>
                    <a:pt x="37" y="48"/>
                  </a:cubicBezTo>
                  <a:cubicBezTo>
                    <a:pt x="41" y="50"/>
                    <a:pt x="44" y="51"/>
                    <a:pt x="47" y="51"/>
                  </a:cubicBezTo>
                  <a:cubicBezTo>
                    <a:pt x="59" y="51"/>
                    <a:pt x="54" y="30"/>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3"/>
            <p:cNvSpPr/>
            <p:nvPr/>
          </p:nvSpPr>
          <p:spPr>
            <a:xfrm>
              <a:off x="5560350" y="2261200"/>
              <a:ext cx="175" cy="250"/>
            </a:xfrm>
            <a:custGeom>
              <a:rect b="b" l="l" r="r" t="t"/>
              <a:pathLst>
                <a:path extrusionOk="0" h="10" w="7">
                  <a:moveTo>
                    <a:pt x="2" y="0"/>
                  </a:moveTo>
                  <a:cubicBezTo>
                    <a:pt x="1" y="0"/>
                    <a:pt x="1" y="3"/>
                    <a:pt x="7" y="9"/>
                  </a:cubicBezTo>
                  <a:cubicBezTo>
                    <a:pt x="7" y="3"/>
                    <a:pt x="4" y="0"/>
                    <a:pt x="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23"/>
            <p:cNvSpPr/>
            <p:nvPr/>
          </p:nvSpPr>
          <p:spPr>
            <a:xfrm>
              <a:off x="5562600" y="2256050"/>
              <a:ext cx="600" cy="325"/>
            </a:xfrm>
            <a:custGeom>
              <a:rect b="b" l="l" r="r" t="t"/>
              <a:pathLst>
                <a:path extrusionOk="0" h="13" w="24">
                  <a:moveTo>
                    <a:pt x="0" y="1"/>
                  </a:moveTo>
                  <a:lnTo>
                    <a:pt x="0" y="13"/>
                  </a:lnTo>
                  <a:lnTo>
                    <a:pt x="24" y="13"/>
                  </a:lnTo>
                  <a:cubicBezTo>
                    <a:pt x="12" y="13"/>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23"/>
            <p:cNvSpPr/>
            <p:nvPr/>
          </p:nvSpPr>
          <p:spPr>
            <a:xfrm>
              <a:off x="5558725" y="2278100"/>
              <a:ext cx="325" cy="300"/>
            </a:xfrm>
            <a:custGeom>
              <a:rect b="b" l="l" r="r" t="t"/>
              <a:pathLst>
                <a:path extrusionOk="0" h="12" w="13">
                  <a:moveTo>
                    <a:pt x="12" y="0"/>
                  </a:moveTo>
                  <a:cubicBezTo>
                    <a:pt x="0" y="0"/>
                    <a:pt x="0" y="0"/>
                    <a:pt x="12" y="12"/>
                  </a:cubicBezTo>
                  <a:cubicBezTo>
                    <a:pt x="12" y="12"/>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3"/>
            <p:cNvSpPr/>
            <p:nvPr/>
          </p:nvSpPr>
          <p:spPr>
            <a:xfrm>
              <a:off x="5559900" y="2276600"/>
              <a:ext cx="300" cy="150"/>
            </a:xfrm>
            <a:custGeom>
              <a:rect b="b" l="l" r="r" t="t"/>
              <a:pathLst>
                <a:path extrusionOk="0" h="6" w="12">
                  <a:moveTo>
                    <a:pt x="1" y="1"/>
                  </a:moveTo>
                  <a:cubicBezTo>
                    <a:pt x="5" y="4"/>
                    <a:pt x="7" y="6"/>
                    <a:pt x="9" y="6"/>
                  </a:cubicBezTo>
                  <a:cubicBezTo>
                    <a:pt x="11" y="6"/>
                    <a:pt x="9"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3"/>
            <p:cNvSpPr/>
            <p:nvPr/>
          </p:nvSpPr>
          <p:spPr>
            <a:xfrm>
              <a:off x="5560800" y="2275700"/>
              <a:ext cx="325" cy="25"/>
            </a:xfrm>
            <a:custGeom>
              <a:rect b="b" l="l" r="r" t="t"/>
              <a:pathLst>
                <a:path extrusionOk="0" h="1" w="13">
                  <a:moveTo>
                    <a:pt x="1" y="1"/>
                  </a:moveTo>
                  <a:cubicBezTo>
                    <a:pt x="1" y="1"/>
                    <a:pt x="1" y="1"/>
                    <a:pt x="1" y="1"/>
                  </a:cubicBezTo>
                  <a:cubicBezTo>
                    <a:pt x="1" y="1"/>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3"/>
            <p:cNvSpPr/>
            <p:nvPr/>
          </p:nvSpPr>
          <p:spPr>
            <a:xfrm>
              <a:off x="5558125" y="2276900"/>
              <a:ext cx="2250" cy="1750"/>
            </a:xfrm>
            <a:custGeom>
              <a:rect b="b" l="l" r="r" t="t"/>
              <a:pathLst>
                <a:path extrusionOk="0" h="70" w="90">
                  <a:moveTo>
                    <a:pt x="36" y="0"/>
                  </a:moveTo>
                  <a:cubicBezTo>
                    <a:pt x="24" y="12"/>
                    <a:pt x="24" y="12"/>
                    <a:pt x="24" y="12"/>
                  </a:cubicBezTo>
                  <a:cubicBezTo>
                    <a:pt x="0" y="12"/>
                    <a:pt x="24" y="36"/>
                    <a:pt x="36" y="48"/>
                  </a:cubicBezTo>
                  <a:cubicBezTo>
                    <a:pt x="50" y="55"/>
                    <a:pt x="75" y="70"/>
                    <a:pt x="83" y="70"/>
                  </a:cubicBezTo>
                  <a:cubicBezTo>
                    <a:pt x="89" y="70"/>
                    <a:pt x="85" y="61"/>
                    <a:pt x="60" y="36"/>
                  </a:cubicBezTo>
                  <a:lnTo>
                    <a:pt x="58" y="36"/>
                  </a:lnTo>
                  <a:cubicBezTo>
                    <a:pt x="56" y="31"/>
                    <a:pt x="48" y="19"/>
                    <a:pt x="48" y="12"/>
                  </a:cubicBezTo>
                  <a:cubicBezTo>
                    <a:pt x="48" y="12"/>
                    <a:pt x="36" y="12"/>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3"/>
            <p:cNvSpPr/>
            <p:nvPr/>
          </p:nvSpPr>
          <p:spPr>
            <a:xfrm>
              <a:off x="5556625" y="2268575"/>
              <a:ext cx="325" cy="25"/>
            </a:xfrm>
            <a:custGeom>
              <a:rect b="b" l="l" r="r" t="t"/>
              <a:pathLst>
                <a:path extrusionOk="0" h="1" w="13">
                  <a:moveTo>
                    <a:pt x="13" y="0"/>
                  </a:moveTo>
                  <a:cubicBezTo>
                    <a:pt x="13" y="0"/>
                    <a:pt x="13" y="0"/>
                    <a:pt x="13" y="0"/>
                  </a:cubicBezTo>
                  <a:cubicBezTo>
                    <a:pt x="1" y="0"/>
                    <a:pt x="1"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3"/>
            <p:cNvSpPr/>
            <p:nvPr/>
          </p:nvSpPr>
          <p:spPr>
            <a:xfrm>
              <a:off x="5556925" y="2281950"/>
              <a:ext cx="925" cy="325"/>
            </a:xfrm>
            <a:custGeom>
              <a:rect b="b" l="l" r="r" t="t"/>
              <a:pathLst>
                <a:path extrusionOk="0" h="13" w="37">
                  <a:moveTo>
                    <a:pt x="1" y="1"/>
                  </a:moveTo>
                  <a:cubicBezTo>
                    <a:pt x="1" y="1"/>
                    <a:pt x="25" y="13"/>
                    <a:pt x="37"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23"/>
            <p:cNvSpPr/>
            <p:nvPr/>
          </p:nvSpPr>
          <p:spPr>
            <a:xfrm>
              <a:off x="5561100" y="2279275"/>
              <a:ext cx="925" cy="475"/>
            </a:xfrm>
            <a:custGeom>
              <a:rect b="b" l="l" r="r" t="t"/>
              <a:pathLst>
                <a:path extrusionOk="0" h="19" w="37">
                  <a:moveTo>
                    <a:pt x="0" y="1"/>
                  </a:moveTo>
                  <a:cubicBezTo>
                    <a:pt x="6" y="13"/>
                    <a:pt x="18" y="19"/>
                    <a:pt x="26" y="19"/>
                  </a:cubicBezTo>
                  <a:cubicBezTo>
                    <a:pt x="33" y="19"/>
                    <a:pt x="36"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3"/>
            <p:cNvSpPr/>
            <p:nvPr/>
          </p:nvSpPr>
          <p:spPr>
            <a:xfrm>
              <a:off x="5561700" y="2277800"/>
              <a:ext cx="1500" cy="900"/>
            </a:xfrm>
            <a:custGeom>
              <a:rect b="b" l="l" r="r" t="t"/>
              <a:pathLst>
                <a:path extrusionOk="0" h="36" w="60">
                  <a:moveTo>
                    <a:pt x="24" y="0"/>
                  </a:moveTo>
                  <a:cubicBezTo>
                    <a:pt x="36" y="12"/>
                    <a:pt x="0" y="0"/>
                    <a:pt x="36" y="36"/>
                  </a:cubicBezTo>
                  <a:cubicBezTo>
                    <a:pt x="0" y="0"/>
                    <a:pt x="60" y="24"/>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3"/>
            <p:cNvSpPr/>
            <p:nvPr/>
          </p:nvSpPr>
          <p:spPr>
            <a:xfrm>
              <a:off x="5560800" y="2275100"/>
              <a:ext cx="2400" cy="1525"/>
            </a:xfrm>
            <a:custGeom>
              <a:rect b="b" l="l" r="r" t="t"/>
              <a:pathLst>
                <a:path extrusionOk="0" h="61" w="96">
                  <a:moveTo>
                    <a:pt x="1" y="1"/>
                  </a:moveTo>
                  <a:cubicBezTo>
                    <a:pt x="1" y="6"/>
                    <a:pt x="3" y="9"/>
                    <a:pt x="6" y="11"/>
                  </a:cubicBezTo>
                  <a:lnTo>
                    <a:pt x="6" y="11"/>
                  </a:lnTo>
                  <a:cubicBezTo>
                    <a:pt x="4" y="8"/>
                    <a:pt x="3" y="5"/>
                    <a:pt x="1" y="1"/>
                  </a:cubicBezTo>
                  <a:close/>
                  <a:moveTo>
                    <a:pt x="12" y="1"/>
                  </a:moveTo>
                  <a:cubicBezTo>
                    <a:pt x="36" y="13"/>
                    <a:pt x="36" y="25"/>
                    <a:pt x="24" y="25"/>
                  </a:cubicBezTo>
                  <a:cubicBezTo>
                    <a:pt x="17" y="18"/>
                    <a:pt x="10" y="15"/>
                    <a:pt x="6" y="11"/>
                  </a:cubicBezTo>
                  <a:lnTo>
                    <a:pt x="6" y="11"/>
                  </a:lnTo>
                  <a:cubicBezTo>
                    <a:pt x="12" y="25"/>
                    <a:pt x="12" y="27"/>
                    <a:pt x="12" y="37"/>
                  </a:cubicBezTo>
                  <a:cubicBezTo>
                    <a:pt x="36" y="49"/>
                    <a:pt x="60" y="37"/>
                    <a:pt x="96" y="61"/>
                  </a:cubicBezTo>
                  <a:cubicBezTo>
                    <a:pt x="72" y="37"/>
                    <a:pt x="48" y="13"/>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3"/>
            <p:cNvSpPr/>
            <p:nvPr/>
          </p:nvSpPr>
          <p:spPr>
            <a:xfrm>
              <a:off x="5562875" y="2275100"/>
              <a:ext cx="1225" cy="1525"/>
            </a:xfrm>
            <a:custGeom>
              <a:rect b="b" l="l" r="r" t="t"/>
              <a:pathLst>
                <a:path extrusionOk="0" h="61" w="49">
                  <a:moveTo>
                    <a:pt x="13" y="1"/>
                  </a:moveTo>
                  <a:cubicBezTo>
                    <a:pt x="25" y="25"/>
                    <a:pt x="1" y="37"/>
                    <a:pt x="37" y="61"/>
                  </a:cubicBezTo>
                  <a:cubicBezTo>
                    <a:pt x="49" y="49"/>
                    <a:pt x="37" y="25"/>
                    <a:pt x="25"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3"/>
            <p:cNvSpPr/>
            <p:nvPr/>
          </p:nvSpPr>
          <p:spPr>
            <a:xfrm>
              <a:off x="5554975" y="2271850"/>
              <a:ext cx="1175" cy="825"/>
            </a:xfrm>
            <a:custGeom>
              <a:rect b="b" l="l" r="r" t="t"/>
              <a:pathLst>
                <a:path extrusionOk="0" h="33" w="47">
                  <a:moveTo>
                    <a:pt x="7" y="0"/>
                  </a:moveTo>
                  <a:cubicBezTo>
                    <a:pt x="1" y="0"/>
                    <a:pt x="5" y="0"/>
                    <a:pt x="10" y="2"/>
                  </a:cubicBezTo>
                  <a:lnTo>
                    <a:pt x="10" y="2"/>
                  </a:lnTo>
                  <a:lnTo>
                    <a:pt x="7" y="0"/>
                  </a:lnTo>
                  <a:close/>
                  <a:moveTo>
                    <a:pt x="10" y="2"/>
                  </a:moveTo>
                  <a:lnTo>
                    <a:pt x="17" y="7"/>
                  </a:lnTo>
                  <a:lnTo>
                    <a:pt x="17" y="7"/>
                  </a:lnTo>
                  <a:cubicBezTo>
                    <a:pt x="16" y="5"/>
                    <a:pt x="13" y="3"/>
                    <a:pt x="10" y="2"/>
                  </a:cubicBezTo>
                  <a:close/>
                  <a:moveTo>
                    <a:pt x="17" y="7"/>
                  </a:moveTo>
                  <a:cubicBezTo>
                    <a:pt x="19" y="8"/>
                    <a:pt x="19" y="10"/>
                    <a:pt x="19" y="12"/>
                  </a:cubicBezTo>
                  <a:cubicBezTo>
                    <a:pt x="19" y="12"/>
                    <a:pt x="7" y="12"/>
                    <a:pt x="19" y="24"/>
                  </a:cubicBezTo>
                  <a:cubicBezTo>
                    <a:pt x="19" y="22"/>
                    <a:pt x="20" y="21"/>
                    <a:pt x="21" y="21"/>
                  </a:cubicBezTo>
                  <a:cubicBezTo>
                    <a:pt x="27" y="21"/>
                    <a:pt x="40" y="32"/>
                    <a:pt x="44" y="32"/>
                  </a:cubicBezTo>
                  <a:cubicBezTo>
                    <a:pt x="46" y="32"/>
                    <a:pt x="46" y="30"/>
                    <a:pt x="43" y="24"/>
                  </a:cubicBezTo>
                  <a:lnTo>
                    <a:pt x="17" y="7"/>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3"/>
            <p:cNvSpPr/>
            <p:nvPr/>
          </p:nvSpPr>
          <p:spPr>
            <a:xfrm>
              <a:off x="5555450" y="2269750"/>
              <a:ext cx="1200" cy="1525"/>
            </a:xfrm>
            <a:custGeom>
              <a:rect b="b" l="l" r="r" t="t"/>
              <a:pathLst>
                <a:path extrusionOk="0" h="61" w="48">
                  <a:moveTo>
                    <a:pt x="0" y="1"/>
                  </a:moveTo>
                  <a:lnTo>
                    <a:pt x="0" y="1"/>
                  </a:lnTo>
                  <a:cubicBezTo>
                    <a:pt x="12" y="24"/>
                    <a:pt x="12" y="24"/>
                    <a:pt x="36" y="48"/>
                  </a:cubicBezTo>
                  <a:lnTo>
                    <a:pt x="48" y="60"/>
                  </a:ln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3"/>
            <p:cNvSpPr/>
            <p:nvPr/>
          </p:nvSpPr>
          <p:spPr>
            <a:xfrm>
              <a:off x="5566150" y="2269825"/>
              <a:ext cx="1225" cy="475"/>
            </a:xfrm>
            <a:custGeom>
              <a:rect b="b" l="l" r="r" t="t"/>
              <a:pathLst>
                <a:path extrusionOk="0" h="19" w="49">
                  <a:moveTo>
                    <a:pt x="7" y="1"/>
                  </a:moveTo>
                  <a:cubicBezTo>
                    <a:pt x="1" y="1"/>
                    <a:pt x="1" y="4"/>
                    <a:pt x="13" y="10"/>
                  </a:cubicBezTo>
                  <a:cubicBezTo>
                    <a:pt x="19" y="16"/>
                    <a:pt x="31" y="18"/>
                    <a:pt x="38" y="18"/>
                  </a:cubicBezTo>
                  <a:cubicBezTo>
                    <a:pt x="46" y="18"/>
                    <a:pt x="49" y="16"/>
                    <a:pt x="37" y="10"/>
                  </a:cubicBezTo>
                  <a:cubicBezTo>
                    <a:pt x="25" y="4"/>
                    <a:pt x="13" y="1"/>
                    <a:pt x="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3"/>
            <p:cNvSpPr/>
            <p:nvPr/>
          </p:nvSpPr>
          <p:spPr>
            <a:xfrm>
              <a:off x="5557225" y="2264400"/>
              <a:ext cx="1225" cy="1200"/>
            </a:xfrm>
            <a:custGeom>
              <a:rect b="b" l="l" r="r" t="t"/>
              <a:pathLst>
                <a:path extrusionOk="0" h="48" w="49">
                  <a:moveTo>
                    <a:pt x="25" y="0"/>
                  </a:moveTo>
                  <a:cubicBezTo>
                    <a:pt x="25" y="12"/>
                    <a:pt x="1" y="36"/>
                    <a:pt x="25" y="48"/>
                  </a:cubicBezTo>
                  <a:cubicBezTo>
                    <a:pt x="48" y="48"/>
                    <a:pt x="36" y="12"/>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3"/>
            <p:cNvSpPr/>
            <p:nvPr/>
          </p:nvSpPr>
          <p:spPr>
            <a:xfrm>
              <a:off x="5560575" y="2254875"/>
              <a:ext cx="850" cy="1200"/>
            </a:xfrm>
            <a:custGeom>
              <a:rect b="b" l="l" r="r" t="t"/>
              <a:pathLst>
                <a:path extrusionOk="0" h="48" w="34">
                  <a:moveTo>
                    <a:pt x="10" y="0"/>
                  </a:moveTo>
                  <a:lnTo>
                    <a:pt x="10" y="0"/>
                  </a:lnTo>
                  <a:cubicBezTo>
                    <a:pt x="10" y="0"/>
                    <a:pt x="1" y="0"/>
                    <a:pt x="13" y="8"/>
                  </a:cubicBezTo>
                  <a:lnTo>
                    <a:pt x="13" y="8"/>
                  </a:lnTo>
                  <a:cubicBezTo>
                    <a:pt x="12" y="5"/>
                    <a:pt x="11" y="3"/>
                    <a:pt x="10" y="0"/>
                  </a:cubicBezTo>
                  <a:close/>
                  <a:moveTo>
                    <a:pt x="13" y="8"/>
                  </a:moveTo>
                  <a:cubicBezTo>
                    <a:pt x="14" y="10"/>
                    <a:pt x="15" y="12"/>
                    <a:pt x="16" y="15"/>
                  </a:cubicBezTo>
                  <a:lnTo>
                    <a:pt x="16" y="15"/>
                  </a:lnTo>
                  <a:cubicBezTo>
                    <a:pt x="17" y="13"/>
                    <a:pt x="19" y="12"/>
                    <a:pt x="21" y="12"/>
                  </a:cubicBezTo>
                  <a:cubicBezTo>
                    <a:pt x="18" y="10"/>
                    <a:pt x="15" y="9"/>
                    <a:pt x="13" y="8"/>
                  </a:cubicBezTo>
                  <a:close/>
                  <a:moveTo>
                    <a:pt x="16" y="15"/>
                  </a:moveTo>
                  <a:lnTo>
                    <a:pt x="16" y="15"/>
                  </a:lnTo>
                  <a:cubicBezTo>
                    <a:pt x="10" y="21"/>
                    <a:pt x="14" y="38"/>
                    <a:pt x="33" y="48"/>
                  </a:cubicBezTo>
                  <a:cubicBezTo>
                    <a:pt x="24" y="39"/>
                    <a:pt x="22" y="29"/>
                    <a:pt x="16" y="15"/>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3"/>
            <p:cNvSpPr/>
            <p:nvPr/>
          </p:nvSpPr>
          <p:spPr>
            <a:xfrm>
              <a:off x="5562600" y="2253675"/>
              <a:ext cx="600" cy="625"/>
            </a:xfrm>
            <a:custGeom>
              <a:rect b="b" l="l" r="r" t="t"/>
              <a:pathLst>
                <a:path extrusionOk="0" h="25" w="24">
                  <a:moveTo>
                    <a:pt x="0" y="1"/>
                  </a:moveTo>
                  <a:cubicBezTo>
                    <a:pt x="0" y="13"/>
                    <a:pt x="0" y="13"/>
                    <a:pt x="12" y="25"/>
                  </a:cubicBezTo>
                  <a:cubicBezTo>
                    <a:pt x="24" y="25"/>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3"/>
            <p:cNvSpPr/>
            <p:nvPr/>
          </p:nvSpPr>
          <p:spPr>
            <a:xfrm>
              <a:off x="5549200" y="2259925"/>
              <a:ext cx="25" cy="25"/>
            </a:xfrm>
            <a:custGeom>
              <a:rect b="b" l="l" r="r" t="t"/>
              <a:pathLst>
                <a:path extrusionOk="0" h="1" w="1">
                  <a:moveTo>
                    <a:pt x="0" y="1"/>
                  </a:moveTo>
                  <a:cubicBezTo>
                    <a:pt x="0" y="1"/>
                    <a:pt x="0" y="1"/>
                    <a:pt x="0" y="1"/>
                  </a:cubicBezTo>
                  <a:cubicBezTo>
                    <a:pt x="0" y="1"/>
                    <a:pt x="0"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3"/>
            <p:cNvSpPr/>
            <p:nvPr/>
          </p:nvSpPr>
          <p:spPr>
            <a:xfrm>
              <a:off x="5550075" y="2262325"/>
              <a:ext cx="625" cy="25"/>
            </a:xfrm>
            <a:custGeom>
              <a:rect b="b" l="l" r="r" t="t"/>
              <a:pathLst>
                <a:path extrusionOk="0" h="1" w="25">
                  <a:moveTo>
                    <a:pt x="13" y="0"/>
                  </a:moveTo>
                  <a:cubicBezTo>
                    <a:pt x="13" y="0"/>
                    <a:pt x="13" y="0"/>
                    <a:pt x="1" y="0"/>
                  </a:cubicBezTo>
                  <a:cubicBezTo>
                    <a:pt x="13" y="0"/>
                    <a:pt x="13"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3"/>
            <p:cNvSpPr/>
            <p:nvPr/>
          </p:nvSpPr>
          <p:spPr>
            <a:xfrm>
              <a:off x="5543825" y="2274225"/>
              <a:ext cx="325" cy="325"/>
            </a:xfrm>
            <a:custGeom>
              <a:rect b="b" l="l" r="r" t="t"/>
              <a:pathLst>
                <a:path extrusionOk="0" h="13" w="13">
                  <a:moveTo>
                    <a:pt x="13" y="0"/>
                  </a:moveTo>
                  <a:cubicBezTo>
                    <a:pt x="13" y="12"/>
                    <a:pt x="1" y="12"/>
                    <a:pt x="1" y="12"/>
                  </a:cubicBezTo>
                  <a:lnTo>
                    <a:pt x="13" y="12"/>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3"/>
            <p:cNvSpPr/>
            <p:nvPr/>
          </p:nvSpPr>
          <p:spPr>
            <a:xfrm>
              <a:off x="5547400" y="2256650"/>
              <a:ext cx="25" cy="325"/>
            </a:xfrm>
            <a:custGeom>
              <a:rect b="b" l="l" r="r" t="t"/>
              <a:pathLst>
                <a:path extrusionOk="0" h="13" w="1">
                  <a:moveTo>
                    <a:pt x="1" y="1"/>
                  </a:moveTo>
                  <a:cubicBezTo>
                    <a:pt x="1" y="13"/>
                    <a:pt x="1" y="13"/>
                    <a:pt x="1" y="13"/>
                  </a:cubicBez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3"/>
            <p:cNvSpPr/>
            <p:nvPr/>
          </p:nvSpPr>
          <p:spPr>
            <a:xfrm>
              <a:off x="5547100" y="2259625"/>
              <a:ext cx="325" cy="25"/>
            </a:xfrm>
            <a:custGeom>
              <a:rect b="b" l="l" r="r" t="t"/>
              <a:pathLst>
                <a:path extrusionOk="0" h="1" w="13">
                  <a:moveTo>
                    <a:pt x="13" y="1"/>
                  </a:moveTo>
                  <a:cubicBezTo>
                    <a:pt x="13" y="1"/>
                    <a:pt x="13" y="1"/>
                    <a:pt x="13" y="1"/>
                  </a:cubicBezTo>
                  <a:cubicBezTo>
                    <a:pt x="13" y="1"/>
                    <a:pt x="1"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3"/>
            <p:cNvSpPr/>
            <p:nvPr/>
          </p:nvSpPr>
          <p:spPr>
            <a:xfrm>
              <a:off x="5539375" y="2286125"/>
              <a:ext cx="1500" cy="325"/>
            </a:xfrm>
            <a:custGeom>
              <a:rect b="b" l="l" r="r" t="t"/>
              <a:pathLst>
                <a:path extrusionOk="0" h="13" w="60">
                  <a:moveTo>
                    <a:pt x="48" y="1"/>
                  </a:moveTo>
                  <a:cubicBezTo>
                    <a:pt x="45" y="1"/>
                    <a:pt x="43" y="1"/>
                    <a:pt x="40" y="1"/>
                  </a:cubicBezTo>
                  <a:lnTo>
                    <a:pt x="40" y="1"/>
                  </a:lnTo>
                  <a:cubicBezTo>
                    <a:pt x="42" y="1"/>
                    <a:pt x="45" y="1"/>
                    <a:pt x="48" y="1"/>
                  </a:cubicBezTo>
                  <a:close/>
                  <a:moveTo>
                    <a:pt x="60" y="1"/>
                  </a:moveTo>
                  <a:cubicBezTo>
                    <a:pt x="40" y="1"/>
                    <a:pt x="45" y="1"/>
                    <a:pt x="34" y="7"/>
                  </a:cubicBezTo>
                  <a:lnTo>
                    <a:pt x="34" y="7"/>
                  </a:lnTo>
                  <a:lnTo>
                    <a:pt x="60" y="1"/>
                  </a:lnTo>
                  <a:close/>
                  <a:moveTo>
                    <a:pt x="23" y="10"/>
                  </a:moveTo>
                  <a:lnTo>
                    <a:pt x="14" y="12"/>
                  </a:lnTo>
                  <a:lnTo>
                    <a:pt x="14" y="12"/>
                  </a:lnTo>
                  <a:cubicBezTo>
                    <a:pt x="19" y="11"/>
                    <a:pt x="21" y="11"/>
                    <a:pt x="23" y="10"/>
                  </a:cubicBezTo>
                  <a:close/>
                  <a:moveTo>
                    <a:pt x="14" y="12"/>
                  </a:moveTo>
                  <a:cubicBezTo>
                    <a:pt x="11" y="12"/>
                    <a:pt x="6" y="12"/>
                    <a:pt x="0" y="12"/>
                  </a:cubicBezTo>
                  <a:lnTo>
                    <a:pt x="12" y="12"/>
                  </a:lnTo>
                  <a:lnTo>
                    <a:pt x="14" y="12"/>
                  </a:lnTo>
                  <a:close/>
                  <a:moveTo>
                    <a:pt x="40" y="1"/>
                  </a:moveTo>
                  <a:cubicBezTo>
                    <a:pt x="17" y="2"/>
                    <a:pt x="27" y="7"/>
                    <a:pt x="23" y="10"/>
                  </a:cubicBezTo>
                  <a:lnTo>
                    <a:pt x="23" y="10"/>
                  </a:lnTo>
                  <a:lnTo>
                    <a:pt x="24" y="9"/>
                  </a:lnTo>
                  <a:lnTo>
                    <a:pt x="24" y="9"/>
                  </a:lnTo>
                  <a:cubicBezTo>
                    <a:pt x="24" y="10"/>
                    <a:pt x="24" y="11"/>
                    <a:pt x="24" y="12"/>
                  </a:cubicBezTo>
                  <a:cubicBezTo>
                    <a:pt x="29" y="10"/>
                    <a:pt x="32" y="8"/>
                    <a:pt x="34" y="7"/>
                  </a:cubicBezTo>
                  <a:lnTo>
                    <a:pt x="34" y="7"/>
                  </a:lnTo>
                  <a:lnTo>
                    <a:pt x="24" y="9"/>
                  </a:lnTo>
                  <a:lnTo>
                    <a:pt x="24" y="9"/>
                  </a:lnTo>
                  <a:cubicBezTo>
                    <a:pt x="26" y="3"/>
                    <a:pt x="32" y="1"/>
                    <a:pt x="4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3"/>
            <p:cNvSpPr/>
            <p:nvPr/>
          </p:nvSpPr>
          <p:spPr>
            <a:xfrm>
              <a:off x="5541150" y="2275100"/>
              <a:ext cx="2700" cy="625"/>
            </a:xfrm>
            <a:custGeom>
              <a:rect b="b" l="l" r="r" t="t"/>
              <a:pathLst>
                <a:path extrusionOk="0" h="25" w="108">
                  <a:moveTo>
                    <a:pt x="108" y="1"/>
                  </a:moveTo>
                  <a:cubicBezTo>
                    <a:pt x="85" y="1"/>
                    <a:pt x="56" y="6"/>
                    <a:pt x="33" y="13"/>
                  </a:cubicBezTo>
                  <a:lnTo>
                    <a:pt x="33" y="13"/>
                  </a:lnTo>
                  <a:cubicBezTo>
                    <a:pt x="56" y="13"/>
                    <a:pt x="87" y="12"/>
                    <a:pt x="108" y="1"/>
                  </a:cubicBezTo>
                  <a:close/>
                  <a:moveTo>
                    <a:pt x="33" y="13"/>
                  </a:moveTo>
                  <a:cubicBezTo>
                    <a:pt x="30" y="13"/>
                    <a:pt x="27" y="13"/>
                    <a:pt x="25" y="13"/>
                  </a:cubicBezTo>
                  <a:lnTo>
                    <a:pt x="33" y="13"/>
                  </a:lnTo>
                  <a:cubicBezTo>
                    <a:pt x="33" y="13"/>
                    <a:pt x="33" y="13"/>
                    <a:pt x="33" y="13"/>
                  </a:cubicBezTo>
                  <a:close/>
                  <a:moveTo>
                    <a:pt x="33" y="13"/>
                  </a:moveTo>
                  <a:cubicBezTo>
                    <a:pt x="33" y="13"/>
                    <a:pt x="33" y="13"/>
                    <a:pt x="33" y="13"/>
                  </a:cubicBezTo>
                  <a:lnTo>
                    <a:pt x="33" y="13"/>
                  </a:lnTo>
                  <a:cubicBezTo>
                    <a:pt x="34" y="13"/>
                    <a:pt x="35" y="13"/>
                    <a:pt x="36" y="13"/>
                  </a:cubicBezTo>
                  <a:close/>
                  <a:moveTo>
                    <a:pt x="33" y="13"/>
                  </a:moveTo>
                  <a:cubicBezTo>
                    <a:pt x="11" y="13"/>
                    <a:pt x="1" y="14"/>
                    <a:pt x="1" y="25"/>
                  </a:cubicBezTo>
                  <a:cubicBezTo>
                    <a:pt x="9" y="21"/>
                    <a:pt x="20" y="17"/>
                    <a:pt x="33"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3"/>
            <p:cNvSpPr/>
            <p:nvPr/>
          </p:nvSpPr>
          <p:spPr>
            <a:xfrm>
              <a:off x="5543825" y="2275100"/>
              <a:ext cx="625" cy="25"/>
            </a:xfrm>
            <a:custGeom>
              <a:rect b="b" l="l" r="r" t="t"/>
              <a:pathLst>
                <a:path extrusionOk="0" h="1" w="25">
                  <a:moveTo>
                    <a:pt x="1" y="1"/>
                  </a:moveTo>
                  <a:cubicBezTo>
                    <a:pt x="1" y="1"/>
                    <a:pt x="1" y="1"/>
                    <a:pt x="1" y="1"/>
                  </a:cubicBezTo>
                  <a:cubicBezTo>
                    <a:pt x="13" y="1"/>
                    <a:pt x="13" y="1"/>
                    <a:pt x="13" y="1"/>
                  </a:cubicBezTo>
                  <a:cubicBezTo>
                    <a:pt x="13" y="1"/>
                    <a:pt x="25" y="1"/>
                    <a:pt x="25" y="1"/>
                  </a:cubicBezTo>
                  <a:cubicBezTo>
                    <a:pt x="13" y="1"/>
                    <a:pt x="13"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3"/>
            <p:cNvSpPr/>
            <p:nvPr/>
          </p:nvSpPr>
          <p:spPr>
            <a:xfrm>
              <a:off x="5540275" y="2284350"/>
              <a:ext cx="25" cy="25"/>
            </a:xfrm>
            <a:custGeom>
              <a:rect b="b" l="l" r="r" t="t"/>
              <a:pathLst>
                <a:path extrusionOk="0" h="1" w="1">
                  <a:moveTo>
                    <a:pt x="0" y="0"/>
                  </a:moveTo>
                  <a:cubicBezTo>
                    <a:pt x="0" y="0"/>
                    <a:pt x="0" y="0"/>
                    <a:pt x="0" y="0"/>
                  </a:cubicBez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3"/>
            <p:cNvSpPr/>
            <p:nvPr/>
          </p:nvSpPr>
          <p:spPr>
            <a:xfrm>
              <a:off x="5542650" y="2273925"/>
              <a:ext cx="325" cy="25"/>
            </a:xfrm>
            <a:custGeom>
              <a:rect b="b" l="l" r="r" t="t"/>
              <a:pathLst>
                <a:path extrusionOk="0" h="1" w="13">
                  <a:moveTo>
                    <a:pt x="0" y="0"/>
                  </a:moveTo>
                  <a:cubicBezTo>
                    <a:pt x="12" y="0"/>
                    <a:pt x="12" y="0"/>
                    <a:pt x="12"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3"/>
            <p:cNvSpPr/>
            <p:nvPr/>
          </p:nvSpPr>
          <p:spPr>
            <a:xfrm>
              <a:off x="5539675" y="2286425"/>
              <a:ext cx="25" cy="25"/>
            </a:xfrm>
            <a:custGeom>
              <a:rect b="b" l="l" r="r" t="t"/>
              <a:pathLst>
                <a:path extrusionOk="0" h="1" w="1">
                  <a:moveTo>
                    <a:pt x="0" y="0"/>
                  </a:moveTo>
                  <a:cubicBezTo>
                    <a:pt x="0" y="0"/>
                    <a:pt x="0" y="0"/>
                    <a:pt x="0" y="0"/>
                  </a:cubicBez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3"/>
            <p:cNvSpPr/>
            <p:nvPr/>
          </p:nvSpPr>
          <p:spPr>
            <a:xfrm>
              <a:off x="5543550" y="2274225"/>
              <a:ext cx="1200" cy="325"/>
            </a:xfrm>
            <a:custGeom>
              <a:rect b="b" l="l" r="r" t="t"/>
              <a:pathLst>
                <a:path extrusionOk="0" h="13" w="48">
                  <a:moveTo>
                    <a:pt x="24" y="0"/>
                  </a:moveTo>
                  <a:cubicBezTo>
                    <a:pt x="48" y="0"/>
                    <a:pt x="0" y="12"/>
                    <a:pt x="36" y="12"/>
                  </a:cubicBez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3"/>
            <p:cNvSpPr/>
            <p:nvPr/>
          </p:nvSpPr>
          <p:spPr>
            <a:xfrm>
              <a:off x="5548000" y="2257850"/>
              <a:ext cx="1225" cy="325"/>
            </a:xfrm>
            <a:custGeom>
              <a:rect b="b" l="l" r="r" t="t"/>
              <a:pathLst>
                <a:path extrusionOk="0" h="13" w="49">
                  <a:moveTo>
                    <a:pt x="24" y="0"/>
                  </a:moveTo>
                  <a:cubicBezTo>
                    <a:pt x="1" y="12"/>
                    <a:pt x="36" y="12"/>
                    <a:pt x="48" y="12"/>
                  </a:cubicBezTo>
                  <a:cubicBezTo>
                    <a:pt x="36" y="12"/>
                    <a:pt x="48"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3"/>
            <p:cNvSpPr/>
            <p:nvPr/>
          </p:nvSpPr>
          <p:spPr>
            <a:xfrm>
              <a:off x="5551575" y="2261725"/>
              <a:ext cx="1500" cy="325"/>
            </a:xfrm>
            <a:custGeom>
              <a:rect b="b" l="l" r="r" t="t"/>
              <a:pathLst>
                <a:path extrusionOk="0" h="13" w="60">
                  <a:moveTo>
                    <a:pt x="0" y="0"/>
                  </a:moveTo>
                  <a:cubicBezTo>
                    <a:pt x="12" y="0"/>
                    <a:pt x="24" y="0"/>
                    <a:pt x="48" y="12"/>
                  </a:cubicBezTo>
                  <a:cubicBezTo>
                    <a:pt x="48" y="0"/>
                    <a:pt x="60"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3"/>
            <p:cNvSpPr/>
            <p:nvPr/>
          </p:nvSpPr>
          <p:spPr>
            <a:xfrm>
              <a:off x="5551575" y="2262775"/>
              <a:ext cx="925" cy="150"/>
            </a:xfrm>
            <a:custGeom>
              <a:rect b="b" l="l" r="r" t="t"/>
              <a:pathLst>
                <a:path extrusionOk="0" h="6" w="37">
                  <a:moveTo>
                    <a:pt x="15" y="1"/>
                  </a:moveTo>
                  <a:cubicBezTo>
                    <a:pt x="12" y="1"/>
                    <a:pt x="8" y="2"/>
                    <a:pt x="0" y="6"/>
                  </a:cubicBezTo>
                  <a:lnTo>
                    <a:pt x="36" y="6"/>
                  </a:lnTo>
                  <a:cubicBezTo>
                    <a:pt x="20" y="6"/>
                    <a:pt x="20" y="1"/>
                    <a:pt x="1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3"/>
            <p:cNvSpPr/>
            <p:nvPr/>
          </p:nvSpPr>
          <p:spPr>
            <a:xfrm>
              <a:off x="5537875" y="2271400"/>
              <a:ext cx="625" cy="175"/>
            </a:xfrm>
            <a:custGeom>
              <a:rect b="b" l="l" r="r" t="t"/>
              <a:pathLst>
                <a:path extrusionOk="0" h="7" w="25">
                  <a:moveTo>
                    <a:pt x="18" y="1"/>
                  </a:moveTo>
                  <a:cubicBezTo>
                    <a:pt x="11" y="1"/>
                    <a:pt x="1" y="6"/>
                    <a:pt x="1" y="6"/>
                  </a:cubicBezTo>
                  <a:lnTo>
                    <a:pt x="25" y="6"/>
                  </a:lnTo>
                  <a:cubicBezTo>
                    <a:pt x="25" y="2"/>
                    <a:pt x="22" y="1"/>
                    <a:pt x="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3"/>
            <p:cNvSpPr/>
            <p:nvPr/>
          </p:nvSpPr>
          <p:spPr>
            <a:xfrm>
              <a:off x="5537575" y="2271550"/>
              <a:ext cx="1225" cy="300"/>
            </a:xfrm>
            <a:custGeom>
              <a:rect b="b" l="l" r="r" t="t"/>
              <a:pathLst>
                <a:path extrusionOk="0" h="12" w="49">
                  <a:moveTo>
                    <a:pt x="25" y="0"/>
                  </a:moveTo>
                  <a:lnTo>
                    <a:pt x="1" y="12"/>
                  </a:lnTo>
                  <a:lnTo>
                    <a:pt x="49"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3"/>
            <p:cNvSpPr/>
            <p:nvPr/>
          </p:nvSpPr>
          <p:spPr>
            <a:xfrm>
              <a:off x="5537000" y="2272425"/>
              <a:ext cx="600" cy="25"/>
            </a:xfrm>
            <a:custGeom>
              <a:rect b="b" l="l" r="r" t="t"/>
              <a:pathLst>
                <a:path extrusionOk="0" h="1" w="24">
                  <a:moveTo>
                    <a:pt x="12" y="1"/>
                  </a:moveTo>
                  <a:cubicBezTo>
                    <a:pt x="12" y="1"/>
                    <a:pt x="12" y="1"/>
                    <a:pt x="24" y="1"/>
                  </a:cubicBezTo>
                  <a:lnTo>
                    <a:pt x="0" y="1"/>
                  </a:lnTo>
                  <a:cubicBezTo>
                    <a:pt x="0" y="1"/>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3"/>
            <p:cNvSpPr/>
            <p:nvPr/>
          </p:nvSpPr>
          <p:spPr>
            <a:xfrm>
              <a:off x="5536700" y="2272125"/>
              <a:ext cx="2100" cy="325"/>
            </a:xfrm>
            <a:custGeom>
              <a:rect b="b" l="l" r="r" t="t"/>
              <a:pathLst>
                <a:path extrusionOk="0" h="13" w="84">
                  <a:moveTo>
                    <a:pt x="84" y="1"/>
                  </a:moveTo>
                  <a:cubicBezTo>
                    <a:pt x="60" y="1"/>
                    <a:pt x="60" y="13"/>
                    <a:pt x="0" y="13"/>
                  </a:cubicBezTo>
                  <a:lnTo>
                    <a:pt x="36" y="13"/>
                  </a:lnTo>
                  <a:lnTo>
                    <a:pt x="8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3"/>
            <p:cNvSpPr/>
            <p:nvPr/>
          </p:nvSpPr>
          <p:spPr>
            <a:xfrm>
              <a:off x="5537825" y="2272950"/>
              <a:ext cx="3250" cy="400"/>
            </a:xfrm>
            <a:custGeom>
              <a:rect b="b" l="l" r="r" t="t"/>
              <a:pathLst>
                <a:path extrusionOk="0" h="16" w="130">
                  <a:moveTo>
                    <a:pt x="3" y="4"/>
                  </a:moveTo>
                  <a:cubicBezTo>
                    <a:pt x="0" y="4"/>
                    <a:pt x="2" y="4"/>
                    <a:pt x="5" y="4"/>
                  </a:cubicBezTo>
                  <a:lnTo>
                    <a:pt x="5" y="4"/>
                  </a:lnTo>
                  <a:cubicBezTo>
                    <a:pt x="4" y="4"/>
                    <a:pt x="4" y="4"/>
                    <a:pt x="3" y="4"/>
                  </a:cubicBezTo>
                  <a:close/>
                  <a:moveTo>
                    <a:pt x="124" y="0"/>
                  </a:moveTo>
                  <a:cubicBezTo>
                    <a:pt x="121" y="0"/>
                    <a:pt x="117" y="0"/>
                    <a:pt x="112" y="1"/>
                  </a:cubicBezTo>
                  <a:lnTo>
                    <a:pt x="112" y="1"/>
                  </a:lnTo>
                  <a:cubicBezTo>
                    <a:pt x="110" y="0"/>
                    <a:pt x="107" y="0"/>
                    <a:pt x="104" y="0"/>
                  </a:cubicBezTo>
                  <a:cubicBezTo>
                    <a:pt x="92" y="0"/>
                    <a:pt x="78" y="3"/>
                    <a:pt x="64" y="6"/>
                  </a:cubicBezTo>
                  <a:lnTo>
                    <a:pt x="64" y="6"/>
                  </a:lnTo>
                  <a:cubicBezTo>
                    <a:pt x="79" y="5"/>
                    <a:pt x="99" y="2"/>
                    <a:pt x="112" y="1"/>
                  </a:cubicBezTo>
                  <a:lnTo>
                    <a:pt x="112" y="1"/>
                  </a:lnTo>
                  <a:cubicBezTo>
                    <a:pt x="116" y="1"/>
                    <a:pt x="119" y="2"/>
                    <a:pt x="122" y="4"/>
                  </a:cubicBezTo>
                  <a:cubicBezTo>
                    <a:pt x="129" y="1"/>
                    <a:pt x="129" y="0"/>
                    <a:pt x="124" y="0"/>
                  </a:cubicBezTo>
                  <a:close/>
                  <a:moveTo>
                    <a:pt x="50" y="4"/>
                  </a:moveTo>
                  <a:cubicBezTo>
                    <a:pt x="42" y="6"/>
                    <a:pt x="36" y="8"/>
                    <a:pt x="31" y="8"/>
                  </a:cubicBezTo>
                  <a:lnTo>
                    <a:pt x="31" y="8"/>
                  </a:lnTo>
                  <a:cubicBezTo>
                    <a:pt x="31" y="5"/>
                    <a:pt x="13" y="4"/>
                    <a:pt x="5" y="4"/>
                  </a:cubicBezTo>
                  <a:lnTo>
                    <a:pt x="5" y="4"/>
                  </a:lnTo>
                  <a:cubicBezTo>
                    <a:pt x="11" y="5"/>
                    <a:pt x="14" y="9"/>
                    <a:pt x="25" y="9"/>
                  </a:cubicBezTo>
                  <a:cubicBezTo>
                    <a:pt x="27" y="9"/>
                    <a:pt x="29" y="9"/>
                    <a:pt x="31" y="8"/>
                  </a:cubicBezTo>
                  <a:lnTo>
                    <a:pt x="31" y="8"/>
                  </a:lnTo>
                  <a:cubicBezTo>
                    <a:pt x="31" y="10"/>
                    <a:pt x="27" y="12"/>
                    <a:pt x="15" y="16"/>
                  </a:cubicBezTo>
                  <a:cubicBezTo>
                    <a:pt x="26" y="16"/>
                    <a:pt x="45" y="10"/>
                    <a:pt x="64" y="6"/>
                  </a:cubicBezTo>
                  <a:lnTo>
                    <a:pt x="64" y="6"/>
                  </a:lnTo>
                  <a:cubicBezTo>
                    <a:pt x="58" y="7"/>
                    <a:pt x="52" y="7"/>
                    <a:pt x="48" y="7"/>
                  </a:cubicBezTo>
                  <a:cubicBezTo>
                    <a:pt x="43" y="7"/>
                    <a:pt x="43" y="6"/>
                    <a:pt x="50" y="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3"/>
            <p:cNvSpPr/>
            <p:nvPr/>
          </p:nvSpPr>
          <p:spPr>
            <a:xfrm>
              <a:off x="5539675" y="2272425"/>
              <a:ext cx="1500" cy="325"/>
            </a:xfrm>
            <a:custGeom>
              <a:rect b="b" l="l" r="r" t="t"/>
              <a:pathLst>
                <a:path extrusionOk="0" h="13" w="60">
                  <a:moveTo>
                    <a:pt x="24" y="1"/>
                  </a:moveTo>
                  <a:cubicBezTo>
                    <a:pt x="0" y="13"/>
                    <a:pt x="0" y="13"/>
                    <a:pt x="12" y="13"/>
                  </a:cubicBezTo>
                  <a:cubicBezTo>
                    <a:pt x="12" y="13"/>
                    <a:pt x="60"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3"/>
            <p:cNvSpPr/>
            <p:nvPr/>
          </p:nvSpPr>
          <p:spPr>
            <a:xfrm>
              <a:off x="5538175" y="2273325"/>
              <a:ext cx="625" cy="325"/>
            </a:xfrm>
            <a:custGeom>
              <a:rect b="b" l="l" r="r" t="t"/>
              <a:pathLst>
                <a:path extrusionOk="0" h="13" w="25">
                  <a:moveTo>
                    <a:pt x="25" y="1"/>
                  </a:moveTo>
                  <a:lnTo>
                    <a:pt x="1" y="12"/>
                  </a:lnTo>
                  <a:lnTo>
                    <a:pt x="13" y="12"/>
                  </a:ln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3"/>
            <p:cNvSpPr/>
            <p:nvPr/>
          </p:nvSpPr>
          <p:spPr>
            <a:xfrm>
              <a:off x="5537575" y="2273925"/>
              <a:ext cx="925" cy="25"/>
            </a:xfrm>
            <a:custGeom>
              <a:rect b="b" l="l" r="r" t="t"/>
              <a:pathLst>
                <a:path extrusionOk="0" h="1" w="37">
                  <a:moveTo>
                    <a:pt x="37" y="0"/>
                  </a:moveTo>
                  <a:lnTo>
                    <a:pt x="1" y="0"/>
                  </a:lnTo>
                  <a:cubicBezTo>
                    <a:pt x="13" y="0"/>
                    <a:pt x="13" y="0"/>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3"/>
            <p:cNvSpPr/>
            <p:nvPr/>
          </p:nvSpPr>
          <p:spPr>
            <a:xfrm>
              <a:off x="5537375" y="2274225"/>
              <a:ext cx="1525" cy="325"/>
            </a:xfrm>
            <a:custGeom>
              <a:rect b="b" l="l" r="r" t="t"/>
              <a:pathLst>
                <a:path extrusionOk="0" h="13" w="61">
                  <a:moveTo>
                    <a:pt x="57" y="0"/>
                  </a:moveTo>
                  <a:lnTo>
                    <a:pt x="49" y="8"/>
                  </a:lnTo>
                  <a:lnTo>
                    <a:pt x="49" y="8"/>
                  </a:lnTo>
                  <a:cubicBezTo>
                    <a:pt x="56" y="6"/>
                    <a:pt x="60" y="4"/>
                    <a:pt x="57" y="0"/>
                  </a:cubicBezTo>
                  <a:close/>
                  <a:moveTo>
                    <a:pt x="49" y="8"/>
                  </a:moveTo>
                  <a:cubicBezTo>
                    <a:pt x="32" y="12"/>
                    <a:pt x="1" y="12"/>
                    <a:pt x="9" y="12"/>
                  </a:cubicBezTo>
                  <a:lnTo>
                    <a:pt x="45" y="12"/>
                  </a:lnTo>
                  <a:lnTo>
                    <a:pt x="49" y="8"/>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3"/>
            <p:cNvSpPr/>
            <p:nvPr/>
          </p:nvSpPr>
          <p:spPr>
            <a:xfrm>
              <a:off x="5539975" y="2275100"/>
              <a:ext cx="600" cy="325"/>
            </a:xfrm>
            <a:custGeom>
              <a:rect b="b" l="l" r="r" t="t"/>
              <a:pathLst>
                <a:path extrusionOk="0" h="13" w="24">
                  <a:moveTo>
                    <a:pt x="0" y="1"/>
                  </a:moveTo>
                  <a:lnTo>
                    <a:pt x="24"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3"/>
            <p:cNvSpPr/>
            <p:nvPr/>
          </p:nvSpPr>
          <p:spPr>
            <a:xfrm>
              <a:off x="5545075" y="2274225"/>
              <a:ext cx="1000" cy="325"/>
            </a:xfrm>
            <a:custGeom>
              <a:rect b="b" l="l" r="r" t="t"/>
              <a:pathLst>
                <a:path extrusionOk="0" h="13" w="40">
                  <a:moveTo>
                    <a:pt x="10" y="0"/>
                  </a:moveTo>
                  <a:cubicBezTo>
                    <a:pt x="8" y="0"/>
                    <a:pt x="8" y="0"/>
                    <a:pt x="9" y="0"/>
                  </a:cubicBezTo>
                  <a:lnTo>
                    <a:pt x="9" y="0"/>
                  </a:lnTo>
                  <a:cubicBezTo>
                    <a:pt x="10" y="0"/>
                    <a:pt x="10" y="0"/>
                    <a:pt x="10" y="0"/>
                  </a:cubicBezTo>
                  <a:close/>
                  <a:moveTo>
                    <a:pt x="9" y="0"/>
                  </a:moveTo>
                  <a:cubicBezTo>
                    <a:pt x="7" y="1"/>
                    <a:pt x="1" y="3"/>
                    <a:pt x="10" y="12"/>
                  </a:cubicBezTo>
                  <a:cubicBezTo>
                    <a:pt x="39" y="3"/>
                    <a:pt x="14" y="1"/>
                    <a:pt x="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3"/>
            <p:cNvSpPr/>
            <p:nvPr/>
          </p:nvSpPr>
          <p:spPr>
            <a:xfrm>
              <a:off x="5538175" y="2275400"/>
              <a:ext cx="925" cy="325"/>
            </a:xfrm>
            <a:custGeom>
              <a:rect b="b" l="l" r="r" t="t"/>
              <a:pathLst>
                <a:path extrusionOk="0" h="13" w="37">
                  <a:moveTo>
                    <a:pt x="25" y="1"/>
                  </a:moveTo>
                  <a:lnTo>
                    <a:pt x="25" y="1"/>
                  </a:lnTo>
                  <a:cubicBezTo>
                    <a:pt x="1" y="13"/>
                    <a:pt x="13" y="13"/>
                    <a:pt x="36" y="13"/>
                  </a:cubicBezTo>
                  <a:cubicBezTo>
                    <a:pt x="13" y="13"/>
                    <a:pt x="25" y="13"/>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3"/>
            <p:cNvSpPr/>
            <p:nvPr/>
          </p:nvSpPr>
          <p:spPr>
            <a:xfrm>
              <a:off x="5537875" y="2275700"/>
              <a:ext cx="3300" cy="625"/>
            </a:xfrm>
            <a:custGeom>
              <a:rect b="b" l="l" r="r" t="t"/>
              <a:pathLst>
                <a:path extrusionOk="0" h="25" w="132">
                  <a:moveTo>
                    <a:pt x="50" y="7"/>
                  </a:moveTo>
                  <a:cubicBezTo>
                    <a:pt x="33" y="8"/>
                    <a:pt x="5" y="13"/>
                    <a:pt x="13" y="13"/>
                  </a:cubicBezTo>
                  <a:lnTo>
                    <a:pt x="50" y="7"/>
                  </a:lnTo>
                  <a:close/>
                  <a:moveTo>
                    <a:pt x="96" y="1"/>
                  </a:moveTo>
                  <a:lnTo>
                    <a:pt x="50" y="7"/>
                  </a:lnTo>
                  <a:lnTo>
                    <a:pt x="50" y="7"/>
                  </a:lnTo>
                  <a:cubicBezTo>
                    <a:pt x="50" y="7"/>
                    <a:pt x="50" y="7"/>
                    <a:pt x="51" y="7"/>
                  </a:cubicBezTo>
                  <a:cubicBezTo>
                    <a:pt x="59" y="7"/>
                    <a:pt x="64" y="9"/>
                    <a:pt x="60" y="13"/>
                  </a:cubicBezTo>
                  <a:lnTo>
                    <a:pt x="25" y="13"/>
                  </a:lnTo>
                  <a:cubicBezTo>
                    <a:pt x="1" y="25"/>
                    <a:pt x="13" y="25"/>
                    <a:pt x="37" y="25"/>
                  </a:cubicBezTo>
                  <a:cubicBezTo>
                    <a:pt x="60" y="25"/>
                    <a:pt x="108" y="13"/>
                    <a:pt x="132" y="13"/>
                  </a:cubicBezTo>
                  <a:cubicBezTo>
                    <a:pt x="120" y="7"/>
                    <a:pt x="93" y="7"/>
                    <a:pt x="78" y="7"/>
                  </a:cubicBezTo>
                  <a:cubicBezTo>
                    <a:pt x="63" y="7"/>
                    <a:pt x="60" y="7"/>
                    <a:pt x="9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3"/>
            <p:cNvSpPr/>
            <p:nvPr/>
          </p:nvSpPr>
          <p:spPr>
            <a:xfrm>
              <a:off x="5542650" y="2274825"/>
              <a:ext cx="1650" cy="300"/>
            </a:xfrm>
            <a:custGeom>
              <a:rect b="b" l="l" r="r" t="t"/>
              <a:pathLst>
                <a:path extrusionOk="0" h="12" w="66">
                  <a:moveTo>
                    <a:pt x="24" y="0"/>
                  </a:moveTo>
                  <a:lnTo>
                    <a:pt x="0" y="12"/>
                  </a:lnTo>
                  <a:lnTo>
                    <a:pt x="36" y="12"/>
                  </a:lnTo>
                  <a:cubicBezTo>
                    <a:pt x="66" y="6"/>
                    <a:pt x="63" y="6"/>
                    <a:pt x="52" y="6"/>
                  </a:cubicBezTo>
                  <a:cubicBezTo>
                    <a:pt x="42" y="6"/>
                    <a:pt x="24" y="6"/>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3"/>
            <p:cNvSpPr/>
            <p:nvPr/>
          </p:nvSpPr>
          <p:spPr>
            <a:xfrm>
              <a:off x="5540550" y="2276900"/>
              <a:ext cx="325" cy="25"/>
            </a:xfrm>
            <a:custGeom>
              <a:rect b="b" l="l" r="r" t="t"/>
              <a:pathLst>
                <a:path extrusionOk="0" h="1" w="13">
                  <a:moveTo>
                    <a:pt x="1" y="0"/>
                  </a:moveTo>
                  <a:lnTo>
                    <a:pt x="13" y="0"/>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3"/>
            <p:cNvSpPr/>
            <p:nvPr/>
          </p:nvSpPr>
          <p:spPr>
            <a:xfrm>
              <a:off x="5539675" y="2276900"/>
              <a:ext cx="900" cy="325"/>
            </a:xfrm>
            <a:custGeom>
              <a:rect b="b" l="l" r="r" t="t"/>
              <a:pathLst>
                <a:path extrusionOk="0" h="13" w="36">
                  <a:moveTo>
                    <a:pt x="12" y="0"/>
                  </a:moveTo>
                  <a:lnTo>
                    <a:pt x="0" y="12"/>
                  </a:lnTo>
                  <a:lnTo>
                    <a:pt x="36" y="12"/>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3"/>
            <p:cNvSpPr/>
            <p:nvPr/>
          </p:nvSpPr>
          <p:spPr>
            <a:xfrm>
              <a:off x="5539375" y="2277200"/>
              <a:ext cx="325" cy="25"/>
            </a:xfrm>
            <a:custGeom>
              <a:rect b="b" l="l" r="r" t="t"/>
              <a:pathLst>
                <a:path extrusionOk="0" h="1" w="13">
                  <a:moveTo>
                    <a:pt x="12" y="0"/>
                  </a:moveTo>
                  <a:lnTo>
                    <a:pt x="12"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3"/>
            <p:cNvSpPr/>
            <p:nvPr/>
          </p:nvSpPr>
          <p:spPr>
            <a:xfrm>
              <a:off x="5539375" y="2277500"/>
              <a:ext cx="1200" cy="325"/>
            </a:xfrm>
            <a:custGeom>
              <a:rect b="b" l="l" r="r" t="t"/>
              <a:pathLst>
                <a:path extrusionOk="0" h="13" w="48">
                  <a:moveTo>
                    <a:pt x="12" y="0"/>
                  </a:moveTo>
                  <a:cubicBezTo>
                    <a:pt x="24" y="0"/>
                    <a:pt x="24" y="12"/>
                    <a:pt x="0" y="12"/>
                  </a:cubicBezTo>
                  <a:lnTo>
                    <a:pt x="24" y="12"/>
                  </a:lnTo>
                  <a:cubicBezTo>
                    <a:pt x="24" y="0"/>
                    <a:pt x="48"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3"/>
            <p:cNvSpPr/>
            <p:nvPr/>
          </p:nvSpPr>
          <p:spPr>
            <a:xfrm>
              <a:off x="5545325" y="2290300"/>
              <a:ext cx="925" cy="150"/>
            </a:xfrm>
            <a:custGeom>
              <a:rect b="b" l="l" r="r" t="t"/>
              <a:pathLst>
                <a:path extrusionOk="0" h="6" w="37">
                  <a:moveTo>
                    <a:pt x="0" y="0"/>
                  </a:moveTo>
                  <a:cubicBezTo>
                    <a:pt x="4" y="4"/>
                    <a:pt x="10" y="5"/>
                    <a:pt x="15" y="5"/>
                  </a:cubicBezTo>
                  <a:cubicBezTo>
                    <a:pt x="26" y="5"/>
                    <a:pt x="36"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3"/>
            <p:cNvSpPr/>
            <p:nvPr/>
          </p:nvSpPr>
          <p:spPr>
            <a:xfrm>
              <a:off x="5552775" y="2248025"/>
              <a:ext cx="25" cy="925"/>
            </a:xfrm>
            <a:custGeom>
              <a:rect b="b" l="l" r="r" t="t"/>
              <a:pathLst>
                <a:path extrusionOk="0" h="37" w="1">
                  <a:moveTo>
                    <a:pt x="0" y="36"/>
                  </a:moveTo>
                  <a:lnTo>
                    <a:pt x="0" y="36"/>
                  </a:lnTo>
                  <a:cubicBezTo>
                    <a:pt x="0" y="1"/>
                    <a:pt x="0" y="24"/>
                    <a:pt x="0" y="3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3"/>
            <p:cNvSpPr/>
            <p:nvPr/>
          </p:nvSpPr>
          <p:spPr>
            <a:xfrm>
              <a:off x="5551300" y="2247150"/>
              <a:ext cx="900" cy="1500"/>
            </a:xfrm>
            <a:custGeom>
              <a:rect b="b" l="l" r="r" t="t"/>
              <a:pathLst>
                <a:path extrusionOk="0" h="60" w="36">
                  <a:moveTo>
                    <a:pt x="8" y="0"/>
                  </a:moveTo>
                  <a:cubicBezTo>
                    <a:pt x="1" y="0"/>
                    <a:pt x="3" y="19"/>
                    <a:pt x="11" y="59"/>
                  </a:cubicBezTo>
                  <a:cubicBezTo>
                    <a:pt x="11" y="24"/>
                    <a:pt x="35" y="59"/>
                    <a:pt x="23" y="12"/>
                  </a:cubicBezTo>
                  <a:cubicBezTo>
                    <a:pt x="16" y="4"/>
                    <a:pt x="11" y="0"/>
                    <a:pt x="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3"/>
            <p:cNvSpPr/>
            <p:nvPr/>
          </p:nvSpPr>
          <p:spPr>
            <a:xfrm>
              <a:off x="5551875" y="2248625"/>
              <a:ext cx="325" cy="925"/>
            </a:xfrm>
            <a:custGeom>
              <a:rect b="b" l="l" r="r" t="t"/>
              <a:pathLst>
                <a:path extrusionOk="0" h="37" w="13">
                  <a:moveTo>
                    <a:pt x="0" y="0"/>
                  </a:moveTo>
                  <a:lnTo>
                    <a:pt x="0" y="36"/>
                  </a:lnTo>
                  <a:lnTo>
                    <a:pt x="12" y="24"/>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3"/>
            <p:cNvSpPr/>
            <p:nvPr/>
          </p:nvSpPr>
          <p:spPr>
            <a:xfrm>
              <a:off x="5552175" y="2249525"/>
              <a:ext cx="325" cy="600"/>
            </a:xfrm>
            <a:custGeom>
              <a:rect b="b" l="l" r="r" t="t"/>
              <a:pathLst>
                <a:path extrusionOk="0" h="24" w="13">
                  <a:moveTo>
                    <a:pt x="0" y="0"/>
                  </a:moveTo>
                  <a:lnTo>
                    <a:pt x="0" y="24"/>
                  </a:lnTo>
                  <a:lnTo>
                    <a:pt x="12" y="12"/>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3"/>
            <p:cNvSpPr/>
            <p:nvPr/>
          </p:nvSpPr>
          <p:spPr>
            <a:xfrm>
              <a:off x="5550250" y="2247075"/>
              <a:ext cx="1350" cy="2750"/>
            </a:xfrm>
            <a:custGeom>
              <a:rect b="b" l="l" r="r" t="t"/>
              <a:pathLst>
                <a:path extrusionOk="0" h="110" w="54">
                  <a:moveTo>
                    <a:pt x="3" y="0"/>
                  </a:moveTo>
                  <a:cubicBezTo>
                    <a:pt x="0" y="0"/>
                    <a:pt x="18" y="30"/>
                    <a:pt x="18" y="50"/>
                  </a:cubicBezTo>
                  <a:lnTo>
                    <a:pt x="18" y="39"/>
                  </a:lnTo>
                  <a:cubicBezTo>
                    <a:pt x="42" y="74"/>
                    <a:pt x="30" y="86"/>
                    <a:pt x="42" y="110"/>
                  </a:cubicBezTo>
                  <a:cubicBezTo>
                    <a:pt x="53" y="110"/>
                    <a:pt x="30" y="39"/>
                    <a:pt x="42" y="39"/>
                  </a:cubicBezTo>
                  <a:cubicBezTo>
                    <a:pt x="38" y="31"/>
                    <a:pt x="34" y="29"/>
                    <a:pt x="30" y="29"/>
                  </a:cubicBezTo>
                  <a:cubicBezTo>
                    <a:pt x="28" y="29"/>
                    <a:pt x="26" y="30"/>
                    <a:pt x="24" y="30"/>
                  </a:cubicBezTo>
                  <a:cubicBezTo>
                    <a:pt x="18" y="30"/>
                    <a:pt x="12" y="27"/>
                    <a:pt x="6" y="3"/>
                  </a:cubicBezTo>
                  <a:cubicBezTo>
                    <a:pt x="4" y="1"/>
                    <a:pt x="3"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3"/>
            <p:cNvSpPr/>
            <p:nvPr/>
          </p:nvSpPr>
          <p:spPr>
            <a:xfrm>
              <a:off x="5537000" y="2261725"/>
              <a:ext cx="300" cy="325"/>
            </a:xfrm>
            <a:custGeom>
              <a:rect b="b" l="l" r="r" t="t"/>
              <a:pathLst>
                <a:path extrusionOk="0" h="13" w="12">
                  <a:moveTo>
                    <a:pt x="0" y="0"/>
                  </a:moveTo>
                  <a:cubicBezTo>
                    <a:pt x="0" y="12"/>
                    <a:pt x="0" y="12"/>
                    <a:pt x="12" y="12"/>
                  </a:cubicBez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3"/>
            <p:cNvSpPr/>
            <p:nvPr/>
          </p:nvSpPr>
          <p:spPr>
            <a:xfrm>
              <a:off x="5517650" y="2262325"/>
              <a:ext cx="25" cy="300"/>
            </a:xfrm>
            <a:custGeom>
              <a:rect b="b" l="l" r="r" t="t"/>
              <a:pathLst>
                <a:path extrusionOk="0" h="12" w="1">
                  <a:moveTo>
                    <a:pt x="0" y="12"/>
                  </a:moveTo>
                  <a:cubicBezTo>
                    <a:pt x="0" y="12"/>
                    <a:pt x="0" y="12"/>
                    <a:pt x="0" y="0"/>
                  </a:cubicBezTo>
                  <a:lnTo>
                    <a:pt x="0" y="0"/>
                  </a:lnTo>
                  <a:lnTo>
                    <a:pt x="0" y="12"/>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3"/>
            <p:cNvSpPr/>
            <p:nvPr/>
          </p:nvSpPr>
          <p:spPr>
            <a:xfrm>
              <a:off x="5546525" y="2248025"/>
              <a:ext cx="300" cy="325"/>
            </a:xfrm>
            <a:custGeom>
              <a:rect b="b" l="l" r="r" t="t"/>
              <a:pathLst>
                <a:path extrusionOk="0" h="13" w="12">
                  <a:moveTo>
                    <a:pt x="12" y="1"/>
                  </a:moveTo>
                  <a:cubicBezTo>
                    <a:pt x="0" y="1"/>
                    <a:pt x="0" y="1"/>
                    <a:pt x="0" y="12"/>
                  </a:cubicBezTo>
                  <a:cubicBezTo>
                    <a:pt x="12" y="12"/>
                    <a:pt x="12" y="12"/>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3"/>
            <p:cNvSpPr/>
            <p:nvPr/>
          </p:nvSpPr>
          <p:spPr>
            <a:xfrm>
              <a:off x="5545325" y="2248325"/>
              <a:ext cx="325" cy="325"/>
            </a:xfrm>
            <a:custGeom>
              <a:rect b="b" l="l" r="r" t="t"/>
              <a:pathLst>
                <a:path extrusionOk="0" h="13" w="13">
                  <a:moveTo>
                    <a:pt x="12" y="12"/>
                  </a:moveTo>
                  <a:lnTo>
                    <a:pt x="12" y="12"/>
                  </a:lnTo>
                  <a:cubicBezTo>
                    <a:pt x="0" y="0"/>
                    <a:pt x="0" y="0"/>
                    <a:pt x="12"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3"/>
            <p:cNvSpPr/>
            <p:nvPr/>
          </p:nvSpPr>
          <p:spPr>
            <a:xfrm>
              <a:off x="5544425" y="2248625"/>
              <a:ext cx="325" cy="25"/>
            </a:xfrm>
            <a:custGeom>
              <a:rect b="b" l="l" r="r" t="t"/>
              <a:pathLst>
                <a:path extrusionOk="0" h="1" w="13">
                  <a:moveTo>
                    <a:pt x="13" y="0"/>
                  </a:moveTo>
                  <a:lnTo>
                    <a:pt x="13" y="0"/>
                  </a:lnTo>
                  <a:cubicBezTo>
                    <a:pt x="13" y="0"/>
                    <a:pt x="1"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3"/>
            <p:cNvSpPr/>
            <p:nvPr/>
          </p:nvSpPr>
          <p:spPr>
            <a:xfrm>
              <a:off x="5546075" y="2247175"/>
              <a:ext cx="675" cy="2125"/>
            </a:xfrm>
            <a:custGeom>
              <a:rect b="b" l="l" r="r" t="t"/>
              <a:pathLst>
                <a:path extrusionOk="0" h="85" w="27">
                  <a:moveTo>
                    <a:pt x="1" y="0"/>
                  </a:moveTo>
                  <a:lnTo>
                    <a:pt x="1" y="0"/>
                  </a:lnTo>
                  <a:cubicBezTo>
                    <a:pt x="1" y="0"/>
                    <a:pt x="2" y="9"/>
                    <a:pt x="6" y="35"/>
                  </a:cubicBezTo>
                  <a:cubicBezTo>
                    <a:pt x="6" y="41"/>
                    <a:pt x="6" y="58"/>
                    <a:pt x="6" y="58"/>
                  </a:cubicBezTo>
                  <a:cubicBezTo>
                    <a:pt x="6" y="58"/>
                    <a:pt x="6" y="70"/>
                    <a:pt x="6" y="70"/>
                  </a:cubicBezTo>
                  <a:cubicBezTo>
                    <a:pt x="18" y="70"/>
                    <a:pt x="18" y="70"/>
                    <a:pt x="18" y="82"/>
                  </a:cubicBezTo>
                  <a:cubicBezTo>
                    <a:pt x="20" y="84"/>
                    <a:pt x="21" y="85"/>
                    <a:pt x="22" y="85"/>
                  </a:cubicBezTo>
                  <a:cubicBezTo>
                    <a:pt x="27" y="85"/>
                    <a:pt x="18" y="57"/>
                    <a:pt x="18" y="46"/>
                  </a:cubicBezTo>
                  <a:cubicBezTo>
                    <a:pt x="10" y="31"/>
                    <a:pt x="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3"/>
            <p:cNvSpPr/>
            <p:nvPr/>
          </p:nvSpPr>
          <p:spPr>
            <a:xfrm>
              <a:off x="5514975" y="2260525"/>
              <a:ext cx="1500" cy="2700"/>
            </a:xfrm>
            <a:custGeom>
              <a:rect b="b" l="l" r="r" t="t"/>
              <a:pathLst>
                <a:path extrusionOk="0" h="108" w="60">
                  <a:moveTo>
                    <a:pt x="0" y="1"/>
                  </a:moveTo>
                  <a:cubicBezTo>
                    <a:pt x="10" y="29"/>
                    <a:pt x="34" y="58"/>
                    <a:pt x="50" y="86"/>
                  </a:cubicBezTo>
                  <a:lnTo>
                    <a:pt x="50" y="86"/>
                  </a:lnTo>
                  <a:cubicBezTo>
                    <a:pt x="41" y="65"/>
                    <a:pt x="32" y="42"/>
                    <a:pt x="24" y="24"/>
                  </a:cubicBezTo>
                  <a:lnTo>
                    <a:pt x="24" y="36"/>
                  </a:lnTo>
                  <a:cubicBezTo>
                    <a:pt x="12" y="12"/>
                    <a:pt x="12" y="12"/>
                    <a:pt x="0" y="1"/>
                  </a:cubicBezTo>
                  <a:close/>
                  <a:moveTo>
                    <a:pt x="50" y="86"/>
                  </a:moveTo>
                  <a:lnTo>
                    <a:pt x="50" y="86"/>
                  </a:lnTo>
                  <a:cubicBezTo>
                    <a:pt x="53" y="94"/>
                    <a:pt x="56" y="101"/>
                    <a:pt x="60" y="108"/>
                  </a:cubicBezTo>
                  <a:cubicBezTo>
                    <a:pt x="57" y="101"/>
                    <a:pt x="54" y="93"/>
                    <a:pt x="50" y="8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3"/>
            <p:cNvSpPr/>
            <p:nvPr/>
          </p:nvSpPr>
          <p:spPr>
            <a:xfrm>
              <a:off x="5516450" y="2263200"/>
              <a:ext cx="625" cy="325"/>
            </a:xfrm>
            <a:custGeom>
              <a:rect b="b" l="l" r="r" t="t"/>
              <a:pathLst>
                <a:path extrusionOk="0" h="13" w="25">
                  <a:moveTo>
                    <a:pt x="1" y="1"/>
                  </a:moveTo>
                  <a:cubicBezTo>
                    <a:pt x="7" y="1"/>
                    <a:pt x="10" y="1"/>
                    <a:pt x="13" y="2"/>
                  </a:cubicBezTo>
                  <a:lnTo>
                    <a:pt x="13" y="2"/>
                  </a:lnTo>
                  <a:cubicBezTo>
                    <a:pt x="12" y="1"/>
                    <a:pt x="12" y="1"/>
                    <a:pt x="12" y="1"/>
                  </a:cubicBezTo>
                  <a:close/>
                  <a:moveTo>
                    <a:pt x="13" y="2"/>
                  </a:moveTo>
                  <a:cubicBezTo>
                    <a:pt x="13" y="6"/>
                    <a:pt x="15" y="13"/>
                    <a:pt x="24" y="13"/>
                  </a:cubicBezTo>
                  <a:cubicBezTo>
                    <a:pt x="18" y="7"/>
                    <a:pt x="16" y="4"/>
                    <a:pt x="13" y="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3"/>
            <p:cNvSpPr/>
            <p:nvPr/>
          </p:nvSpPr>
          <p:spPr>
            <a:xfrm>
              <a:off x="5501875" y="2266475"/>
              <a:ext cx="25" cy="325"/>
            </a:xfrm>
            <a:custGeom>
              <a:rect b="b" l="l" r="r" t="t"/>
              <a:pathLst>
                <a:path extrusionOk="0" h="13" w="1">
                  <a:moveTo>
                    <a:pt x="0" y="13"/>
                  </a:moveTo>
                  <a:lnTo>
                    <a:pt x="0" y="13"/>
                  </a:lnTo>
                  <a:cubicBezTo>
                    <a:pt x="0" y="1"/>
                    <a:pt x="0" y="1"/>
                    <a:pt x="0"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3"/>
            <p:cNvSpPr/>
            <p:nvPr/>
          </p:nvSpPr>
          <p:spPr>
            <a:xfrm>
              <a:off x="5517950" y="2261125"/>
              <a:ext cx="300" cy="25"/>
            </a:xfrm>
            <a:custGeom>
              <a:rect b="b" l="l" r="r" t="t"/>
              <a:pathLst>
                <a:path extrusionOk="0" h="1" w="12">
                  <a:moveTo>
                    <a:pt x="0" y="0"/>
                  </a:moveTo>
                  <a:cubicBezTo>
                    <a:pt x="0" y="0"/>
                    <a:pt x="12" y="0"/>
                    <a:pt x="12"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3"/>
            <p:cNvSpPr/>
            <p:nvPr/>
          </p:nvSpPr>
          <p:spPr>
            <a:xfrm>
              <a:off x="5517350" y="2273625"/>
              <a:ext cx="625" cy="750"/>
            </a:xfrm>
            <a:custGeom>
              <a:rect b="b" l="l" r="r" t="t"/>
              <a:pathLst>
                <a:path extrusionOk="0" h="30" w="25">
                  <a:moveTo>
                    <a:pt x="0" y="0"/>
                  </a:moveTo>
                  <a:lnTo>
                    <a:pt x="12" y="24"/>
                  </a:lnTo>
                  <a:cubicBezTo>
                    <a:pt x="12" y="28"/>
                    <a:pt x="12" y="30"/>
                    <a:pt x="13" y="30"/>
                  </a:cubicBezTo>
                  <a:cubicBezTo>
                    <a:pt x="13" y="30"/>
                    <a:pt x="16" y="24"/>
                    <a:pt x="24" y="24"/>
                  </a:cubicBezTo>
                  <a:cubicBezTo>
                    <a:pt x="11" y="7"/>
                    <a:pt x="7" y="2"/>
                    <a:pt x="7" y="2"/>
                  </a:cubicBezTo>
                  <a:lnTo>
                    <a:pt x="7" y="2"/>
                  </a:lnTo>
                  <a:cubicBezTo>
                    <a:pt x="7" y="2"/>
                    <a:pt x="10" y="8"/>
                    <a:pt x="9" y="8"/>
                  </a:cubicBezTo>
                  <a:cubicBezTo>
                    <a:pt x="8" y="8"/>
                    <a:pt x="6" y="6"/>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3"/>
            <p:cNvSpPr/>
            <p:nvPr/>
          </p:nvSpPr>
          <p:spPr>
            <a:xfrm>
              <a:off x="5517525" y="2262600"/>
              <a:ext cx="450" cy="625"/>
            </a:xfrm>
            <a:custGeom>
              <a:rect b="b" l="l" r="r" t="t"/>
              <a:pathLst>
                <a:path extrusionOk="0" h="25" w="18">
                  <a:moveTo>
                    <a:pt x="5" y="1"/>
                  </a:moveTo>
                  <a:lnTo>
                    <a:pt x="5" y="1"/>
                  </a:lnTo>
                  <a:cubicBezTo>
                    <a:pt x="9" y="8"/>
                    <a:pt x="9" y="10"/>
                    <a:pt x="8" y="10"/>
                  </a:cubicBezTo>
                  <a:cubicBezTo>
                    <a:pt x="7" y="10"/>
                    <a:pt x="5" y="8"/>
                    <a:pt x="3" y="8"/>
                  </a:cubicBezTo>
                  <a:lnTo>
                    <a:pt x="3" y="8"/>
                  </a:lnTo>
                  <a:cubicBezTo>
                    <a:pt x="1" y="8"/>
                    <a:pt x="1" y="11"/>
                    <a:pt x="5" y="25"/>
                  </a:cubicBezTo>
                  <a:lnTo>
                    <a:pt x="17" y="13"/>
                  </a:lnTo>
                  <a:lnTo>
                    <a:pt x="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3"/>
            <p:cNvSpPr/>
            <p:nvPr/>
          </p:nvSpPr>
          <p:spPr>
            <a:xfrm>
              <a:off x="5550975" y="2251000"/>
              <a:ext cx="925" cy="2100"/>
            </a:xfrm>
            <a:custGeom>
              <a:rect b="b" l="l" r="r" t="t"/>
              <a:pathLst>
                <a:path extrusionOk="0" h="84" w="37">
                  <a:moveTo>
                    <a:pt x="13" y="1"/>
                  </a:moveTo>
                  <a:cubicBezTo>
                    <a:pt x="24" y="36"/>
                    <a:pt x="13" y="13"/>
                    <a:pt x="1" y="36"/>
                  </a:cubicBezTo>
                  <a:lnTo>
                    <a:pt x="24" y="60"/>
                  </a:lnTo>
                  <a:lnTo>
                    <a:pt x="24" y="72"/>
                  </a:lnTo>
                  <a:lnTo>
                    <a:pt x="36" y="84"/>
                  </a:lnTo>
                  <a:cubicBezTo>
                    <a:pt x="36" y="60"/>
                    <a:pt x="24" y="36"/>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3"/>
            <p:cNvSpPr/>
            <p:nvPr/>
          </p:nvSpPr>
          <p:spPr>
            <a:xfrm>
              <a:off x="5549200" y="2245950"/>
              <a:ext cx="325" cy="900"/>
            </a:xfrm>
            <a:custGeom>
              <a:rect b="b" l="l" r="r" t="t"/>
              <a:pathLst>
                <a:path extrusionOk="0" h="36" w="13">
                  <a:moveTo>
                    <a:pt x="0" y="0"/>
                  </a:moveTo>
                  <a:lnTo>
                    <a:pt x="0" y="24"/>
                  </a:lnTo>
                  <a:lnTo>
                    <a:pt x="12" y="36"/>
                  </a:lnTo>
                  <a:cubicBezTo>
                    <a:pt x="12" y="24"/>
                    <a:pt x="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3"/>
            <p:cNvSpPr/>
            <p:nvPr/>
          </p:nvSpPr>
          <p:spPr>
            <a:xfrm>
              <a:off x="5545225" y="2245200"/>
              <a:ext cx="425" cy="775"/>
            </a:xfrm>
            <a:custGeom>
              <a:rect b="b" l="l" r="r" t="t"/>
              <a:pathLst>
                <a:path extrusionOk="0" h="31" w="17">
                  <a:moveTo>
                    <a:pt x="3" y="0"/>
                  </a:moveTo>
                  <a:lnTo>
                    <a:pt x="3" y="0"/>
                  </a:lnTo>
                  <a:cubicBezTo>
                    <a:pt x="1" y="0"/>
                    <a:pt x="0" y="5"/>
                    <a:pt x="4" y="18"/>
                  </a:cubicBezTo>
                  <a:lnTo>
                    <a:pt x="16" y="30"/>
                  </a:lnTo>
                  <a:cubicBezTo>
                    <a:pt x="16" y="15"/>
                    <a:pt x="7"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3"/>
            <p:cNvSpPr/>
            <p:nvPr/>
          </p:nvSpPr>
          <p:spPr>
            <a:xfrm>
              <a:off x="5549200" y="2253200"/>
              <a:ext cx="325" cy="800"/>
            </a:xfrm>
            <a:custGeom>
              <a:rect b="b" l="l" r="r" t="t"/>
              <a:pathLst>
                <a:path extrusionOk="0" h="32" w="13">
                  <a:moveTo>
                    <a:pt x="3" y="0"/>
                  </a:moveTo>
                  <a:cubicBezTo>
                    <a:pt x="0" y="0"/>
                    <a:pt x="0" y="6"/>
                    <a:pt x="0" y="20"/>
                  </a:cubicBezTo>
                  <a:cubicBezTo>
                    <a:pt x="0" y="17"/>
                    <a:pt x="1" y="16"/>
                    <a:pt x="1" y="16"/>
                  </a:cubicBezTo>
                  <a:cubicBezTo>
                    <a:pt x="5" y="16"/>
                    <a:pt x="12" y="32"/>
                    <a:pt x="12" y="32"/>
                  </a:cubicBezTo>
                  <a:lnTo>
                    <a:pt x="12" y="8"/>
                  </a:lnTo>
                  <a:cubicBezTo>
                    <a:pt x="7" y="3"/>
                    <a:pt x="4"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3"/>
            <p:cNvSpPr/>
            <p:nvPr/>
          </p:nvSpPr>
          <p:spPr>
            <a:xfrm>
              <a:off x="5544325" y="2245650"/>
              <a:ext cx="575" cy="625"/>
            </a:xfrm>
            <a:custGeom>
              <a:rect b="b" l="l" r="r" t="t"/>
              <a:pathLst>
                <a:path extrusionOk="0" h="25" w="23">
                  <a:moveTo>
                    <a:pt x="17" y="0"/>
                  </a:moveTo>
                  <a:lnTo>
                    <a:pt x="17" y="0"/>
                  </a:lnTo>
                  <a:cubicBezTo>
                    <a:pt x="17" y="15"/>
                    <a:pt x="14" y="20"/>
                    <a:pt x="11" y="20"/>
                  </a:cubicBezTo>
                  <a:cubicBezTo>
                    <a:pt x="7" y="20"/>
                    <a:pt x="3" y="12"/>
                    <a:pt x="2" y="12"/>
                  </a:cubicBezTo>
                  <a:lnTo>
                    <a:pt x="2" y="12"/>
                  </a:lnTo>
                  <a:cubicBezTo>
                    <a:pt x="1" y="12"/>
                    <a:pt x="2" y="15"/>
                    <a:pt x="5" y="24"/>
                  </a:cubicBezTo>
                  <a:cubicBezTo>
                    <a:pt x="5" y="21"/>
                    <a:pt x="6" y="20"/>
                    <a:pt x="8" y="20"/>
                  </a:cubicBezTo>
                  <a:cubicBezTo>
                    <a:pt x="10" y="20"/>
                    <a:pt x="13" y="21"/>
                    <a:pt x="15" y="21"/>
                  </a:cubicBezTo>
                  <a:cubicBezTo>
                    <a:pt x="20" y="21"/>
                    <a:pt x="23" y="18"/>
                    <a:pt x="1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3"/>
            <p:cNvSpPr/>
            <p:nvPr/>
          </p:nvSpPr>
          <p:spPr>
            <a:xfrm>
              <a:off x="5543550" y="2246525"/>
              <a:ext cx="900" cy="2725"/>
            </a:xfrm>
            <a:custGeom>
              <a:rect b="b" l="l" r="r" t="t"/>
              <a:pathLst>
                <a:path extrusionOk="0" h="109" w="36">
                  <a:moveTo>
                    <a:pt x="0" y="1"/>
                  </a:moveTo>
                  <a:cubicBezTo>
                    <a:pt x="0" y="37"/>
                    <a:pt x="12" y="72"/>
                    <a:pt x="24" y="96"/>
                  </a:cubicBezTo>
                  <a:cubicBezTo>
                    <a:pt x="12" y="72"/>
                    <a:pt x="24" y="72"/>
                    <a:pt x="24" y="72"/>
                  </a:cubicBezTo>
                  <a:cubicBezTo>
                    <a:pt x="36" y="84"/>
                    <a:pt x="36" y="96"/>
                    <a:pt x="36" y="108"/>
                  </a:cubicBezTo>
                  <a:cubicBezTo>
                    <a:pt x="36" y="84"/>
                    <a:pt x="36" y="84"/>
                    <a:pt x="36" y="72"/>
                  </a:cubicBezTo>
                  <a:cubicBezTo>
                    <a:pt x="24" y="49"/>
                    <a:pt x="12" y="37"/>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3"/>
            <p:cNvSpPr/>
            <p:nvPr/>
          </p:nvSpPr>
          <p:spPr>
            <a:xfrm>
              <a:off x="5542650" y="2245950"/>
              <a:ext cx="625" cy="1800"/>
            </a:xfrm>
            <a:custGeom>
              <a:rect b="b" l="l" r="r" t="t"/>
              <a:pathLst>
                <a:path extrusionOk="0" h="72" w="25">
                  <a:moveTo>
                    <a:pt x="12" y="0"/>
                  </a:moveTo>
                  <a:cubicBezTo>
                    <a:pt x="0" y="12"/>
                    <a:pt x="0" y="36"/>
                    <a:pt x="0" y="60"/>
                  </a:cubicBezTo>
                  <a:lnTo>
                    <a:pt x="12" y="72"/>
                  </a:lnTo>
                  <a:cubicBezTo>
                    <a:pt x="12" y="36"/>
                    <a:pt x="24" y="48"/>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3"/>
            <p:cNvSpPr/>
            <p:nvPr/>
          </p:nvSpPr>
          <p:spPr>
            <a:xfrm>
              <a:off x="5538400" y="2248825"/>
              <a:ext cx="400" cy="725"/>
            </a:xfrm>
            <a:custGeom>
              <a:rect b="b" l="l" r="r" t="t"/>
              <a:pathLst>
                <a:path extrusionOk="0" h="29" w="16">
                  <a:moveTo>
                    <a:pt x="0" y="1"/>
                  </a:moveTo>
                  <a:cubicBezTo>
                    <a:pt x="0" y="1"/>
                    <a:pt x="2" y="4"/>
                    <a:pt x="5" y="7"/>
                  </a:cubicBezTo>
                  <a:lnTo>
                    <a:pt x="5" y="7"/>
                  </a:lnTo>
                  <a:cubicBezTo>
                    <a:pt x="5" y="6"/>
                    <a:pt x="4" y="5"/>
                    <a:pt x="4" y="4"/>
                  </a:cubicBezTo>
                  <a:cubicBezTo>
                    <a:pt x="1" y="2"/>
                    <a:pt x="0" y="1"/>
                    <a:pt x="0" y="1"/>
                  </a:cubicBezTo>
                  <a:close/>
                  <a:moveTo>
                    <a:pt x="5" y="7"/>
                  </a:moveTo>
                  <a:cubicBezTo>
                    <a:pt x="9" y="15"/>
                    <a:pt x="13" y="22"/>
                    <a:pt x="16" y="28"/>
                  </a:cubicBezTo>
                  <a:cubicBezTo>
                    <a:pt x="16" y="22"/>
                    <a:pt x="10" y="13"/>
                    <a:pt x="5" y="7"/>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3"/>
            <p:cNvSpPr/>
            <p:nvPr/>
          </p:nvSpPr>
          <p:spPr>
            <a:xfrm>
              <a:off x="5537875" y="2262900"/>
              <a:ext cx="475" cy="1300"/>
            </a:xfrm>
            <a:custGeom>
              <a:rect b="b" l="l" r="r" t="t"/>
              <a:pathLst>
                <a:path extrusionOk="0" h="52" w="19">
                  <a:moveTo>
                    <a:pt x="13" y="1"/>
                  </a:moveTo>
                  <a:cubicBezTo>
                    <a:pt x="13" y="13"/>
                    <a:pt x="1" y="25"/>
                    <a:pt x="13" y="48"/>
                  </a:cubicBezTo>
                  <a:cubicBezTo>
                    <a:pt x="13" y="48"/>
                    <a:pt x="16" y="51"/>
                    <a:pt x="17" y="51"/>
                  </a:cubicBezTo>
                  <a:cubicBezTo>
                    <a:pt x="19" y="51"/>
                    <a:pt x="19" y="48"/>
                    <a:pt x="13" y="37"/>
                  </a:cubicBezTo>
                  <a:cubicBezTo>
                    <a:pt x="13" y="37"/>
                    <a:pt x="13" y="25"/>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3"/>
            <p:cNvSpPr/>
            <p:nvPr/>
          </p:nvSpPr>
          <p:spPr>
            <a:xfrm>
              <a:off x="5536400" y="2263425"/>
              <a:ext cx="325" cy="700"/>
            </a:xfrm>
            <a:custGeom>
              <a:rect b="b" l="l" r="r" t="t"/>
              <a:pathLst>
                <a:path extrusionOk="0" h="28" w="13">
                  <a:moveTo>
                    <a:pt x="0" y="0"/>
                  </a:moveTo>
                  <a:cubicBezTo>
                    <a:pt x="0" y="0"/>
                    <a:pt x="0" y="1"/>
                    <a:pt x="0" y="4"/>
                  </a:cubicBezTo>
                  <a:cubicBezTo>
                    <a:pt x="1" y="4"/>
                    <a:pt x="1" y="4"/>
                    <a:pt x="1" y="5"/>
                  </a:cubicBezTo>
                  <a:lnTo>
                    <a:pt x="1" y="5"/>
                  </a:lnTo>
                  <a:cubicBezTo>
                    <a:pt x="1" y="2"/>
                    <a:pt x="0" y="0"/>
                    <a:pt x="0" y="0"/>
                  </a:cubicBezTo>
                  <a:close/>
                  <a:moveTo>
                    <a:pt x="1" y="5"/>
                  </a:moveTo>
                  <a:cubicBezTo>
                    <a:pt x="3" y="10"/>
                    <a:pt x="6" y="21"/>
                    <a:pt x="12" y="27"/>
                  </a:cubicBezTo>
                  <a:cubicBezTo>
                    <a:pt x="12" y="16"/>
                    <a:pt x="12" y="16"/>
                    <a:pt x="1" y="5"/>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3"/>
            <p:cNvSpPr/>
            <p:nvPr/>
          </p:nvSpPr>
          <p:spPr>
            <a:xfrm>
              <a:off x="5520350" y="2254450"/>
              <a:ext cx="600" cy="750"/>
            </a:xfrm>
            <a:custGeom>
              <a:rect b="b" l="l" r="r" t="t"/>
              <a:pathLst>
                <a:path extrusionOk="0" h="30" w="24">
                  <a:moveTo>
                    <a:pt x="4" y="1"/>
                  </a:moveTo>
                  <a:lnTo>
                    <a:pt x="4" y="1"/>
                  </a:lnTo>
                  <a:cubicBezTo>
                    <a:pt x="0" y="1"/>
                    <a:pt x="3" y="12"/>
                    <a:pt x="11" y="29"/>
                  </a:cubicBezTo>
                  <a:cubicBezTo>
                    <a:pt x="23" y="29"/>
                    <a:pt x="11" y="17"/>
                    <a:pt x="11" y="5"/>
                  </a:cubicBezTo>
                  <a:cubicBezTo>
                    <a:pt x="8" y="2"/>
                    <a:pt x="6" y="1"/>
                    <a:pt x="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3"/>
            <p:cNvSpPr/>
            <p:nvPr/>
          </p:nvSpPr>
          <p:spPr>
            <a:xfrm>
              <a:off x="5520025" y="2254575"/>
              <a:ext cx="625" cy="925"/>
            </a:xfrm>
            <a:custGeom>
              <a:rect b="b" l="l" r="r" t="t"/>
              <a:pathLst>
                <a:path extrusionOk="0" h="37" w="25">
                  <a:moveTo>
                    <a:pt x="0" y="0"/>
                  </a:moveTo>
                  <a:lnTo>
                    <a:pt x="12" y="24"/>
                  </a:lnTo>
                  <a:lnTo>
                    <a:pt x="24" y="36"/>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3"/>
            <p:cNvSpPr/>
            <p:nvPr/>
          </p:nvSpPr>
          <p:spPr>
            <a:xfrm>
              <a:off x="5519125" y="2254275"/>
              <a:ext cx="25" cy="625"/>
            </a:xfrm>
            <a:custGeom>
              <a:rect b="b" l="l" r="r" t="t"/>
              <a:pathLst>
                <a:path extrusionOk="0" h="25" w="1">
                  <a:moveTo>
                    <a:pt x="1" y="1"/>
                  </a:moveTo>
                  <a:cubicBezTo>
                    <a:pt x="1" y="12"/>
                    <a:pt x="1" y="12"/>
                    <a:pt x="1" y="12"/>
                  </a:cubicBezTo>
                  <a:cubicBezTo>
                    <a:pt x="1" y="12"/>
                    <a:pt x="1" y="12"/>
                    <a:pt x="1" y="2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3"/>
            <p:cNvSpPr/>
            <p:nvPr/>
          </p:nvSpPr>
          <p:spPr>
            <a:xfrm>
              <a:off x="5518525" y="2254275"/>
              <a:ext cx="925" cy="1800"/>
            </a:xfrm>
            <a:custGeom>
              <a:rect b="b" l="l" r="r" t="t"/>
              <a:pathLst>
                <a:path extrusionOk="0" h="72" w="37">
                  <a:moveTo>
                    <a:pt x="1" y="1"/>
                  </a:moveTo>
                  <a:lnTo>
                    <a:pt x="13" y="24"/>
                  </a:lnTo>
                  <a:lnTo>
                    <a:pt x="37" y="72"/>
                  </a:lnTo>
                  <a:cubicBezTo>
                    <a:pt x="37" y="48"/>
                    <a:pt x="25" y="48"/>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3"/>
            <p:cNvSpPr/>
            <p:nvPr/>
          </p:nvSpPr>
          <p:spPr>
            <a:xfrm>
              <a:off x="5517650" y="2255725"/>
              <a:ext cx="1850" cy="3075"/>
            </a:xfrm>
            <a:custGeom>
              <a:rect b="b" l="l" r="r" t="t"/>
              <a:pathLst>
                <a:path extrusionOk="0" h="123" w="74">
                  <a:moveTo>
                    <a:pt x="22" y="1"/>
                  </a:moveTo>
                  <a:cubicBezTo>
                    <a:pt x="17" y="1"/>
                    <a:pt x="26" y="31"/>
                    <a:pt x="22" y="31"/>
                  </a:cubicBezTo>
                  <a:cubicBezTo>
                    <a:pt x="21" y="31"/>
                    <a:pt x="18" y="26"/>
                    <a:pt x="12" y="14"/>
                  </a:cubicBezTo>
                  <a:lnTo>
                    <a:pt x="12" y="14"/>
                  </a:lnTo>
                  <a:cubicBezTo>
                    <a:pt x="0" y="50"/>
                    <a:pt x="60" y="97"/>
                    <a:pt x="48" y="121"/>
                  </a:cubicBezTo>
                  <a:cubicBezTo>
                    <a:pt x="50" y="122"/>
                    <a:pt x="51" y="122"/>
                    <a:pt x="52" y="122"/>
                  </a:cubicBezTo>
                  <a:cubicBezTo>
                    <a:pt x="74" y="122"/>
                    <a:pt x="10" y="37"/>
                    <a:pt x="31" y="37"/>
                  </a:cubicBezTo>
                  <a:cubicBezTo>
                    <a:pt x="32" y="37"/>
                    <a:pt x="34" y="37"/>
                    <a:pt x="36" y="38"/>
                  </a:cubicBezTo>
                  <a:cubicBezTo>
                    <a:pt x="12" y="14"/>
                    <a:pt x="36" y="14"/>
                    <a:pt x="24" y="2"/>
                  </a:cubicBezTo>
                  <a:cubicBezTo>
                    <a:pt x="23" y="1"/>
                    <a:pt x="22" y="1"/>
                    <a:pt x="2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3"/>
            <p:cNvSpPr/>
            <p:nvPr/>
          </p:nvSpPr>
          <p:spPr>
            <a:xfrm>
              <a:off x="5519125" y="2257200"/>
              <a:ext cx="425" cy="775"/>
            </a:xfrm>
            <a:custGeom>
              <a:rect b="b" l="l" r="r" t="t"/>
              <a:pathLst>
                <a:path extrusionOk="0" h="31" w="17">
                  <a:moveTo>
                    <a:pt x="3" y="1"/>
                  </a:moveTo>
                  <a:cubicBezTo>
                    <a:pt x="1" y="1"/>
                    <a:pt x="1" y="8"/>
                    <a:pt x="1" y="15"/>
                  </a:cubicBezTo>
                  <a:cubicBezTo>
                    <a:pt x="1" y="15"/>
                    <a:pt x="11" y="30"/>
                    <a:pt x="15" y="30"/>
                  </a:cubicBezTo>
                  <a:cubicBezTo>
                    <a:pt x="17" y="30"/>
                    <a:pt x="17" y="26"/>
                    <a:pt x="13" y="15"/>
                  </a:cubicBezTo>
                  <a:cubicBezTo>
                    <a:pt x="8" y="4"/>
                    <a:pt x="5"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3"/>
            <p:cNvSpPr/>
            <p:nvPr/>
          </p:nvSpPr>
          <p:spPr>
            <a:xfrm>
              <a:off x="5517350" y="2256350"/>
              <a:ext cx="325" cy="325"/>
            </a:xfrm>
            <a:custGeom>
              <a:rect b="b" l="l" r="r" t="t"/>
              <a:pathLst>
                <a:path extrusionOk="0" h="13" w="13">
                  <a:moveTo>
                    <a:pt x="0" y="1"/>
                  </a:moveTo>
                  <a:lnTo>
                    <a:pt x="0" y="13"/>
                  </a:lnTo>
                  <a:lnTo>
                    <a:pt x="12" y="13"/>
                  </a:ln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3"/>
            <p:cNvSpPr/>
            <p:nvPr/>
          </p:nvSpPr>
          <p:spPr>
            <a:xfrm>
              <a:off x="5516750" y="2256050"/>
              <a:ext cx="325" cy="625"/>
            </a:xfrm>
            <a:custGeom>
              <a:rect b="b" l="l" r="r" t="t"/>
              <a:pathLst>
                <a:path extrusionOk="0" h="25" w="13">
                  <a:moveTo>
                    <a:pt x="0" y="1"/>
                  </a:moveTo>
                  <a:cubicBezTo>
                    <a:pt x="0" y="13"/>
                    <a:pt x="0" y="13"/>
                    <a:pt x="12" y="25"/>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3"/>
            <p:cNvSpPr/>
            <p:nvPr/>
          </p:nvSpPr>
          <p:spPr>
            <a:xfrm>
              <a:off x="5515750" y="2256325"/>
              <a:ext cx="725" cy="1075"/>
            </a:xfrm>
            <a:custGeom>
              <a:rect b="b" l="l" r="r" t="t"/>
              <a:pathLst>
                <a:path extrusionOk="0" h="43" w="29">
                  <a:moveTo>
                    <a:pt x="3" y="1"/>
                  </a:moveTo>
                  <a:cubicBezTo>
                    <a:pt x="1" y="1"/>
                    <a:pt x="1" y="3"/>
                    <a:pt x="2" y="6"/>
                  </a:cubicBezTo>
                  <a:lnTo>
                    <a:pt x="2" y="6"/>
                  </a:lnTo>
                  <a:cubicBezTo>
                    <a:pt x="2" y="5"/>
                    <a:pt x="3" y="3"/>
                    <a:pt x="5" y="2"/>
                  </a:cubicBezTo>
                  <a:cubicBezTo>
                    <a:pt x="4" y="1"/>
                    <a:pt x="3" y="1"/>
                    <a:pt x="3" y="1"/>
                  </a:cubicBezTo>
                  <a:close/>
                  <a:moveTo>
                    <a:pt x="2" y="6"/>
                  </a:moveTo>
                  <a:cubicBezTo>
                    <a:pt x="0" y="10"/>
                    <a:pt x="2" y="15"/>
                    <a:pt x="5" y="19"/>
                  </a:cubicBezTo>
                  <a:lnTo>
                    <a:pt x="5" y="19"/>
                  </a:lnTo>
                  <a:cubicBezTo>
                    <a:pt x="4" y="14"/>
                    <a:pt x="2" y="10"/>
                    <a:pt x="2" y="6"/>
                  </a:cubicBezTo>
                  <a:close/>
                  <a:moveTo>
                    <a:pt x="5" y="19"/>
                  </a:moveTo>
                  <a:cubicBezTo>
                    <a:pt x="10" y="30"/>
                    <a:pt x="17" y="42"/>
                    <a:pt x="23" y="42"/>
                  </a:cubicBezTo>
                  <a:cubicBezTo>
                    <a:pt x="25" y="42"/>
                    <a:pt x="27" y="41"/>
                    <a:pt x="29" y="38"/>
                  </a:cubicBezTo>
                  <a:lnTo>
                    <a:pt x="17" y="38"/>
                  </a:lnTo>
                  <a:cubicBezTo>
                    <a:pt x="17" y="31"/>
                    <a:pt x="10" y="25"/>
                    <a:pt x="5" y="19"/>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3"/>
            <p:cNvSpPr/>
            <p:nvPr/>
          </p:nvSpPr>
          <p:spPr>
            <a:xfrm>
              <a:off x="5515250" y="2259325"/>
              <a:ext cx="325" cy="625"/>
            </a:xfrm>
            <a:custGeom>
              <a:rect b="b" l="l" r="r" t="t"/>
              <a:pathLst>
                <a:path extrusionOk="0" h="25" w="13">
                  <a:moveTo>
                    <a:pt x="1" y="1"/>
                  </a:moveTo>
                  <a:lnTo>
                    <a:pt x="1" y="25"/>
                  </a:lnTo>
                  <a:lnTo>
                    <a:pt x="13" y="25"/>
                  </a:lnTo>
                  <a:cubicBezTo>
                    <a:pt x="13" y="25"/>
                    <a:pt x="13" y="13"/>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3"/>
            <p:cNvSpPr/>
            <p:nvPr/>
          </p:nvSpPr>
          <p:spPr>
            <a:xfrm>
              <a:off x="5517950" y="2263800"/>
              <a:ext cx="300" cy="425"/>
            </a:xfrm>
            <a:custGeom>
              <a:rect b="b" l="l" r="r" t="t"/>
              <a:pathLst>
                <a:path extrusionOk="0" h="17" w="12">
                  <a:moveTo>
                    <a:pt x="0" y="1"/>
                  </a:moveTo>
                  <a:cubicBezTo>
                    <a:pt x="8" y="12"/>
                    <a:pt x="11" y="16"/>
                    <a:pt x="11" y="16"/>
                  </a:cubicBezTo>
                  <a:cubicBezTo>
                    <a:pt x="12" y="16"/>
                    <a:pt x="4"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3"/>
            <p:cNvSpPr/>
            <p:nvPr/>
          </p:nvSpPr>
          <p:spPr>
            <a:xfrm>
              <a:off x="5514125" y="2258125"/>
              <a:ext cx="575" cy="625"/>
            </a:xfrm>
            <a:custGeom>
              <a:rect b="b" l="l" r="r" t="t"/>
              <a:pathLst>
                <a:path extrusionOk="0" h="25" w="23">
                  <a:moveTo>
                    <a:pt x="5" y="0"/>
                  </a:moveTo>
                  <a:cubicBezTo>
                    <a:pt x="0" y="0"/>
                    <a:pt x="3" y="10"/>
                    <a:pt x="10" y="25"/>
                  </a:cubicBezTo>
                  <a:lnTo>
                    <a:pt x="10" y="25"/>
                  </a:lnTo>
                  <a:cubicBezTo>
                    <a:pt x="4" y="13"/>
                    <a:pt x="4" y="10"/>
                    <a:pt x="7" y="10"/>
                  </a:cubicBezTo>
                  <a:cubicBezTo>
                    <a:pt x="10" y="10"/>
                    <a:pt x="16" y="13"/>
                    <a:pt x="22" y="13"/>
                  </a:cubicBezTo>
                  <a:cubicBezTo>
                    <a:pt x="13" y="4"/>
                    <a:pt x="7" y="0"/>
                    <a:pt x="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3"/>
            <p:cNvSpPr/>
            <p:nvPr/>
          </p:nvSpPr>
          <p:spPr>
            <a:xfrm>
              <a:off x="5513175" y="2257850"/>
              <a:ext cx="1525" cy="3000"/>
            </a:xfrm>
            <a:custGeom>
              <a:rect b="b" l="l" r="r" t="t"/>
              <a:pathLst>
                <a:path extrusionOk="0" h="120" w="61">
                  <a:moveTo>
                    <a:pt x="24" y="0"/>
                  </a:moveTo>
                  <a:cubicBezTo>
                    <a:pt x="12" y="0"/>
                    <a:pt x="48" y="60"/>
                    <a:pt x="36" y="60"/>
                  </a:cubicBezTo>
                  <a:cubicBezTo>
                    <a:pt x="24" y="48"/>
                    <a:pt x="24" y="36"/>
                    <a:pt x="24" y="24"/>
                  </a:cubicBezTo>
                  <a:cubicBezTo>
                    <a:pt x="15" y="19"/>
                    <a:pt x="9" y="16"/>
                    <a:pt x="5" y="16"/>
                  </a:cubicBezTo>
                  <a:cubicBezTo>
                    <a:pt x="1" y="16"/>
                    <a:pt x="1" y="22"/>
                    <a:pt x="1" y="36"/>
                  </a:cubicBezTo>
                  <a:cubicBezTo>
                    <a:pt x="12" y="60"/>
                    <a:pt x="48" y="108"/>
                    <a:pt x="60" y="119"/>
                  </a:cubicBezTo>
                  <a:cubicBezTo>
                    <a:pt x="60" y="111"/>
                    <a:pt x="40" y="63"/>
                    <a:pt x="45" y="63"/>
                  </a:cubicBezTo>
                  <a:lnTo>
                    <a:pt x="45" y="63"/>
                  </a:lnTo>
                  <a:cubicBezTo>
                    <a:pt x="46" y="63"/>
                    <a:pt x="51" y="68"/>
                    <a:pt x="60" y="84"/>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3"/>
            <p:cNvSpPr/>
            <p:nvPr/>
          </p:nvSpPr>
          <p:spPr>
            <a:xfrm>
              <a:off x="5516150" y="2261725"/>
              <a:ext cx="925" cy="1375"/>
            </a:xfrm>
            <a:custGeom>
              <a:rect b="b" l="l" r="r" t="t"/>
              <a:pathLst>
                <a:path extrusionOk="0" h="55" w="37">
                  <a:moveTo>
                    <a:pt x="1" y="0"/>
                  </a:moveTo>
                  <a:lnTo>
                    <a:pt x="1" y="0"/>
                  </a:lnTo>
                  <a:cubicBezTo>
                    <a:pt x="13" y="24"/>
                    <a:pt x="13" y="24"/>
                    <a:pt x="13" y="36"/>
                  </a:cubicBezTo>
                  <a:cubicBezTo>
                    <a:pt x="23" y="50"/>
                    <a:pt x="28" y="54"/>
                    <a:pt x="31" y="54"/>
                  </a:cubicBezTo>
                  <a:cubicBezTo>
                    <a:pt x="37" y="54"/>
                    <a:pt x="24" y="24"/>
                    <a:pt x="24" y="24"/>
                  </a:cubicBez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3"/>
            <p:cNvSpPr/>
            <p:nvPr/>
          </p:nvSpPr>
          <p:spPr>
            <a:xfrm>
              <a:off x="5512875" y="2260825"/>
              <a:ext cx="325" cy="625"/>
            </a:xfrm>
            <a:custGeom>
              <a:rect b="b" l="l" r="r" t="t"/>
              <a:pathLst>
                <a:path extrusionOk="0" h="25" w="13">
                  <a:moveTo>
                    <a:pt x="13" y="0"/>
                  </a:moveTo>
                  <a:lnTo>
                    <a:pt x="1" y="24"/>
                  </a:lnTo>
                  <a:lnTo>
                    <a:pt x="13" y="24"/>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3"/>
            <p:cNvSpPr/>
            <p:nvPr/>
          </p:nvSpPr>
          <p:spPr>
            <a:xfrm>
              <a:off x="5512575" y="2260225"/>
              <a:ext cx="25" cy="925"/>
            </a:xfrm>
            <a:custGeom>
              <a:rect b="b" l="l" r="r" t="t"/>
              <a:pathLst>
                <a:path extrusionOk="0" h="37" w="1">
                  <a:moveTo>
                    <a:pt x="1" y="13"/>
                  </a:moveTo>
                  <a:lnTo>
                    <a:pt x="1" y="1"/>
                  </a:lnTo>
                  <a:lnTo>
                    <a:pt x="1" y="36"/>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3"/>
            <p:cNvSpPr/>
            <p:nvPr/>
          </p:nvSpPr>
          <p:spPr>
            <a:xfrm>
              <a:off x="5511975" y="2259925"/>
              <a:ext cx="325" cy="625"/>
            </a:xfrm>
            <a:custGeom>
              <a:rect b="b" l="l" r="r" t="t"/>
              <a:pathLst>
                <a:path extrusionOk="0" h="25" w="13">
                  <a:moveTo>
                    <a:pt x="13" y="1"/>
                  </a:moveTo>
                  <a:lnTo>
                    <a:pt x="1" y="25"/>
                  </a:lnTo>
                  <a:lnTo>
                    <a:pt x="13" y="25"/>
                  </a:ln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3"/>
            <p:cNvSpPr/>
            <p:nvPr/>
          </p:nvSpPr>
          <p:spPr>
            <a:xfrm>
              <a:off x="5511400" y="2260525"/>
              <a:ext cx="600" cy="625"/>
            </a:xfrm>
            <a:custGeom>
              <a:rect b="b" l="l" r="r" t="t"/>
              <a:pathLst>
                <a:path extrusionOk="0" h="25" w="24">
                  <a:moveTo>
                    <a:pt x="12" y="1"/>
                  </a:moveTo>
                  <a:cubicBezTo>
                    <a:pt x="12" y="7"/>
                    <a:pt x="12" y="10"/>
                    <a:pt x="11" y="10"/>
                  </a:cubicBezTo>
                  <a:cubicBezTo>
                    <a:pt x="9" y="10"/>
                    <a:pt x="6" y="7"/>
                    <a:pt x="0" y="1"/>
                  </a:cubicBezTo>
                  <a:lnTo>
                    <a:pt x="0" y="1"/>
                  </a:lnTo>
                  <a:lnTo>
                    <a:pt x="12" y="24"/>
                  </a:lnTo>
                  <a:cubicBezTo>
                    <a:pt x="12" y="21"/>
                    <a:pt x="14" y="21"/>
                    <a:pt x="15" y="21"/>
                  </a:cubicBezTo>
                  <a:cubicBezTo>
                    <a:pt x="17" y="21"/>
                    <a:pt x="19" y="21"/>
                    <a:pt x="21" y="21"/>
                  </a:cubicBezTo>
                  <a:cubicBezTo>
                    <a:pt x="24" y="21"/>
                    <a:pt x="24" y="18"/>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3"/>
            <p:cNvSpPr/>
            <p:nvPr/>
          </p:nvSpPr>
          <p:spPr>
            <a:xfrm>
              <a:off x="5517050" y="2274225"/>
              <a:ext cx="625" cy="900"/>
            </a:xfrm>
            <a:custGeom>
              <a:rect b="b" l="l" r="r" t="t"/>
              <a:pathLst>
                <a:path extrusionOk="0" h="36" w="25">
                  <a:moveTo>
                    <a:pt x="0" y="0"/>
                  </a:moveTo>
                  <a:lnTo>
                    <a:pt x="12" y="36"/>
                  </a:lnTo>
                  <a:lnTo>
                    <a:pt x="24" y="36"/>
                  </a:lnTo>
                  <a:cubicBezTo>
                    <a:pt x="12" y="24"/>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3"/>
            <p:cNvSpPr/>
            <p:nvPr/>
          </p:nvSpPr>
          <p:spPr>
            <a:xfrm>
              <a:off x="5516450" y="2273850"/>
              <a:ext cx="625" cy="1275"/>
            </a:xfrm>
            <a:custGeom>
              <a:rect b="b" l="l" r="r" t="t"/>
              <a:pathLst>
                <a:path extrusionOk="0" h="51" w="25">
                  <a:moveTo>
                    <a:pt x="1" y="3"/>
                  </a:moveTo>
                  <a:lnTo>
                    <a:pt x="1" y="15"/>
                  </a:lnTo>
                  <a:cubicBezTo>
                    <a:pt x="2" y="17"/>
                    <a:pt x="3" y="18"/>
                    <a:pt x="4" y="18"/>
                  </a:cubicBezTo>
                  <a:lnTo>
                    <a:pt x="4" y="18"/>
                  </a:lnTo>
                  <a:lnTo>
                    <a:pt x="1" y="3"/>
                  </a:lnTo>
                  <a:close/>
                  <a:moveTo>
                    <a:pt x="9" y="1"/>
                  </a:moveTo>
                  <a:cubicBezTo>
                    <a:pt x="4" y="1"/>
                    <a:pt x="9" y="18"/>
                    <a:pt x="4" y="18"/>
                  </a:cubicBezTo>
                  <a:cubicBezTo>
                    <a:pt x="4" y="18"/>
                    <a:pt x="4" y="18"/>
                    <a:pt x="4" y="18"/>
                  </a:cubicBezTo>
                  <a:lnTo>
                    <a:pt x="4" y="18"/>
                  </a:lnTo>
                  <a:lnTo>
                    <a:pt x="12" y="51"/>
                  </a:lnTo>
                  <a:cubicBezTo>
                    <a:pt x="24" y="51"/>
                    <a:pt x="12" y="15"/>
                    <a:pt x="12" y="3"/>
                  </a:cubicBezTo>
                  <a:cubicBezTo>
                    <a:pt x="11" y="2"/>
                    <a:pt x="9" y="1"/>
                    <a:pt x="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3"/>
            <p:cNvSpPr/>
            <p:nvPr/>
          </p:nvSpPr>
          <p:spPr>
            <a:xfrm>
              <a:off x="5510800" y="2274825"/>
              <a:ext cx="1300" cy="1850"/>
            </a:xfrm>
            <a:custGeom>
              <a:rect b="b" l="l" r="r" t="t"/>
              <a:pathLst>
                <a:path extrusionOk="0" h="74" w="52">
                  <a:moveTo>
                    <a:pt x="12" y="0"/>
                  </a:moveTo>
                  <a:cubicBezTo>
                    <a:pt x="12" y="24"/>
                    <a:pt x="0" y="24"/>
                    <a:pt x="0" y="36"/>
                  </a:cubicBezTo>
                  <a:cubicBezTo>
                    <a:pt x="11" y="46"/>
                    <a:pt x="21" y="74"/>
                    <a:pt x="23" y="74"/>
                  </a:cubicBezTo>
                  <a:cubicBezTo>
                    <a:pt x="24" y="74"/>
                    <a:pt x="24" y="73"/>
                    <a:pt x="24" y="72"/>
                  </a:cubicBezTo>
                  <a:lnTo>
                    <a:pt x="24" y="48"/>
                  </a:lnTo>
                  <a:lnTo>
                    <a:pt x="36" y="72"/>
                  </a:lnTo>
                  <a:cubicBezTo>
                    <a:pt x="39" y="73"/>
                    <a:pt x="41" y="73"/>
                    <a:pt x="42" y="73"/>
                  </a:cubicBezTo>
                  <a:cubicBezTo>
                    <a:pt x="51" y="73"/>
                    <a:pt x="32" y="46"/>
                    <a:pt x="34" y="46"/>
                  </a:cubicBezTo>
                  <a:lnTo>
                    <a:pt x="34" y="46"/>
                  </a:lnTo>
                  <a:cubicBezTo>
                    <a:pt x="34" y="46"/>
                    <a:pt x="35" y="46"/>
                    <a:pt x="36" y="48"/>
                  </a:cubicBezTo>
                  <a:cubicBezTo>
                    <a:pt x="24" y="24"/>
                    <a:pt x="24" y="24"/>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0" name="Google Shape;1820;p23"/>
          <p:cNvGrpSpPr/>
          <p:nvPr/>
        </p:nvGrpSpPr>
        <p:grpSpPr>
          <a:xfrm rot="549065">
            <a:off x="3591351" y="1696073"/>
            <a:ext cx="1463699" cy="601104"/>
            <a:chOff x="5284275" y="2151275"/>
            <a:chExt cx="327450" cy="251075"/>
          </a:xfrm>
        </p:grpSpPr>
        <p:sp>
          <p:nvSpPr>
            <p:cNvPr id="1821" name="Google Shape;1821;p23"/>
            <p:cNvSpPr/>
            <p:nvPr/>
          </p:nvSpPr>
          <p:spPr>
            <a:xfrm>
              <a:off x="5472850" y="2346025"/>
              <a:ext cx="175" cy="250"/>
            </a:xfrm>
            <a:custGeom>
              <a:rect b="b" l="l" r="r" t="t"/>
              <a:pathLst>
                <a:path extrusionOk="0" h="10" w="7">
                  <a:moveTo>
                    <a:pt x="2" y="1"/>
                  </a:moveTo>
                  <a:cubicBezTo>
                    <a:pt x="0" y="1"/>
                    <a:pt x="0" y="4"/>
                    <a:pt x="6" y="10"/>
                  </a:cubicBezTo>
                  <a:cubicBezTo>
                    <a:pt x="6" y="4"/>
                    <a:pt x="3" y="1"/>
                    <a:pt x="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3"/>
            <p:cNvSpPr/>
            <p:nvPr/>
          </p:nvSpPr>
          <p:spPr>
            <a:xfrm>
              <a:off x="5472700" y="2333150"/>
              <a:ext cx="325" cy="625"/>
            </a:xfrm>
            <a:custGeom>
              <a:rect b="b" l="l" r="r" t="t"/>
              <a:pathLst>
                <a:path extrusionOk="0" h="25" w="13">
                  <a:moveTo>
                    <a:pt x="12" y="1"/>
                  </a:moveTo>
                  <a:cubicBezTo>
                    <a:pt x="12" y="1"/>
                    <a:pt x="12" y="1"/>
                    <a:pt x="0" y="13"/>
                  </a:cubicBezTo>
                  <a:lnTo>
                    <a:pt x="12" y="25"/>
                  </a:lnTo>
                  <a:cubicBezTo>
                    <a:pt x="12" y="13"/>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3"/>
            <p:cNvSpPr/>
            <p:nvPr/>
          </p:nvSpPr>
          <p:spPr>
            <a:xfrm>
              <a:off x="5467350" y="2352800"/>
              <a:ext cx="900" cy="150"/>
            </a:xfrm>
            <a:custGeom>
              <a:rect b="b" l="l" r="r" t="t"/>
              <a:pathLst>
                <a:path extrusionOk="0" h="6" w="36">
                  <a:moveTo>
                    <a:pt x="0" y="1"/>
                  </a:moveTo>
                  <a:cubicBezTo>
                    <a:pt x="8" y="1"/>
                    <a:pt x="16" y="6"/>
                    <a:pt x="24" y="6"/>
                  </a:cubicBezTo>
                  <a:cubicBezTo>
                    <a:pt x="28" y="6"/>
                    <a:pt x="32" y="4"/>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3"/>
            <p:cNvSpPr/>
            <p:nvPr/>
          </p:nvSpPr>
          <p:spPr>
            <a:xfrm>
              <a:off x="5405725" y="2295050"/>
              <a:ext cx="25" cy="625"/>
            </a:xfrm>
            <a:custGeom>
              <a:rect b="b" l="l" r="r" t="t"/>
              <a:pathLst>
                <a:path extrusionOk="0" h="25" w="1">
                  <a:moveTo>
                    <a:pt x="0" y="25"/>
                  </a:moveTo>
                  <a:cubicBezTo>
                    <a:pt x="0" y="13"/>
                    <a:pt x="0" y="13"/>
                    <a:pt x="0" y="1"/>
                  </a:cubicBezTo>
                  <a:cubicBezTo>
                    <a:pt x="0" y="1"/>
                    <a:pt x="0" y="1"/>
                    <a:pt x="0" y="1"/>
                  </a:cubicBezTo>
                  <a:lnTo>
                    <a:pt x="0" y="2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3"/>
            <p:cNvSpPr/>
            <p:nvPr/>
          </p:nvSpPr>
          <p:spPr>
            <a:xfrm>
              <a:off x="5460800" y="2322150"/>
              <a:ext cx="600" cy="325"/>
            </a:xfrm>
            <a:custGeom>
              <a:rect b="b" l="l" r="r" t="t"/>
              <a:pathLst>
                <a:path extrusionOk="0" h="13" w="24">
                  <a:moveTo>
                    <a:pt x="0" y="0"/>
                  </a:moveTo>
                  <a:cubicBezTo>
                    <a:pt x="8" y="8"/>
                    <a:pt x="15" y="10"/>
                    <a:pt x="20" y="11"/>
                  </a:cubicBezTo>
                  <a:lnTo>
                    <a:pt x="20" y="11"/>
                  </a:lnTo>
                  <a:cubicBezTo>
                    <a:pt x="12" y="9"/>
                    <a:pt x="10" y="0"/>
                    <a:pt x="0" y="0"/>
                  </a:cubicBezTo>
                  <a:close/>
                  <a:moveTo>
                    <a:pt x="20" y="11"/>
                  </a:moveTo>
                  <a:cubicBezTo>
                    <a:pt x="21" y="12"/>
                    <a:pt x="22" y="12"/>
                    <a:pt x="24" y="12"/>
                  </a:cubicBezTo>
                  <a:cubicBezTo>
                    <a:pt x="24" y="12"/>
                    <a:pt x="22" y="12"/>
                    <a:pt x="20" y="1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3"/>
            <p:cNvSpPr/>
            <p:nvPr/>
          </p:nvSpPr>
          <p:spPr>
            <a:xfrm>
              <a:off x="5444425" y="2330775"/>
              <a:ext cx="625" cy="925"/>
            </a:xfrm>
            <a:custGeom>
              <a:rect b="b" l="l" r="r" t="t"/>
              <a:pathLst>
                <a:path extrusionOk="0" h="37" w="25">
                  <a:moveTo>
                    <a:pt x="12" y="0"/>
                  </a:moveTo>
                  <a:cubicBezTo>
                    <a:pt x="0" y="12"/>
                    <a:pt x="0" y="24"/>
                    <a:pt x="12" y="36"/>
                  </a:cubicBezTo>
                  <a:cubicBezTo>
                    <a:pt x="12" y="24"/>
                    <a:pt x="24"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3"/>
            <p:cNvSpPr/>
            <p:nvPr/>
          </p:nvSpPr>
          <p:spPr>
            <a:xfrm>
              <a:off x="5444425" y="2337625"/>
              <a:ext cx="325" cy="250"/>
            </a:xfrm>
            <a:custGeom>
              <a:rect b="b" l="l" r="r" t="t"/>
              <a:pathLst>
                <a:path extrusionOk="0" h="10" w="13">
                  <a:moveTo>
                    <a:pt x="0" y="0"/>
                  </a:moveTo>
                  <a:cubicBezTo>
                    <a:pt x="0" y="6"/>
                    <a:pt x="0" y="9"/>
                    <a:pt x="2" y="9"/>
                  </a:cubicBezTo>
                  <a:cubicBezTo>
                    <a:pt x="3" y="9"/>
                    <a:pt x="6" y="6"/>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3"/>
            <p:cNvSpPr/>
            <p:nvPr/>
          </p:nvSpPr>
          <p:spPr>
            <a:xfrm>
              <a:off x="5445300" y="2342375"/>
              <a:ext cx="25" cy="25"/>
            </a:xfrm>
            <a:custGeom>
              <a:rect b="b" l="l" r="r" t="t"/>
              <a:pathLst>
                <a:path extrusionOk="0" h="1" w="1">
                  <a:moveTo>
                    <a:pt x="1" y="1"/>
                  </a:moveTo>
                  <a:lnTo>
                    <a:pt x="1" y="1"/>
                  </a:ln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3"/>
            <p:cNvSpPr/>
            <p:nvPr/>
          </p:nvSpPr>
          <p:spPr>
            <a:xfrm>
              <a:off x="5442325" y="2331675"/>
              <a:ext cx="3600" cy="3000"/>
            </a:xfrm>
            <a:custGeom>
              <a:rect b="b" l="l" r="r" t="t"/>
              <a:pathLst>
                <a:path extrusionOk="0" h="120" w="144">
                  <a:moveTo>
                    <a:pt x="96" y="0"/>
                  </a:moveTo>
                  <a:cubicBezTo>
                    <a:pt x="72" y="12"/>
                    <a:pt x="1" y="24"/>
                    <a:pt x="72" y="60"/>
                  </a:cubicBezTo>
                  <a:lnTo>
                    <a:pt x="84" y="48"/>
                  </a:lnTo>
                  <a:lnTo>
                    <a:pt x="84" y="48"/>
                  </a:lnTo>
                  <a:cubicBezTo>
                    <a:pt x="60" y="72"/>
                    <a:pt x="96" y="95"/>
                    <a:pt x="96" y="119"/>
                  </a:cubicBezTo>
                  <a:cubicBezTo>
                    <a:pt x="108" y="119"/>
                    <a:pt x="108" y="107"/>
                    <a:pt x="108" y="107"/>
                  </a:cubicBezTo>
                  <a:cubicBezTo>
                    <a:pt x="120" y="95"/>
                    <a:pt x="120" y="84"/>
                    <a:pt x="120" y="60"/>
                  </a:cubicBezTo>
                  <a:cubicBezTo>
                    <a:pt x="144" y="36"/>
                    <a:pt x="108" y="24"/>
                    <a:pt x="9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3"/>
            <p:cNvSpPr/>
            <p:nvPr/>
          </p:nvSpPr>
          <p:spPr>
            <a:xfrm>
              <a:off x="5457525" y="2348500"/>
              <a:ext cx="225" cy="150"/>
            </a:xfrm>
            <a:custGeom>
              <a:rect b="b" l="l" r="r" t="t"/>
              <a:pathLst>
                <a:path extrusionOk="0" h="6" w="9">
                  <a:moveTo>
                    <a:pt x="3" y="1"/>
                  </a:moveTo>
                  <a:cubicBezTo>
                    <a:pt x="1" y="1"/>
                    <a:pt x="0" y="2"/>
                    <a:pt x="0" y="6"/>
                  </a:cubicBezTo>
                  <a:cubicBezTo>
                    <a:pt x="8" y="6"/>
                    <a:pt x="5"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3"/>
            <p:cNvSpPr/>
            <p:nvPr/>
          </p:nvSpPr>
          <p:spPr>
            <a:xfrm>
              <a:off x="5321200" y="2315900"/>
              <a:ext cx="1575" cy="1500"/>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3"/>
            <p:cNvSpPr/>
            <p:nvPr/>
          </p:nvSpPr>
          <p:spPr>
            <a:xfrm>
              <a:off x="5399175" y="2292675"/>
              <a:ext cx="1500" cy="2700"/>
            </a:xfrm>
            <a:custGeom>
              <a:rect b="b" l="l" r="r" t="t"/>
              <a:pathLst>
                <a:path extrusionOk="0" h="108" w="60">
                  <a:moveTo>
                    <a:pt x="24" y="0"/>
                  </a:moveTo>
                  <a:cubicBezTo>
                    <a:pt x="0" y="24"/>
                    <a:pt x="48" y="72"/>
                    <a:pt x="0" y="108"/>
                  </a:cubicBezTo>
                  <a:lnTo>
                    <a:pt x="36" y="108"/>
                  </a:lnTo>
                  <a:cubicBezTo>
                    <a:pt x="12" y="84"/>
                    <a:pt x="36" y="60"/>
                    <a:pt x="48" y="24"/>
                  </a:cubicBezTo>
                  <a:lnTo>
                    <a:pt x="60" y="36"/>
                  </a:lnTo>
                  <a:cubicBezTo>
                    <a:pt x="48" y="12"/>
                    <a:pt x="48"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3"/>
            <p:cNvSpPr/>
            <p:nvPr/>
          </p:nvSpPr>
          <p:spPr>
            <a:xfrm>
              <a:off x="5400075" y="2295350"/>
              <a:ext cx="600" cy="625"/>
            </a:xfrm>
            <a:custGeom>
              <a:rect b="b" l="l" r="r" t="t"/>
              <a:pathLst>
                <a:path extrusionOk="0" h="25" w="24">
                  <a:moveTo>
                    <a:pt x="0" y="1"/>
                  </a:moveTo>
                  <a:lnTo>
                    <a:pt x="0" y="13"/>
                  </a:lnTo>
                  <a:cubicBezTo>
                    <a:pt x="0" y="13"/>
                    <a:pt x="0" y="13"/>
                    <a:pt x="12" y="24"/>
                  </a:cubicBezTo>
                  <a:lnTo>
                    <a:pt x="24" y="24"/>
                  </a:lnTo>
                  <a:cubicBezTo>
                    <a:pt x="24" y="13"/>
                    <a:pt x="12" y="13"/>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3"/>
            <p:cNvSpPr/>
            <p:nvPr/>
          </p:nvSpPr>
          <p:spPr>
            <a:xfrm>
              <a:off x="5334275" y="2310100"/>
              <a:ext cx="625" cy="150"/>
            </a:xfrm>
            <a:custGeom>
              <a:rect b="b" l="l" r="r" t="t"/>
              <a:pathLst>
                <a:path extrusionOk="0" h="6" w="25">
                  <a:moveTo>
                    <a:pt x="13" y="1"/>
                  </a:moveTo>
                  <a:cubicBezTo>
                    <a:pt x="6" y="1"/>
                    <a:pt x="1" y="6"/>
                    <a:pt x="1" y="6"/>
                  </a:cubicBezTo>
                  <a:lnTo>
                    <a:pt x="25" y="6"/>
                  </a:lnTo>
                  <a:cubicBezTo>
                    <a:pt x="21" y="2"/>
                    <a:pt x="17"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3"/>
            <p:cNvSpPr/>
            <p:nvPr/>
          </p:nvSpPr>
          <p:spPr>
            <a:xfrm>
              <a:off x="5471500" y="2311800"/>
              <a:ext cx="925" cy="250"/>
            </a:xfrm>
            <a:custGeom>
              <a:rect b="b" l="l" r="r" t="t"/>
              <a:pathLst>
                <a:path extrusionOk="0" h="10" w="37">
                  <a:moveTo>
                    <a:pt x="19" y="0"/>
                  </a:moveTo>
                  <a:cubicBezTo>
                    <a:pt x="13" y="0"/>
                    <a:pt x="7" y="3"/>
                    <a:pt x="1" y="9"/>
                  </a:cubicBezTo>
                  <a:lnTo>
                    <a:pt x="36" y="9"/>
                  </a:lnTo>
                  <a:cubicBezTo>
                    <a:pt x="30" y="3"/>
                    <a:pt x="25" y="0"/>
                    <a:pt x="1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3"/>
            <p:cNvSpPr/>
            <p:nvPr/>
          </p:nvSpPr>
          <p:spPr>
            <a:xfrm>
              <a:off x="5410475" y="2294450"/>
              <a:ext cx="925" cy="25"/>
            </a:xfrm>
            <a:custGeom>
              <a:rect b="b" l="l" r="r" t="t"/>
              <a:pathLst>
                <a:path extrusionOk="0" h="1" w="37">
                  <a:moveTo>
                    <a:pt x="1" y="1"/>
                  </a:moveTo>
                  <a:cubicBezTo>
                    <a:pt x="13" y="1"/>
                    <a:pt x="13" y="1"/>
                    <a:pt x="25" y="1"/>
                  </a:cubicBezTo>
                  <a:cubicBezTo>
                    <a:pt x="25" y="1"/>
                    <a:pt x="25" y="1"/>
                    <a:pt x="3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3"/>
            <p:cNvSpPr/>
            <p:nvPr/>
          </p:nvSpPr>
          <p:spPr>
            <a:xfrm>
              <a:off x="5378350" y="2308075"/>
              <a:ext cx="1500" cy="1075"/>
            </a:xfrm>
            <a:custGeom>
              <a:rect b="b" l="l" r="r" t="t"/>
              <a:pathLst>
                <a:path extrusionOk="0" h="43" w="60">
                  <a:moveTo>
                    <a:pt x="55" y="0"/>
                  </a:moveTo>
                  <a:cubicBezTo>
                    <a:pt x="49" y="0"/>
                    <a:pt x="39" y="17"/>
                    <a:pt x="22" y="17"/>
                  </a:cubicBezTo>
                  <a:cubicBezTo>
                    <a:pt x="19" y="17"/>
                    <a:pt x="15" y="17"/>
                    <a:pt x="12" y="15"/>
                  </a:cubicBezTo>
                  <a:lnTo>
                    <a:pt x="0" y="39"/>
                  </a:lnTo>
                  <a:cubicBezTo>
                    <a:pt x="5" y="42"/>
                    <a:pt x="9" y="43"/>
                    <a:pt x="13" y="43"/>
                  </a:cubicBezTo>
                  <a:cubicBezTo>
                    <a:pt x="29" y="43"/>
                    <a:pt x="41" y="27"/>
                    <a:pt x="60" y="27"/>
                  </a:cubicBezTo>
                  <a:cubicBezTo>
                    <a:pt x="60" y="7"/>
                    <a:pt x="58" y="0"/>
                    <a:pt x="5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3"/>
            <p:cNvSpPr/>
            <p:nvPr/>
          </p:nvSpPr>
          <p:spPr>
            <a:xfrm>
              <a:off x="5320900" y="2316775"/>
              <a:ext cx="325" cy="25"/>
            </a:xfrm>
            <a:custGeom>
              <a:rect b="b" l="l" r="r" t="t"/>
              <a:pathLst>
                <a:path extrusionOk="0" h="1" w="13">
                  <a:moveTo>
                    <a:pt x="0" y="1"/>
                  </a:moveTo>
                  <a:lnTo>
                    <a:pt x="0" y="1"/>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3"/>
            <p:cNvSpPr/>
            <p:nvPr/>
          </p:nvSpPr>
          <p:spPr>
            <a:xfrm>
              <a:off x="5403925" y="2295600"/>
              <a:ext cx="2725" cy="375"/>
            </a:xfrm>
            <a:custGeom>
              <a:rect b="b" l="l" r="r" t="t"/>
              <a:pathLst>
                <a:path extrusionOk="0" h="15" w="109">
                  <a:moveTo>
                    <a:pt x="19" y="1"/>
                  </a:moveTo>
                  <a:cubicBezTo>
                    <a:pt x="11" y="1"/>
                    <a:pt x="4" y="4"/>
                    <a:pt x="1" y="14"/>
                  </a:cubicBezTo>
                  <a:lnTo>
                    <a:pt x="108" y="14"/>
                  </a:lnTo>
                  <a:lnTo>
                    <a:pt x="72" y="3"/>
                  </a:lnTo>
                  <a:cubicBezTo>
                    <a:pt x="70" y="8"/>
                    <a:pt x="66" y="9"/>
                    <a:pt x="60" y="9"/>
                  </a:cubicBezTo>
                  <a:cubicBezTo>
                    <a:pt x="49" y="9"/>
                    <a:pt x="32" y="1"/>
                    <a:pt x="1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3"/>
            <p:cNvSpPr/>
            <p:nvPr/>
          </p:nvSpPr>
          <p:spPr>
            <a:xfrm>
              <a:off x="5287850" y="2289400"/>
              <a:ext cx="198275" cy="72050"/>
            </a:xfrm>
            <a:custGeom>
              <a:rect b="b" l="l" r="r" t="t"/>
              <a:pathLst>
                <a:path extrusionOk="0" h="2882" w="7931">
                  <a:moveTo>
                    <a:pt x="2672" y="1078"/>
                  </a:moveTo>
                  <a:lnTo>
                    <a:pt x="2668" y="1084"/>
                  </a:lnTo>
                  <a:cubicBezTo>
                    <a:pt x="2674" y="1084"/>
                    <a:pt x="2673" y="1081"/>
                    <a:pt x="2672" y="1078"/>
                  </a:cubicBezTo>
                  <a:close/>
                  <a:moveTo>
                    <a:pt x="6597" y="1132"/>
                  </a:moveTo>
                  <a:cubicBezTo>
                    <a:pt x="6597" y="1132"/>
                    <a:pt x="6597" y="1132"/>
                    <a:pt x="6597" y="1132"/>
                  </a:cubicBezTo>
                  <a:cubicBezTo>
                    <a:pt x="6597" y="1132"/>
                    <a:pt x="6597" y="1132"/>
                    <a:pt x="6597" y="1132"/>
                  </a:cubicBezTo>
                  <a:close/>
                  <a:moveTo>
                    <a:pt x="2370" y="1108"/>
                  </a:moveTo>
                  <a:lnTo>
                    <a:pt x="2334" y="1155"/>
                  </a:lnTo>
                  <a:cubicBezTo>
                    <a:pt x="2358" y="1132"/>
                    <a:pt x="2370" y="1132"/>
                    <a:pt x="2394" y="1120"/>
                  </a:cubicBezTo>
                  <a:cubicBezTo>
                    <a:pt x="2388" y="1117"/>
                    <a:pt x="2385" y="1116"/>
                    <a:pt x="2382" y="1116"/>
                  </a:cubicBezTo>
                  <a:cubicBezTo>
                    <a:pt x="2378" y="1116"/>
                    <a:pt x="2377" y="1119"/>
                    <a:pt x="2376" y="1119"/>
                  </a:cubicBezTo>
                  <a:cubicBezTo>
                    <a:pt x="2375" y="1119"/>
                    <a:pt x="2374" y="1117"/>
                    <a:pt x="2370" y="1108"/>
                  </a:cubicBezTo>
                  <a:close/>
                  <a:moveTo>
                    <a:pt x="703" y="1596"/>
                  </a:moveTo>
                  <a:lnTo>
                    <a:pt x="703" y="1596"/>
                  </a:lnTo>
                  <a:cubicBezTo>
                    <a:pt x="703" y="1599"/>
                    <a:pt x="704" y="1601"/>
                    <a:pt x="705" y="1603"/>
                  </a:cubicBezTo>
                  <a:lnTo>
                    <a:pt x="705" y="1603"/>
                  </a:lnTo>
                  <a:cubicBezTo>
                    <a:pt x="704" y="1601"/>
                    <a:pt x="704" y="1598"/>
                    <a:pt x="703" y="1596"/>
                  </a:cubicBezTo>
                  <a:close/>
                  <a:moveTo>
                    <a:pt x="6585" y="2072"/>
                  </a:moveTo>
                  <a:cubicBezTo>
                    <a:pt x="6585" y="2072"/>
                    <a:pt x="6585" y="2072"/>
                    <a:pt x="6585" y="2072"/>
                  </a:cubicBezTo>
                  <a:lnTo>
                    <a:pt x="6585" y="2072"/>
                  </a:lnTo>
                  <a:close/>
                  <a:moveTo>
                    <a:pt x="7084" y="2535"/>
                  </a:moveTo>
                  <a:lnTo>
                    <a:pt x="7084" y="2535"/>
                  </a:lnTo>
                  <a:cubicBezTo>
                    <a:pt x="7084" y="2536"/>
                    <a:pt x="7084" y="2536"/>
                    <a:pt x="7084" y="2537"/>
                  </a:cubicBezTo>
                  <a:lnTo>
                    <a:pt x="7084" y="2537"/>
                  </a:lnTo>
                  <a:cubicBezTo>
                    <a:pt x="7084" y="2537"/>
                    <a:pt x="7084" y="2537"/>
                    <a:pt x="7085" y="2537"/>
                  </a:cubicBezTo>
                  <a:lnTo>
                    <a:pt x="7084" y="2535"/>
                  </a:lnTo>
                  <a:close/>
                  <a:moveTo>
                    <a:pt x="7001" y="2537"/>
                  </a:moveTo>
                  <a:lnTo>
                    <a:pt x="7001" y="2548"/>
                  </a:lnTo>
                  <a:lnTo>
                    <a:pt x="7013" y="2548"/>
                  </a:lnTo>
                  <a:cubicBezTo>
                    <a:pt x="7013" y="2548"/>
                    <a:pt x="7013" y="2548"/>
                    <a:pt x="7001" y="2537"/>
                  </a:cubicBezTo>
                  <a:close/>
                  <a:moveTo>
                    <a:pt x="6537" y="1084"/>
                  </a:moveTo>
                  <a:cubicBezTo>
                    <a:pt x="6549" y="1084"/>
                    <a:pt x="6573" y="1096"/>
                    <a:pt x="6585" y="1108"/>
                  </a:cubicBezTo>
                  <a:cubicBezTo>
                    <a:pt x="6585" y="1120"/>
                    <a:pt x="6597" y="1132"/>
                    <a:pt x="6597" y="1132"/>
                  </a:cubicBezTo>
                  <a:cubicBezTo>
                    <a:pt x="6597" y="1132"/>
                    <a:pt x="6597" y="1120"/>
                    <a:pt x="6597" y="1108"/>
                  </a:cubicBezTo>
                  <a:cubicBezTo>
                    <a:pt x="6609" y="1120"/>
                    <a:pt x="6620" y="1132"/>
                    <a:pt x="6632" y="1132"/>
                  </a:cubicBezTo>
                  <a:cubicBezTo>
                    <a:pt x="6620" y="1155"/>
                    <a:pt x="6609" y="1167"/>
                    <a:pt x="6609" y="1203"/>
                  </a:cubicBezTo>
                  <a:lnTo>
                    <a:pt x="6656" y="1167"/>
                  </a:lnTo>
                  <a:lnTo>
                    <a:pt x="6656" y="1179"/>
                  </a:lnTo>
                  <a:lnTo>
                    <a:pt x="6692" y="1167"/>
                  </a:lnTo>
                  <a:cubicBezTo>
                    <a:pt x="6751" y="1203"/>
                    <a:pt x="6811" y="1239"/>
                    <a:pt x="6870" y="1286"/>
                  </a:cubicBezTo>
                  <a:cubicBezTo>
                    <a:pt x="6875" y="1287"/>
                    <a:pt x="6879" y="1288"/>
                    <a:pt x="6882" y="1288"/>
                  </a:cubicBezTo>
                  <a:cubicBezTo>
                    <a:pt x="6915" y="1288"/>
                    <a:pt x="6921" y="1249"/>
                    <a:pt x="6954" y="1249"/>
                  </a:cubicBezTo>
                  <a:cubicBezTo>
                    <a:pt x="6957" y="1249"/>
                    <a:pt x="6961" y="1250"/>
                    <a:pt x="6966" y="1251"/>
                  </a:cubicBezTo>
                  <a:cubicBezTo>
                    <a:pt x="6978" y="1263"/>
                    <a:pt x="7013" y="1274"/>
                    <a:pt x="6990" y="1298"/>
                  </a:cubicBezTo>
                  <a:cubicBezTo>
                    <a:pt x="6986" y="1297"/>
                    <a:pt x="6983" y="1296"/>
                    <a:pt x="6980" y="1296"/>
                  </a:cubicBezTo>
                  <a:cubicBezTo>
                    <a:pt x="6962" y="1296"/>
                    <a:pt x="6952" y="1322"/>
                    <a:pt x="6942" y="1322"/>
                  </a:cubicBezTo>
                  <a:cubicBezTo>
                    <a:pt x="6990" y="1358"/>
                    <a:pt x="7013" y="1417"/>
                    <a:pt x="7073" y="1429"/>
                  </a:cubicBezTo>
                  <a:lnTo>
                    <a:pt x="7073" y="1370"/>
                  </a:lnTo>
                  <a:cubicBezTo>
                    <a:pt x="7085" y="1382"/>
                    <a:pt x="7109" y="1405"/>
                    <a:pt x="7120" y="1417"/>
                  </a:cubicBezTo>
                  <a:cubicBezTo>
                    <a:pt x="7097" y="1429"/>
                    <a:pt x="7085" y="1465"/>
                    <a:pt x="7073" y="1465"/>
                  </a:cubicBezTo>
                  <a:cubicBezTo>
                    <a:pt x="7204" y="1465"/>
                    <a:pt x="7097" y="1536"/>
                    <a:pt x="7168" y="1572"/>
                  </a:cubicBezTo>
                  <a:cubicBezTo>
                    <a:pt x="7186" y="1563"/>
                    <a:pt x="7207" y="1559"/>
                    <a:pt x="7229" y="1559"/>
                  </a:cubicBezTo>
                  <a:cubicBezTo>
                    <a:pt x="7292" y="1559"/>
                    <a:pt x="7365" y="1590"/>
                    <a:pt x="7418" y="1608"/>
                  </a:cubicBezTo>
                  <a:cubicBezTo>
                    <a:pt x="7430" y="1632"/>
                    <a:pt x="7430" y="1644"/>
                    <a:pt x="7418" y="1655"/>
                  </a:cubicBezTo>
                  <a:cubicBezTo>
                    <a:pt x="7415" y="1642"/>
                    <a:pt x="7410" y="1638"/>
                    <a:pt x="7404" y="1638"/>
                  </a:cubicBezTo>
                  <a:cubicBezTo>
                    <a:pt x="7394" y="1638"/>
                    <a:pt x="7381" y="1649"/>
                    <a:pt x="7368" y="1649"/>
                  </a:cubicBezTo>
                  <a:cubicBezTo>
                    <a:pt x="7361" y="1649"/>
                    <a:pt x="7353" y="1645"/>
                    <a:pt x="7347" y="1632"/>
                  </a:cubicBezTo>
                  <a:lnTo>
                    <a:pt x="7347" y="1632"/>
                  </a:lnTo>
                  <a:cubicBezTo>
                    <a:pt x="7359" y="1679"/>
                    <a:pt x="7406" y="1703"/>
                    <a:pt x="7406" y="1751"/>
                  </a:cubicBezTo>
                  <a:cubicBezTo>
                    <a:pt x="7413" y="1737"/>
                    <a:pt x="7424" y="1731"/>
                    <a:pt x="7437" y="1731"/>
                  </a:cubicBezTo>
                  <a:cubicBezTo>
                    <a:pt x="7446" y="1731"/>
                    <a:pt x="7456" y="1734"/>
                    <a:pt x="7466" y="1739"/>
                  </a:cubicBezTo>
                  <a:cubicBezTo>
                    <a:pt x="7466" y="1763"/>
                    <a:pt x="7430" y="1786"/>
                    <a:pt x="7430" y="1810"/>
                  </a:cubicBezTo>
                  <a:cubicBezTo>
                    <a:pt x="7418" y="1798"/>
                    <a:pt x="7406" y="1798"/>
                    <a:pt x="7394" y="1786"/>
                  </a:cubicBezTo>
                  <a:lnTo>
                    <a:pt x="7394" y="1786"/>
                  </a:lnTo>
                  <a:cubicBezTo>
                    <a:pt x="7382" y="1822"/>
                    <a:pt x="7418" y="1822"/>
                    <a:pt x="7430" y="1834"/>
                  </a:cubicBezTo>
                  <a:cubicBezTo>
                    <a:pt x="7406" y="1858"/>
                    <a:pt x="7406" y="1882"/>
                    <a:pt x="7371" y="1882"/>
                  </a:cubicBezTo>
                  <a:cubicBezTo>
                    <a:pt x="7418" y="1905"/>
                    <a:pt x="7394" y="1929"/>
                    <a:pt x="7418" y="1965"/>
                  </a:cubicBezTo>
                  <a:cubicBezTo>
                    <a:pt x="7430" y="1949"/>
                    <a:pt x="7439" y="1944"/>
                    <a:pt x="7447" y="1944"/>
                  </a:cubicBezTo>
                  <a:cubicBezTo>
                    <a:pt x="7463" y="1944"/>
                    <a:pt x="7474" y="1965"/>
                    <a:pt x="7490" y="1965"/>
                  </a:cubicBezTo>
                  <a:cubicBezTo>
                    <a:pt x="7478" y="1953"/>
                    <a:pt x="7478" y="1929"/>
                    <a:pt x="7466" y="1917"/>
                  </a:cubicBezTo>
                  <a:cubicBezTo>
                    <a:pt x="7462" y="1937"/>
                    <a:pt x="7461" y="1944"/>
                    <a:pt x="7459" y="1944"/>
                  </a:cubicBezTo>
                  <a:cubicBezTo>
                    <a:pt x="7455" y="1944"/>
                    <a:pt x="7450" y="1904"/>
                    <a:pt x="7416" y="1904"/>
                  </a:cubicBezTo>
                  <a:cubicBezTo>
                    <a:pt x="7413" y="1904"/>
                    <a:pt x="7410" y="1905"/>
                    <a:pt x="7406" y="1905"/>
                  </a:cubicBezTo>
                  <a:cubicBezTo>
                    <a:pt x="7411" y="1898"/>
                    <a:pt x="7419" y="1895"/>
                    <a:pt x="7427" y="1895"/>
                  </a:cubicBezTo>
                  <a:cubicBezTo>
                    <a:pt x="7447" y="1895"/>
                    <a:pt x="7472" y="1911"/>
                    <a:pt x="7484" y="1911"/>
                  </a:cubicBezTo>
                  <a:cubicBezTo>
                    <a:pt x="7490" y="1911"/>
                    <a:pt x="7493" y="1906"/>
                    <a:pt x="7490" y="1894"/>
                  </a:cubicBezTo>
                  <a:lnTo>
                    <a:pt x="7490" y="1894"/>
                  </a:lnTo>
                  <a:cubicBezTo>
                    <a:pt x="7525" y="1953"/>
                    <a:pt x="7501" y="1965"/>
                    <a:pt x="7537" y="2036"/>
                  </a:cubicBezTo>
                  <a:cubicBezTo>
                    <a:pt x="7537" y="2022"/>
                    <a:pt x="7541" y="2017"/>
                    <a:pt x="7546" y="2017"/>
                  </a:cubicBezTo>
                  <a:cubicBezTo>
                    <a:pt x="7555" y="2017"/>
                    <a:pt x="7569" y="2030"/>
                    <a:pt x="7583" y="2030"/>
                  </a:cubicBezTo>
                  <a:cubicBezTo>
                    <a:pt x="7588" y="2030"/>
                    <a:pt x="7592" y="2029"/>
                    <a:pt x="7597" y="2025"/>
                  </a:cubicBezTo>
                  <a:lnTo>
                    <a:pt x="7597" y="2025"/>
                  </a:lnTo>
                  <a:cubicBezTo>
                    <a:pt x="7592" y="2049"/>
                    <a:pt x="7587" y="2055"/>
                    <a:pt x="7581" y="2055"/>
                  </a:cubicBezTo>
                  <a:cubicBezTo>
                    <a:pt x="7573" y="2055"/>
                    <a:pt x="7563" y="2046"/>
                    <a:pt x="7549" y="2046"/>
                  </a:cubicBezTo>
                  <a:cubicBezTo>
                    <a:pt x="7545" y="2046"/>
                    <a:pt x="7541" y="2047"/>
                    <a:pt x="7537" y="2048"/>
                  </a:cubicBezTo>
                  <a:cubicBezTo>
                    <a:pt x="7537" y="2084"/>
                    <a:pt x="7501" y="2084"/>
                    <a:pt x="7537" y="2120"/>
                  </a:cubicBezTo>
                  <a:cubicBezTo>
                    <a:pt x="7527" y="2134"/>
                    <a:pt x="7519" y="2139"/>
                    <a:pt x="7513" y="2139"/>
                  </a:cubicBezTo>
                  <a:cubicBezTo>
                    <a:pt x="7500" y="2139"/>
                    <a:pt x="7493" y="2118"/>
                    <a:pt x="7475" y="2118"/>
                  </a:cubicBezTo>
                  <a:cubicBezTo>
                    <a:pt x="7472" y="2118"/>
                    <a:pt x="7469" y="2119"/>
                    <a:pt x="7466" y="2120"/>
                  </a:cubicBezTo>
                  <a:cubicBezTo>
                    <a:pt x="7443" y="2109"/>
                    <a:pt x="7528" y="2012"/>
                    <a:pt x="7435" y="2012"/>
                  </a:cubicBezTo>
                  <a:cubicBezTo>
                    <a:pt x="7430" y="2012"/>
                    <a:pt x="7424" y="2012"/>
                    <a:pt x="7418" y="2013"/>
                  </a:cubicBezTo>
                  <a:cubicBezTo>
                    <a:pt x="7418" y="1989"/>
                    <a:pt x="7371" y="1965"/>
                    <a:pt x="7371" y="1941"/>
                  </a:cubicBezTo>
                  <a:cubicBezTo>
                    <a:pt x="7359" y="1965"/>
                    <a:pt x="7323" y="1989"/>
                    <a:pt x="7347" y="2025"/>
                  </a:cubicBezTo>
                  <a:lnTo>
                    <a:pt x="7406" y="2025"/>
                  </a:lnTo>
                  <a:cubicBezTo>
                    <a:pt x="7406" y="2048"/>
                    <a:pt x="7454" y="2072"/>
                    <a:pt x="7442" y="2084"/>
                  </a:cubicBezTo>
                  <a:cubicBezTo>
                    <a:pt x="7439" y="2081"/>
                    <a:pt x="7434" y="2079"/>
                    <a:pt x="7428" y="2079"/>
                  </a:cubicBezTo>
                  <a:cubicBezTo>
                    <a:pt x="7413" y="2079"/>
                    <a:pt x="7394" y="2090"/>
                    <a:pt x="7394" y="2108"/>
                  </a:cubicBezTo>
                  <a:cubicBezTo>
                    <a:pt x="7406" y="2096"/>
                    <a:pt x="7406" y="2096"/>
                    <a:pt x="7418" y="2096"/>
                  </a:cubicBezTo>
                  <a:cubicBezTo>
                    <a:pt x="7418" y="2132"/>
                    <a:pt x="7454" y="2156"/>
                    <a:pt x="7454" y="2203"/>
                  </a:cubicBezTo>
                  <a:cubicBezTo>
                    <a:pt x="7478" y="2167"/>
                    <a:pt x="7501" y="2167"/>
                    <a:pt x="7537" y="2132"/>
                  </a:cubicBezTo>
                  <a:cubicBezTo>
                    <a:pt x="7585" y="2156"/>
                    <a:pt x="7537" y="2167"/>
                    <a:pt x="7537" y="2191"/>
                  </a:cubicBezTo>
                  <a:cubicBezTo>
                    <a:pt x="7525" y="2179"/>
                    <a:pt x="7537" y="2179"/>
                    <a:pt x="7525" y="2179"/>
                  </a:cubicBezTo>
                  <a:cubicBezTo>
                    <a:pt x="7525" y="2191"/>
                    <a:pt x="7525" y="2203"/>
                    <a:pt x="7537" y="2215"/>
                  </a:cubicBezTo>
                  <a:cubicBezTo>
                    <a:pt x="7525" y="2227"/>
                    <a:pt x="7515" y="2232"/>
                    <a:pt x="7506" y="2232"/>
                  </a:cubicBezTo>
                  <a:cubicBezTo>
                    <a:pt x="7486" y="2232"/>
                    <a:pt x="7472" y="2210"/>
                    <a:pt x="7449" y="2210"/>
                  </a:cubicBezTo>
                  <a:cubicBezTo>
                    <a:pt x="7444" y="2210"/>
                    <a:pt x="7437" y="2211"/>
                    <a:pt x="7430" y="2215"/>
                  </a:cubicBezTo>
                  <a:cubicBezTo>
                    <a:pt x="7394" y="2227"/>
                    <a:pt x="7442" y="2263"/>
                    <a:pt x="7406" y="2275"/>
                  </a:cubicBezTo>
                  <a:lnTo>
                    <a:pt x="7418" y="2275"/>
                  </a:lnTo>
                  <a:lnTo>
                    <a:pt x="7418" y="2286"/>
                  </a:lnTo>
                  <a:cubicBezTo>
                    <a:pt x="7406" y="2310"/>
                    <a:pt x="7394" y="2322"/>
                    <a:pt x="7406" y="2358"/>
                  </a:cubicBezTo>
                  <a:cubicBezTo>
                    <a:pt x="7404" y="2356"/>
                    <a:pt x="7403" y="2355"/>
                    <a:pt x="7402" y="2355"/>
                  </a:cubicBezTo>
                  <a:lnTo>
                    <a:pt x="7402" y="2355"/>
                  </a:lnTo>
                  <a:cubicBezTo>
                    <a:pt x="7398" y="2355"/>
                    <a:pt x="7406" y="2374"/>
                    <a:pt x="7406" y="2394"/>
                  </a:cubicBezTo>
                  <a:cubicBezTo>
                    <a:pt x="7406" y="2404"/>
                    <a:pt x="7406" y="2447"/>
                    <a:pt x="7371" y="2447"/>
                  </a:cubicBezTo>
                  <a:cubicBezTo>
                    <a:pt x="7365" y="2447"/>
                    <a:pt x="7356" y="2445"/>
                    <a:pt x="7347" y="2441"/>
                  </a:cubicBezTo>
                  <a:cubicBezTo>
                    <a:pt x="7337" y="2446"/>
                    <a:pt x="7325" y="2449"/>
                    <a:pt x="7314" y="2449"/>
                  </a:cubicBezTo>
                  <a:cubicBezTo>
                    <a:pt x="7299" y="2449"/>
                    <a:pt x="7287" y="2443"/>
                    <a:pt x="7287" y="2429"/>
                  </a:cubicBezTo>
                  <a:cubicBezTo>
                    <a:pt x="7275" y="2441"/>
                    <a:pt x="7251" y="2441"/>
                    <a:pt x="7240" y="2441"/>
                  </a:cubicBezTo>
                  <a:lnTo>
                    <a:pt x="7228" y="2394"/>
                  </a:lnTo>
                  <a:cubicBezTo>
                    <a:pt x="7192" y="2417"/>
                    <a:pt x="7204" y="2453"/>
                    <a:pt x="7192" y="2501"/>
                  </a:cubicBezTo>
                  <a:cubicBezTo>
                    <a:pt x="7181" y="2493"/>
                    <a:pt x="7169" y="2491"/>
                    <a:pt x="7156" y="2491"/>
                  </a:cubicBezTo>
                  <a:cubicBezTo>
                    <a:pt x="7129" y="2491"/>
                    <a:pt x="7101" y="2504"/>
                    <a:pt x="7085" y="2513"/>
                  </a:cubicBezTo>
                  <a:lnTo>
                    <a:pt x="7061" y="2513"/>
                  </a:lnTo>
                  <a:lnTo>
                    <a:pt x="7084" y="2535"/>
                  </a:lnTo>
                  <a:lnTo>
                    <a:pt x="7084" y="2535"/>
                  </a:lnTo>
                  <a:cubicBezTo>
                    <a:pt x="7084" y="2531"/>
                    <a:pt x="7085" y="2527"/>
                    <a:pt x="7085" y="2525"/>
                  </a:cubicBezTo>
                  <a:lnTo>
                    <a:pt x="7085" y="2525"/>
                  </a:lnTo>
                  <a:cubicBezTo>
                    <a:pt x="7103" y="2531"/>
                    <a:pt x="7118" y="2531"/>
                    <a:pt x="7132" y="2531"/>
                  </a:cubicBezTo>
                  <a:cubicBezTo>
                    <a:pt x="7147" y="2531"/>
                    <a:pt x="7162" y="2531"/>
                    <a:pt x="7180" y="2537"/>
                  </a:cubicBezTo>
                  <a:cubicBezTo>
                    <a:pt x="7180" y="2525"/>
                    <a:pt x="7168" y="2513"/>
                    <a:pt x="7168" y="2501"/>
                  </a:cubicBezTo>
                  <a:lnTo>
                    <a:pt x="7168" y="2501"/>
                  </a:lnTo>
                  <a:cubicBezTo>
                    <a:pt x="7180" y="2501"/>
                    <a:pt x="7204" y="2513"/>
                    <a:pt x="7216" y="2537"/>
                  </a:cubicBezTo>
                  <a:cubicBezTo>
                    <a:pt x="7216" y="2560"/>
                    <a:pt x="7180" y="2560"/>
                    <a:pt x="7156" y="2560"/>
                  </a:cubicBezTo>
                  <a:cubicBezTo>
                    <a:pt x="7131" y="2552"/>
                    <a:pt x="7118" y="2543"/>
                    <a:pt x="7116" y="2543"/>
                  </a:cubicBezTo>
                  <a:lnTo>
                    <a:pt x="7116" y="2543"/>
                  </a:lnTo>
                  <a:cubicBezTo>
                    <a:pt x="7116" y="2543"/>
                    <a:pt x="7117" y="2545"/>
                    <a:pt x="7120" y="2548"/>
                  </a:cubicBezTo>
                  <a:cubicBezTo>
                    <a:pt x="7109" y="2554"/>
                    <a:pt x="7101" y="2556"/>
                    <a:pt x="7095" y="2556"/>
                  </a:cubicBezTo>
                  <a:cubicBezTo>
                    <a:pt x="7084" y="2556"/>
                    <a:pt x="7083" y="2546"/>
                    <a:pt x="7084" y="2537"/>
                  </a:cubicBezTo>
                  <a:lnTo>
                    <a:pt x="7084" y="2537"/>
                  </a:lnTo>
                  <a:cubicBezTo>
                    <a:pt x="7047" y="2537"/>
                    <a:pt x="7039" y="2552"/>
                    <a:pt x="7025" y="2552"/>
                  </a:cubicBezTo>
                  <a:cubicBezTo>
                    <a:pt x="7022" y="2552"/>
                    <a:pt x="7018" y="2551"/>
                    <a:pt x="7013" y="2548"/>
                  </a:cubicBezTo>
                  <a:lnTo>
                    <a:pt x="7013" y="2548"/>
                  </a:lnTo>
                  <a:cubicBezTo>
                    <a:pt x="7019" y="2554"/>
                    <a:pt x="7022" y="2557"/>
                    <a:pt x="7021" y="2557"/>
                  </a:cubicBezTo>
                  <a:cubicBezTo>
                    <a:pt x="7019" y="2557"/>
                    <a:pt x="7013" y="2554"/>
                    <a:pt x="7001" y="2548"/>
                  </a:cubicBezTo>
                  <a:cubicBezTo>
                    <a:pt x="7001" y="2548"/>
                    <a:pt x="7001" y="2548"/>
                    <a:pt x="6990" y="2537"/>
                  </a:cubicBezTo>
                  <a:lnTo>
                    <a:pt x="7001" y="2537"/>
                  </a:lnTo>
                  <a:lnTo>
                    <a:pt x="7001" y="2525"/>
                  </a:lnTo>
                  <a:cubicBezTo>
                    <a:pt x="6998" y="2510"/>
                    <a:pt x="6992" y="2506"/>
                    <a:pt x="6985" y="2506"/>
                  </a:cubicBezTo>
                  <a:cubicBezTo>
                    <a:pt x="6972" y="2506"/>
                    <a:pt x="6955" y="2519"/>
                    <a:pt x="6937" y="2519"/>
                  </a:cubicBezTo>
                  <a:cubicBezTo>
                    <a:pt x="6931" y="2519"/>
                    <a:pt x="6924" y="2517"/>
                    <a:pt x="6918" y="2513"/>
                  </a:cubicBezTo>
                  <a:lnTo>
                    <a:pt x="6930" y="2513"/>
                  </a:lnTo>
                  <a:cubicBezTo>
                    <a:pt x="6920" y="2493"/>
                    <a:pt x="6926" y="2443"/>
                    <a:pt x="6916" y="2443"/>
                  </a:cubicBezTo>
                  <a:cubicBezTo>
                    <a:pt x="6914" y="2443"/>
                    <a:pt x="6911" y="2446"/>
                    <a:pt x="6906" y="2453"/>
                  </a:cubicBezTo>
                  <a:cubicBezTo>
                    <a:pt x="6906" y="2449"/>
                    <a:pt x="6905" y="2448"/>
                    <a:pt x="6903" y="2448"/>
                  </a:cubicBezTo>
                  <a:cubicBezTo>
                    <a:pt x="6898" y="2448"/>
                    <a:pt x="6890" y="2453"/>
                    <a:pt x="6882" y="2453"/>
                  </a:cubicBezTo>
                  <a:cubicBezTo>
                    <a:pt x="6875" y="2460"/>
                    <a:pt x="6864" y="2463"/>
                    <a:pt x="6858" y="2464"/>
                  </a:cubicBezTo>
                  <a:lnTo>
                    <a:pt x="6858" y="2464"/>
                  </a:lnTo>
                  <a:cubicBezTo>
                    <a:pt x="6846" y="2441"/>
                    <a:pt x="6823" y="2441"/>
                    <a:pt x="6811" y="2417"/>
                  </a:cubicBezTo>
                  <a:cubicBezTo>
                    <a:pt x="6811" y="2417"/>
                    <a:pt x="6799" y="2406"/>
                    <a:pt x="6787" y="2406"/>
                  </a:cubicBezTo>
                  <a:cubicBezTo>
                    <a:pt x="6763" y="2406"/>
                    <a:pt x="6751" y="2406"/>
                    <a:pt x="6787" y="2394"/>
                  </a:cubicBezTo>
                  <a:lnTo>
                    <a:pt x="6787" y="2382"/>
                  </a:lnTo>
                  <a:cubicBezTo>
                    <a:pt x="6775" y="2382"/>
                    <a:pt x="6787" y="2370"/>
                    <a:pt x="6787" y="2370"/>
                  </a:cubicBezTo>
                  <a:cubicBezTo>
                    <a:pt x="6787" y="2275"/>
                    <a:pt x="6692" y="2310"/>
                    <a:pt x="6704" y="2227"/>
                  </a:cubicBezTo>
                  <a:cubicBezTo>
                    <a:pt x="6668" y="2227"/>
                    <a:pt x="6668" y="2263"/>
                    <a:pt x="6656" y="2275"/>
                  </a:cubicBezTo>
                  <a:cubicBezTo>
                    <a:pt x="6632" y="2275"/>
                    <a:pt x="6585" y="2251"/>
                    <a:pt x="6561" y="2239"/>
                  </a:cubicBezTo>
                  <a:cubicBezTo>
                    <a:pt x="6573" y="2191"/>
                    <a:pt x="6573" y="2084"/>
                    <a:pt x="6644" y="2072"/>
                  </a:cubicBezTo>
                  <a:cubicBezTo>
                    <a:pt x="6641" y="2061"/>
                    <a:pt x="6638" y="2057"/>
                    <a:pt x="6634" y="2057"/>
                  </a:cubicBezTo>
                  <a:cubicBezTo>
                    <a:pt x="6624" y="2057"/>
                    <a:pt x="6609" y="2088"/>
                    <a:pt x="6594" y="2088"/>
                  </a:cubicBezTo>
                  <a:cubicBezTo>
                    <a:pt x="6591" y="2088"/>
                    <a:pt x="6588" y="2087"/>
                    <a:pt x="6585" y="2084"/>
                  </a:cubicBezTo>
                  <a:lnTo>
                    <a:pt x="6585" y="2072"/>
                  </a:lnTo>
                  <a:cubicBezTo>
                    <a:pt x="6585" y="2096"/>
                    <a:pt x="6573" y="2120"/>
                    <a:pt x="6549" y="2144"/>
                  </a:cubicBezTo>
                  <a:cubicBezTo>
                    <a:pt x="6545" y="2147"/>
                    <a:pt x="6541" y="2149"/>
                    <a:pt x="6537" y="2149"/>
                  </a:cubicBezTo>
                  <a:cubicBezTo>
                    <a:pt x="6514" y="2149"/>
                    <a:pt x="6489" y="2106"/>
                    <a:pt x="6489" y="2096"/>
                  </a:cubicBezTo>
                  <a:lnTo>
                    <a:pt x="6549" y="2084"/>
                  </a:lnTo>
                  <a:cubicBezTo>
                    <a:pt x="6513" y="2036"/>
                    <a:pt x="6442" y="2072"/>
                    <a:pt x="6382" y="2036"/>
                  </a:cubicBezTo>
                  <a:cubicBezTo>
                    <a:pt x="6394" y="1989"/>
                    <a:pt x="6442" y="2001"/>
                    <a:pt x="6478" y="1989"/>
                  </a:cubicBezTo>
                  <a:lnTo>
                    <a:pt x="6466" y="1941"/>
                  </a:lnTo>
                  <a:lnTo>
                    <a:pt x="6501" y="1941"/>
                  </a:lnTo>
                  <a:cubicBezTo>
                    <a:pt x="6489" y="1905"/>
                    <a:pt x="6454" y="1905"/>
                    <a:pt x="6466" y="1858"/>
                  </a:cubicBezTo>
                  <a:lnTo>
                    <a:pt x="6466" y="1858"/>
                  </a:lnTo>
                  <a:cubicBezTo>
                    <a:pt x="6470" y="1861"/>
                    <a:pt x="6473" y="1862"/>
                    <a:pt x="6477" y="1862"/>
                  </a:cubicBezTo>
                  <a:cubicBezTo>
                    <a:pt x="6496" y="1862"/>
                    <a:pt x="6503" y="1820"/>
                    <a:pt x="6525" y="1820"/>
                  </a:cubicBezTo>
                  <a:cubicBezTo>
                    <a:pt x="6531" y="1820"/>
                    <a:pt x="6539" y="1824"/>
                    <a:pt x="6549" y="1834"/>
                  </a:cubicBezTo>
                  <a:cubicBezTo>
                    <a:pt x="6561" y="1810"/>
                    <a:pt x="6489" y="1798"/>
                    <a:pt x="6537" y="1786"/>
                  </a:cubicBezTo>
                  <a:cubicBezTo>
                    <a:pt x="6532" y="1785"/>
                    <a:pt x="6528" y="1784"/>
                    <a:pt x="6525" y="1784"/>
                  </a:cubicBezTo>
                  <a:cubicBezTo>
                    <a:pt x="6504" y="1784"/>
                    <a:pt x="6512" y="1812"/>
                    <a:pt x="6501" y="1822"/>
                  </a:cubicBezTo>
                  <a:cubicBezTo>
                    <a:pt x="6498" y="1823"/>
                    <a:pt x="6495" y="1823"/>
                    <a:pt x="6492" y="1823"/>
                  </a:cubicBezTo>
                  <a:cubicBezTo>
                    <a:pt x="6457" y="1823"/>
                    <a:pt x="6477" y="1761"/>
                    <a:pt x="6466" y="1739"/>
                  </a:cubicBezTo>
                  <a:cubicBezTo>
                    <a:pt x="6478" y="1739"/>
                    <a:pt x="6486" y="1742"/>
                    <a:pt x="6494" y="1742"/>
                  </a:cubicBezTo>
                  <a:cubicBezTo>
                    <a:pt x="6501" y="1742"/>
                    <a:pt x="6507" y="1739"/>
                    <a:pt x="6513" y="1727"/>
                  </a:cubicBezTo>
                  <a:cubicBezTo>
                    <a:pt x="6501" y="1715"/>
                    <a:pt x="6478" y="1691"/>
                    <a:pt x="6513" y="1667"/>
                  </a:cubicBezTo>
                  <a:cubicBezTo>
                    <a:pt x="6478" y="1667"/>
                    <a:pt x="6513" y="1632"/>
                    <a:pt x="6513" y="1608"/>
                  </a:cubicBezTo>
                  <a:lnTo>
                    <a:pt x="6513" y="1608"/>
                  </a:lnTo>
                  <a:cubicBezTo>
                    <a:pt x="6504" y="1626"/>
                    <a:pt x="6488" y="1651"/>
                    <a:pt x="6465" y="1651"/>
                  </a:cubicBezTo>
                  <a:cubicBezTo>
                    <a:pt x="6458" y="1651"/>
                    <a:pt x="6450" y="1649"/>
                    <a:pt x="6442" y="1644"/>
                  </a:cubicBezTo>
                  <a:cubicBezTo>
                    <a:pt x="6430" y="1620"/>
                    <a:pt x="6430" y="1608"/>
                    <a:pt x="6442" y="1560"/>
                  </a:cubicBezTo>
                  <a:lnTo>
                    <a:pt x="6442" y="1560"/>
                  </a:lnTo>
                  <a:lnTo>
                    <a:pt x="6418" y="1596"/>
                  </a:lnTo>
                  <a:cubicBezTo>
                    <a:pt x="6382" y="1548"/>
                    <a:pt x="6466" y="1536"/>
                    <a:pt x="6466" y="1489"/>
                  </a:cubicBezTo>
                  <a:cubicBezTo>
                    <a:pt x="6478" y="1513"/>
                    <a:pt x="6478" y="1524"/>
                    <a:pt x="6501" y="1548"/>
                  </a:cubicBezTo>
                  <a:cubicBezTo>
                    <a:pt x="6489" y="1524"/>
                    <a:pt x="6478" y="1477"/>
                    <a:pt x="6466" y="1429"/>
                  </a:cubicBezTo>
                  <a:lnTo>
                    <a:pt x="6537" y="1405"/>
                  </a:lnTo>
                  <a:cubicBezTo>
                    <a:pt x="6513" y="1394"/>
                    <a:pt x="6549" y="1358"/>
                    <a:pt x="6513" y="1346"/>
                  </a:cubicBezTo>
                  <a:cubicBezTo>
                    <a:pt x="6521" y="1340"/>
                    <a:pt x="6526" y="1338"/>
                    <a:pt x="6531" y="1338"/>
                  </a:cubicBezTo>
                  <a:cubicBezTo>
                    <a:pt x="6555" y="1338"/>
                    <a:pt x="6541" y="1407"/>
                    <a:pt x="6561" y="1417"/>
                  </a:cubicBezTo>
                  <a:cubicBezTo>
                    <a:pt x="6609" y="1370"/>
                    <a:pt x="6525" y="1346"/>
                    <a:pt x="6597" y="1310"/>
                  </a:cubicBezTo>
                  <a:lnTo>
                    <a:pt x="6597" y="1310"/>
                  </a:lnTo>
                  <a:lnTo>
                    <a:pt x="6620" y="1334"/>
                  </a:lnTo>
                  <a:cubicBezTo>
                    <a:pt x="6632" y="1322"/>
                    <a:pt x="6632" y="1274"/>
                    <a:pt x="6644" y="1274"/>
                  </a:cubicBezTo>
                  <a:lnTo>
                    <a:pt x="6644" y="1274"/>
                  </a:lnTo>
                  <a:cubicBezTo>
                    <a:pt x="6632" y="1274"/>
                    <a:pt x="6632" y="1286"/>
                    <a:pt x="6632" y="1298"/>
                  </a:cubicBezTo>
                  <a:cubicBezTo>
                    <a:pt x="6573" y="1263"/>
                    <a:pt x="6620" y="1191"/>
                    <a:pt x="6549" y="1167"/>
                  </a:cubicBezTo>
                  <a:lnTo>
                    <a:pt x="6537" y="1191"/>
                  </a:lnTo>
                  <a:cubicBezTo>
                    <a:pt x="6537" y="1155"/>
                    <a:pt x="6513" y="1108"/>
                    <a:pt x="6537" y="1084"/>
                  </a:cubicBezTo>
                  <a:close/>
                  <a:moveTo>
                    <a:pt x="7621" y="2560"/>
                  </a:moveTo>
                  <a:cubicBezTo>
                    <a:pt x="7632" y="2583"/>
                    <a:pt x="7612" y="2594"/>
                    <a:pt x="7599" y="2606"/>
                  </a:cubicBezTo>
                  <a:lnTo>
                    <a:pt x="7599" y="2606"/>
                  </a:lnTo>
                  <a:cubicBezTo>
                    <a:pt x="7605" y="2588"/>
                    <a:pt x="7612" y="2572"/>
                    <a:pt x="7621" y="2560"/>
                  </a:cubicBezTo>
                  <a:close/>
                  <a:moveTo>
                    <a:pt x="7515" y="2750"/>
                  </a:moveTo>
                  <a:lnTo>
                    <a:pt x="7515" y="2750"/>
                  </a:lnTo>
                  <a:cubicBezTo>
                    <a:pt x="7514" y="2750"/>
                    <a:pt x="7514" y="2751"/>
                    <a:pt x="7513" y="2751"/>
                  </a:cubicBezTo>
                  <a:cubicBezTo>
                    <a:pt x="7515" y="2752"/>
                    <a:pt x="7515" y="2753"/>
                    <a:pt x="7516" y="2753"/>
                  </a:cubicBezTo>
                  <a:cubicBezTo>
                    <a:pt x="7516" y="2753"/>
                    <a:pt x="7516" y="2752"/>
                    <a:pt x="7515" y="2750"/>
                  </a:cubicBezTo>
                  <a:close/>
                  <a:moveTo>
                    <a:pt x="7162" y="2818"/>
                  </a:moveTo>
                  <a:cubicBezTo>
                    <a:pt x="7163" y="2819"/>
                    <a:pt x="7165" y="2821"/>
                    <a:pt x="7168" y="2822"/>
                  </a:cubicBezTo>
                  <a:cubicBezTo>
                    <a:pt x="7166" y="2821"/>
                    <a:pt x="7163" y="2819"/>
                    <a:pt x="7162" y="2818"/>
                  </a:cubicBezTo>
                  <a:close/>
                  <a:moveTo>
                    <a:pt x="4906" y="0"/>
                  </a:moveTo>
                  <a:cubicBezTo>
                    <a:pt x="4873" y="33"/>
                    <a:pt x="4870" y="97"/>
                    <a:pt x="4804" y="97"/>
                  </a:cubicBezTo>
                  <a:cubicBezTo>
                    <a:pt x="4799" y="97"/>
                    <a:pt x="4793" y="97"/>
                    <a:pt x="4787" y="96"/>
                  </a:cubicBezTo>
                  <a:lnTo>
                    <a:pt x="4823" y="48"/>
                  </a:lnTo>
                  <a:cubicBezTo>
                    <a:pt x="4817" y="47"/>
                    <a:pt x="4812" y="47"/>
                    <a:pt x="4808" y="47"/>
                  </a:cubicBezTo>
                  <a:cubicBezTo>
                    <a:pt x="4745" y="47"/>
                    <a:pt x="4781" y="120"/>
                    <a:pt x="4704" y="120"/>
                  </a:cubicBezTo>
                  <a:cubicBezTo>
                    <a:pt x="4739" y="120"/>
                    <a:pt x="4680" y="167"/>
                    <a:pt x="4739" y="167"/>
                  </a:cubicBezTo>
                  <a:cubicBezTo>
                    <a:pt x="4717" y="182"/>
                    <a:pt x="4691" y="192"/>
                    <a:pt x="4662" y="192"/>
                  </a:cubicBezTo>
                  <a:cubicBezTo>
                    <a:pt x="4645" y="192"/>
                    <a:pt x="4626" y="188"/>
                    <a:pt x="4608" y="179"/>
                  </a:cubicBezTo>
                  <a:cubicBezTo>
                    <a:pt x="4596" y="191"/>
                    <a:pt x="4608" y="203"/>
                    <a:pt x="4608" y="215"/>
                  </a:cubicBezTo>
                  <a:cubicBezTo>
                    <a:pt x="4619" y="222"/>
                    <a:pt x="4628" y="225"/>
                    <a:pt x="4636" y="225"/>
                  </a:cubicBezTo>
                  <a:cubicBezTo>
                    <a:pt x="4656" y="225"/>
                    <a:pt x="4672" y="210"/>
                    <a:pt x="4689" y="210"/>
                  </a:cubicBezTo>
                  <a:cubicBezTo>
                    <a:pt x="4697" y="210"/>
                    <a:pt x="4706" y="214"/>
                    <a:pt x="4715" y="227"/>
                  </a:cubicBezTo>
                  <a:lnTo>
                    <a:pt x="4751" y="179"/>
                  </a:lnTo>
                  <a:cubicBezTo>
                    <a:pt x="4799" y="191"/>
                    <a:pt x="4799" y="239"/>
                    <a:pt x="4775" y="262"/>
                  </a:cubicBezTo>
                  <a:cubicBezTo>
                    <a:pt x="4783" y="262"/>
                    <a:pt x="4791" y="257"/>
                    <a:pt x="4795" y="257"/>
                  </a:cubicBezTo>
                  <a:cubicBezTo>
                    <a:pt x="4797" y="257"/>
                    <a:pt x="4799" y="258"/>
                    <a:pt x="4799" y="262"/>
                  </a:cubicBezTo>
                  <a:cubicBezTo>
                    <a:pt x="4802" y="286"/>
                    <a:pt x="4800" y="293"/>
                    <a:pt x="4794" y="293"/>
                  </a:cubicBezTo>
                  <a:cubicBezTo>
                    <a:pt x="4786" y="293"/>
                    <a:pt x="4769" y="274"/>
                    <a:pt x="4756" y="274"/>
                  </a:cubicBezTo>
                  <a:cubicBezTo>
                    <a:pt x="4748" y="274"/>
                    <a:pt x="4742" y="280"/>
                    <a:pt x="4739" y="298"/>
                  </a:cubicBezTo>
                  <a:lnTo>
                    <a:pt x="4763" y="298"/>
                  </a:lnTo>
                  <a:cubicBezTo>
                    <a:pt x="4771" y="330"/>
                    <a:pt x="4742" y="340"/>
                    <a:pt x="4707" y="340"/>
                  </a:cubicBezTo>
                  <a:cubicBezTo>
                    <a:pt x="4690" y="340"/>
                    <a:pt x="4672" y="338"/>
                    <a:pt x="4656" y="334"/>
                  </a:cubicBezTo>
                  <a:cubicBezTo>
                    <a:pt x="4620" y="310"/>
                    <a:pt x="4573" y="310"/>
                    <a:pt x="4573" y="274"/>
                  </a:cubicBezTo>
                  <a:lnTo>
                    <a:pt x="4632" y="251"/>
                  </a:lnTo>
                  <a:cubicBezTo>
                    <a:pt x="4625" y="246"/>
                    <a:pt x="4618" y="244"/>
                    <a:pt x="4611" y="244"/>
                  </a:cubicBezTo>
                  <a:cubicBezTo>
                    <a:pt x="4582" y="244"/>
                    <a:pt x="4553" y="274"/>
                    <a:pt x="4525" y="274"/>
                  </a:cubicBezTo>
                  <a:cubicBezTo>
                    <a:pt x="4525" y="262"/>
                    <a:pt x="4513" y="262"/>
                    <a:pt x="4513" y="262"/>
                  </a:cubicBezTo>
                  <a:cubicBezTo>
                    <a:pt x="4513" y="262"/>
                    <a:pt x="4513" y="274"/>
                    <a:pt x="4513" y="274"/>
                  </a:cubicBezTo>
                  <a:cubicBezTo>
                    <a:pt x="4513" y="274"/>
                    <a:pt x="4501" y="262"/>
                    <a:pt x="4501" y="262"/>
                  </a:cubicBezTo>
                  <a:cubicBezTo>
                    <a:pt x="4473" y="262"/>
                    <a:pt x="4436" y="278"/>
                    <a:pt x="4411" y="278"/>
                  </a:cubicBezTo>
                  <a:cubicBezTo>
                    <a:pt x="4404" y="278"/>
                    <a:pt x="4399" y="277"/>
                    <a:pt x="4394" y="274"/>
                  </a:cubicBezTo>
                  <a:lnTo>
                    <a:pt x="4394" y="274"/>
                  </a:lnTo>
                  <a:lnTo>
                    <a:pt x="4406" y="310"/>
                  </a:lnTo>
                  <a:lnTo>
                    <a:pt x="4406" y="286"/>
                  </a:lnTo>
                  <a:cubicBezTo>
                    <a:pt x="4430" y="286"/>
                    <a:pt x="4465" y="310"/>
                    <a:pt x="4453" y="334"/>
                  </a:cubicBezTo>
                  <a:cubicBezTo>
                    <a:pt x="4444" y="338"/>
                    <a:pt x="4435" y="339"/>
                    <a:pt x="4427" y="339"/>
                  </a:cubicBezTo>
                  <a:cubicBezTo>
                    <a:pt x="4387" y="339"/>
                    <a:pt x="4368" y="294"/>
                    <a:pt x="4358" y="274"/>
                  </a:cubicBezTo>
                  <a:cubicBezTo>
                    <a:pt x="4363" y="248"/>
                    <a:pt x="4375" y="243"/>
                    <a:pt x="4389" y="243"/>
                  </a:cubicBezTo>
                  <a:cubicBezTo>
                    <a:pt x="4400" y="243"/>
                    <a:pt x="4411" y="246"/>
                    <a:pt x="4421" y="246"/>
                  </a:cubicBezTo>
                  <a:cubicBezTo>
                    <a:pt x="4429" y="246"/>
                    <a:pt x="4436" y="244"/>
                    <a:pt x="4442" y="239"/>
                  </a:cubicBezTo>
                  <a:cubicBezTo>
                    <a:pt x="4433" y="221"/>
                    <a:pt x="4422" y="216"/>
                    <a:pt x="4409" y="216"/>
                  </a:cubicBezTo>
                  <a:cubicBezTo>
                    <a:pt x="4395" y="216"/>
                    <a:pt x="4377" y="222"/>
                    <a:pt x="4354" y="222"/>
                  </a:cubicBezTo>
                  <a:cubicBezTo>
                    <a:pt x="4341" y="222"/>
                    <a:pt x="4327" y="220"/>
                    <a:pt x="4311" y="215"/>
                  </a:cubicBezTo>
                  <a:cubicBezTo>
                    <a:pt x="4323" y="185"/>
                    <a:pt x="4343" y="185"/>
                    <a:pt x="4363" y="185"/>
                  </a:cubicBezTo>
                  <a:cubicBezTo>
                    <a:pt x="4382" y="185"/>
                    <a:pt x="4400" y="185"/>
                    <a:pt x="4406" y="155"/>
                  </a:cubicBezTo>
                  <a:cubicBezTo>
                    <a:pt x="4355" y="155"/>
                    <a:pt x="4339" y="181"/>
                    <a:pt x="4305" y="181"/>
                  </a:cubicBezTo>
                  <a:cubicBezTo>
                    <a:pt x="4300" y="181"/>
                    <a:pt x="4294" y="181"/>
                    <a:pt x="4287" y="179"/>
                  </a:cubicBezTo>
                  <a:cubicBezTo>
                    <a:pt x="4287" y="155"/>
                    <a:pt x="4334" y="143"/>
                    <a:pt x="4334" y="120"/>
                  </a:cubicBezTo>
                  <a:lnTo>
                    <a:pt x="4299" y="108"/>
                  </a:lnTo>
                  <a:cubicBezTo>
                    <a:pt x="4382" y="96"/>
                    <a:pt x="4275" y="36"/>
                    <a:pt x="4346" y="12"/>
                  </a:cubicBezTo>
                  <a:cubicBezTo>
                    <a:pt x="4341" y="9"/>
                    <a:pt x="4336" y="7"/>
                    <a:pt x="4332" y="7"/>
                  </a:cubicBezTo>
                  <a:cubicBezTo>
                    <a:pt x="4311" y="7"/>
                    <a:pt x="4297" y="41"/>
                    <a:pt x="4270" y="41"/>
                  </a:cubicBezTo>
                  <a:cubicBezTo>
                    <a:pt x="4264" y="41"/>
                    <a:pt x="4258" y="40"/>
                    <a:pt x="4251" y="36"/>
                  </a:cubicBezTo>
                  <a:lnTo>
                    <a:pt x="4251" y="36"/>
                  </a:lnTo>
                  <a:cubicBezTo>
                    <a:pt x="4263" y="60"/>
                    <a:pt x="4311" y="96"/>
                    <a:pt x="4263" y="120"/>
                  </a:cubicBezTo>
                  <a:lnTo>
                    <a:pt x="4215" y="108"/>
                  </a:lnTo>
                  <a:cubicBezTo>
                    <a:pt x="4192" y="84"/>
                    <a:pt x="4263" y="48"/>
                    <a:pt x="4227" y="24"/>
                  </a:cubicBezTo>
                  <a:lnTo>
                    <a:pt x="4227" y="24"/>
                  </a:lnTo>
                  <a:lnTo>
                    <a:pt x="4168" y="48"/>
                  </a:lnTo>
                  <a:cubicBezTo>
                    <a:pt x="4180" y="72"/>
                    <a:pt x="4203" y="72"/>
                    <a:pt x="4192" y="96"/>
                  </a:cubicBezTo>
                  <a:cubicBezTo>
                    <a:pt x="4189" y="95"/>
                    <a:pt x="4187" y="95"/>
                    <a:pt x="4185" y="95"/>
                  </a:cubicBezTo>
                  <a:cubicBezTo>
                    <a:pt x="4154" y="95"/>
                    <a:pt x="4142" y="170"/>
                    <a:pt x="4120" y="203"/>
                  </a:cubicBezTo>
                  <a:cubicBezTo>
                    <a:pt x="4084" y="203"/>
                    <a:pt x="4072" y="203"/>
                    <a:pt x="4049" y="179"/>
                  </a:cubicBezTo>
                  <a:cubicBezTo>
                    <a:pt x="3989" y="239"/>
                    <a:pt x="3906" y="262"/>
                    <a:pt x="3846" y="310"/>
                  </a:cubicBezTo>
                  <a:cubicBezTo>
                    <a:pt x="3882" y="274"/>
                    <a:pt x="3834" y="262"/>
                    <a:pt x="3811" y="239"/>
                  </a:cubicBezTo>
                  <a:cubicBezTo>
                    <a:pt x="3858" y="227"/>
                    <a:pt x="3846" y="167"/>
                    <a:pt x="3834" y="131"/>
                  </a:cubicBezTo>
                  <a:lnTo>
                    <a:pt x="3834" y="131"/>
                  </a:lnTo>
                  <a:cubicBezTo>
                    <a:pt x="3811" y="143"/>
                    <a:pt x="3799" y="203"/>
                    <a:pt x="3811" y="215"/>
                  </a:cubicBezTo>
                  <a:cubicBezTo>
                    <a:pt x="3806" y="214"/>
                    <a:pt x="3802" y="213"/>
                    <a:pt x="3799" y="213"/>
                  </a:cubicBezTo>
                  <a:cubicBezTo>
                    <a:pt x="3773" y="213"/>
                    <a:pt x="3778" y="244"/>
                    <a:pt x="3758" y="244"/>
                  </a:cubicBezTo>
                  <a:cubicBezTo>
                    <a:pt x="3753" y="244"/>
                    <a:pt x="3747" y="243"/>
                    <a:pt x="3739" y="239"/>
                  </a:cubicBezTo>
                  <a:cubicBezTo>
                    <a:pt x="3703" y="227"/>
                    <a:pt x="3739" y="179"/>
                    <a:pt x="3727" y="167"/>
                  </a:cubicBezTo>
                  <a:lnTo>
                    <a:pt x="3727" y="167"/>
                  </a:lnTo>
                  <a:cubicBezTo>
                    <a:pt x="3668" y="179"/>
                    <a:pt x="3727" y="227"/>
                    <a:pt x="3668" y="227"/>
                  </a:cubicBezTo>
                  <a:cubicBezTo>
                    <a:pt x="3668" y="227"/>
                    <a:pt x="3668" y="227"/>
                    <a:pt x="3668" y="215"/>
                  </a:cubicBezTo>
                  <a:cubicBezTo>
                    <a:pt x="3632" y="215"/>
                    <a:pt x="3596" y="239"/>
                    <a:pt x="3596" y="262"/>
                  </a:cubicBezTo>
                  <a:cubicBezTo>
                    <a:pt x="3584" y="247"/>
                    <a:pt x="3571" y="242"/>
                    <a:pt x="3559" y="242"/>
                  </a:cubicBezTo>
                  <a:cubicBezTo>
                    <a:pt x="3539" y="242"/>
                    <a:pt x="3522" y="255"/>
                    <a:pt x="3509" y="255"/>
                  </a:cubicBezTo>
                  <a:cubicBezTo>
                    <a:pt x="3500" y="255"/>
                    <a:pt x="3493" y="248"/>
                    <a:pt x="3489" y="227"/>
                  </a:cubicBezTo>
                  <a:lnTo>
                    <a:pt x="3489" y="227"/>
                  </a:lnTo>
                  <a:cubicBezTo>
                    <a:pt x="3418" y="274"/>
                    <a:pt x="3513" y="262"/>
                    <a:pt x="3501" y="286"/>
                  </a:cubicBezTo>
                  <a:cubicBezTo>
                    <a:pt x="3486" y="309"/>
                    <a:pt x="3456" y="317"/>
                    <a:pt x="3431" y="317"/>
                  </a:cubicBezTo>
                  <a:cubicBezTo>
                    <a:pt x="3416" y="317"/>
                    <a:pt x="3403" y="314"/>
                    <a:pt x="3394" y="310"/>
                  </a:cubicBezTo>
                  <a:cubicBezTo>
                    <a:pt x="3418" y="310"/>
                    <a:pt x="3430" y="286"/>
                    <a:pt x="3441" y="286"/>
                  </a:cubicBezTo>
                  <a:lnTo>
                    <a:pt x="3418" y="251"/>
                  </a:lnTo>
                  <a:cubicBezTo>
                    <a:pt x="3413" y="250"/>
                    <a:pt x="3409" y="250"/>
                    <a:pt x="3405" y="250"/>
                  </a:cubicBezTo>
                  <a:cubicBezTo>
                    <a:pt x="3320" y="250"/>
                    <a:pt x="3372" y="358"/>
                    <a:pt x="3298" y="358"/>
                  </a:cubicBezTo>
                  <a:cubicBezTo>
                    <a:pt x="3295" y="358"/>
                    <a:pt x="3291" y="358"/>
                    <a:pt x="3287" y="358"/>
                  </a:cubicBezTo>
                  <a:cubicBezTo>
                    <a:pt x="3322" y="322"/>
                    <a:pt x="3287" y="322"/>
                    <a:pt x="3299" y="274"/>
                  </a:cubicBezTo>
                  <a:lnTo>
                    <a:pt x="3299" y="274"/>
                  </a:lnTo>
                  <a:cubicBezTo>
                    <a:pt x="3287" y="298"/>
                    <a:pt x="3215" y="298"/>
                    <a:pt x="3275" y="322"/>
                  </a:cubicBezTo>
                  <a:cubicBezTo>
                    <a:pt x="3239" y="334"/>
                    <a:pt x="3203" y="334"/>
                    <a:pt x="3180" y="334"/>
                  </a:cubicBezTo>
                  <a:cubicBezTo>
                    <a:pt x="3156" y="358"/>
                    <a:pt x="3132" y="381"/>
                    <a:pt x="3120" y="417"/>
                  </a:cubicBezTo>
                  <a:cubicBezTo>
                    <a:pt x="3072" y="417"/>
                    <a:pt x="3025" y="405"/>
                    <a:pt x="3001" y="393"/>
                  </a:cubicBezTo>
                  <a:cubicBezTo>
                    <a:pt x="2906" y="453"/>
                    <a:pt x="2799" y="441"/>
                    <a:pt x="2703" y="512"/>
                  </a:cubicBezTo>
                  <a:lnTo>
                    <a:pt x="2715" y="512"/>
                  </a:lnTo>
                  <a:cubicBezTo>
                    <a:pt x="2632" y="536"/>
                    <a:pt x="2775" y="560"/>
                    <a:pt x="2691" y="584"/>
                  </a:cubicBezTo>
                  <a:cubicBezTo>
                    <a:pt x="2686" y="558"/>
                    <a:pt x="2672" y="552"/>
                    <a:pt x="2654" y="552"/>
                  </a:cubicBezTo>
                  <a:cubicBezTo>
                    <a:pt x="2641" y="552"/>
                    <a:pt x="2627" y="555"/>
                    <a:pt x="2613" y="555"/>
                  </a:cubicBezTo>
                  <a:cubicBezTo>
                    <a:pt x="2602" y="555"/>
                    <a:pt x="2593" y="554"/>
                    <a:pt x="2584" y="548"/>
                  </a:cubicBezTo>
                  <a:cubicBezTo>
                    <a:pt x="2477" y="572"/>
                    <a:pt x="2429" y="667"/>
                    <a:pt x="2322" y="667"/>
                  </a:cubicBezTo>
                  <a:cubicBezTo>
                    <a:pt x="2322" y="667"/>
                    <a:pt x="2322" y="643"/>
                    <a:pt x="2334" y="632"/>
                  </a:cubicBezTo>
                  <a:lnTo>
                    <a:pt x="2334" y="632"/>
                  </a:lnTo>
                  <a:cubicBezTo>
                    <a:pt x="2251" y="655"/>
                    <a:pt x="2203" y="691"/>
                    <a:pt x="2144" y="715"/>
                  </a:cubicBezTo>
                  <a:lnTo>
                    <a:pt x="2144" y="703"/>
                  </a:lnTo>
                  <a:cubicBezTo>
                    <a:pt x="2025" y="715"/>
                    <a:pt x="1953" y="810"/>
                    <a:pt x="1858" y="882"/>
                  </a:cubicBezTo>
                  <a:cubicBezTo>
                    <a:pt x="1858" y="870"/>
                    <a:pt x="1858" y="846"/>
                    <a:pt x="1858" y="834"/>
                  </a:cubicBezTo>
                  <a:cubicBezTo>
                    <a:pt x="1798" y="858"/>
                    <a:pt x="1715" y="893"/>
                    <a:pt x="1703" y="953"/>
                  </a:cubicBezTo>
                  <a:cubicBezTo>
                    <a:pt x="1694" y="952"/>
                    <a:pt x="1686" y="951"/>
                    <a:pt x="1680" y="951"/>
                  </a:cubicBezTo>
                  <a:cubicBezTo>
                    <a:pt x="1629" y="951"/>
                    <a:pt x="1657" y="989"/>
                    <a:pt x="1572" y="989"/>
                  </a:cubicBezTo>
                  <a:cubicBezTo>
                    <a:pt x="1560" y="977"/>
                    <a:pt x="1572" y="977"/>
                    <a:pt x="1572" y="965"/>
                  </a:cubicBezTo>
                  <a:lnTo>
                    <a:pt x="1572" y="965"/>
                  </a:lnTo>
                  <a:cubicBezTo>
                    <a:pt x="1525" y="977"/>
                    <a:pt x="1501" y="1001"/>
                    <a:pt x="1465" y="1013"/>
                  </a:cubicBezTo>
                  <a:cubicBezTo>
                    <a:pt x="1394" y="1096"/>
                    <a:pt x="1417" y="1167"/>
                    <a:pt x="1310" y="1203"/>
                  </a:cubicBezTo>
                  <a:cubicBezTo>
                    <a:pt x="1263" y="1143"/>
                    <a:pt x="1358" y="1155"/>
                    <a:pt x="1322" y="1096"/>
                  </a:cubicBezTo>
                  <a:lnTo>
                    <a:pt x="1322" y="1096"/>
                  </a:lnTo>
                  <a:cubicBezTo>
                    <a:pt x="1310" y="1120"/>
                    <a:pt x="1310" y="1143"/>
                    <a:pt x="1275" y="1143"/>
                  </a:cubicBezTo>
                  <a:cubicBezTo>
                    <a:pt x="1275" y="1108"/>
                    <a:pt x="1263" y="1132"/>
                    <a:pt x="1263" y="1096"/>
                  </a:cubicBezTo>
                  <a:cubicBezTo>
                    <a:pt x="1227" y="1096"/>
                    <a:pt x="1227" y="1215"/>
                    <a:pt x="1215" y="1215"/>
                  </a:cubicBezTo>
                  <a:cubicBezTo>
                    <a:pt x="1221" y="1221"/>
                    <a:pt x="1227" y="1224"/>
                    <a:pt x="1233" y="1224"/>
                  </a:cubicBezTo>
                  <a:cubicBezTo>
                    <a:pt x="1239" y="1224"/>
                    <a:pt x="1245" y="1221"/>
                    <a:pt x="1251" y="1215"/>
                  </a:cubicBezTo>
                  <a:lnTo>
                    <a:pt x="1251" y="1215"/>
                  </a:lnTo>
                  <a:cubicBezTo>
                    <a:pt x="1251" y="1263"/>
                    <a:pt x="1167" y="1274"/>
                    <a:pt x="1132" y="1322"/>
                  </a:cubicBezTo>
                  <a:cubicBezTo>
                    <a:pt x="1138" y="1316"/>
                    <a:pt x="1152" y="1310"/>
                    <a:pt x="1167" y="1310"/>
                  </a:cubicBezTo>
                  <a:cubicBezTo>
                    <a:pt x="1182" y="1310"/>
                    <a:pt x="1197" y="1316"/>
                    <a:pt x="1203" y="1334"/>
                  </a:cubicBezTo>
                  <a:cubicBezTo>
                    <a:pt x="1132" y="1358"/>
                    <a:pt x="1144" y="1441"/>
                    <a:pt x="1120" y="1489"/>
                  </a:cubicBezTo>
                  <a:cubicBezTo>
                    <a:pt x="1116" y="1489"/>
                    <a:pt x="1112" y="1490"/>
                    <a:pt x="1109" y="1490"/>
                  </a:cubicBezTo>
                  <a:cubicBezTo>
                    <a:pt x="1058" y="1490"/>
                    <a:pt x="1129" y="1403"/>
                    <a:pt x="1084" y="1370"/>
                  </a:cubicBezTo>
                  <a:cubicBezTo>
                    <a:pt x="1072" y="1358"/>
                    <a:pt x="1024" y="1334"/>
                    <a:pt x="1036" y="1310"/>
                  </a:cubicBezTo>
                  <a:lnTo>
                    <a:pt x="1036" y="1310"/>
                  </a:lnTo>
                  <a:cubicBezTo>
                    <a:pt x="977" y="1334"/>
                    <a:pt x="965" y="1394"/>
                    <a:pt x="929" y="1429"/>
                  </a:cubicBezTo>
                  <a:lnTo>
                    <a:pt x="917" y="1417"/>
                  </a:lnTo>
                  <a:cubicBezTo>
                    <a:pt x="858" y="1465"/>
                    <a:pt x="834" y="1560"/>
                    <a:pt x="763" y="1572"/>
                  </a:cubicBezTo>
                  <a:lnTo>
                    <a:pt x="798" y="1572"/>
                  </a:lnTo>
                  <a:cubicBezTo>
                    <a:pt x="798" y="1584"/>
                    <a:pt x="763" y="1596"/>
                    <a:pt x="763" y="1632"/>
                  </a:cubicBezTo>
                  <a:cubicBezTo>
                    <a:pt x="752" y="1621"/>
                    <a:pt x="713" y="1620"/>
                    <a:pt x="705" y="1603"/>
                  </a:cubicBezTo>
                  <a:lnTo>
                    <a:pt x="705" y="1603"/>
                  </a:lnTo>
                  <a:cubicBezTo>
                    <a:pt x="719" y="1682"/>
                    <a:pt x="596" y="1729"/>
                    <a:pt x="608" y="1810"/>
                  </a:cubicBezTo>
                  <a:cubicBezTo>
                    <a:pt x="572" y="1810"/>
                    <a:pt x="572" y="1775"/>
                    <a:pt x="560" y="1751"/>
                  </a:cubicBezTo>
                  <a:cubicBezTo>
                    <a:pt x="608" y="1739"/>
                    <a:pt x="632" y="1739"/>
                    <a:pt x="632" y="1703"/>
                  </a:cubicBezTo>
                  <a:lnTo>
                    <a:pt x="632" y="1703"/>
                  </a:lnTo>
                  <a:cubicBezTo>
                    <a:pt x="616" y="1713"/>
                    <a:pt x="601" y="1717"/>
                    <a:pt x="589" y="1717"/>
                  </a:cubicBezTo>
                  <a:cubicBezTo>
                    <a:pt x="572" y="1717"/>
                    <a:pt x="560" y="1710"/>
                    <a:pt x="560" y="1703"/>
                  </a:cubicBezTo>
                  <a:cubicBezTo>
                    <a:pt x="560" y="1763"/>
                    <a:pt x="489" y="1834"/>
                    <a:pt x="501" y="1894"/>
                  </a:cubicBezTo>
                  <a:cubicBezTo>
                    <a:pt x="465" y="1882"/>
                    <a:pt x="441" y="1894"/>
                    <a:pt x="417" y="1846"/>
                  </a:cubicBezTo>
                  <a:lnTo>
                    <a:pt x="417" y="1846"/>
                  </a:lnTo>
                  <a:cubicBezTo>
                    <a:pt x="334" y="1941"/>
                    <a:pt x="548" y="1917"/>
                    <a:pt x="441" y="2001"/>
                  </a:cubicBezTo>
                  <a:cubicBezTo>
                    <a:pt x="372" y="2001"/>
                    <a:pt x="425" y="1944"/>
                    <a:pt x="399" y="1944"/>
                  </a:cubicBezTo>
                  <a:cubicBezTo>
                    <a:pt x="393" y="1944"/>
                    <a:pt x="384" y="1947"/>
                    <a:pt x="370" y="1953"/>
                  </a:cubicBezTo>
                  <a:lnTo>
                    <a:pt x="382" y="1941"/>
                  </a:lnTo>
                  <a:cubicBezTo>
                    <a:pt x="365" y="1934"/>
                    <a:pt x="355" y="1931"/>
                    <a:pt x="347" y="1931"/>
                  </a:cubicBezTo>
                  <a:cubicBezTo>
                    <a:pt x="306" y="1931"/>
                    <a:pt x="385" y="2032"/>
                    <a:pt x="334" y="2072"/>
                  </a:cubicBezTo>
                  <a:cubicBezTo>
                    <a:pt x="298" y="2025"/>
                    <a:pt x="346" y="2001"/>
                    <a:pt x="286" y="2001"/>
                  </a:cubicBezTo>
                  <a:cubicBezTo>
                    <a:pt x="239" y="2048"/>
                    <a:pt x="274" y="2132"/>
                    <a:pt x="215" y="2156"/>
                  </a:cubicBezTo>
                  <a:lnTo>
                    <a:pt x="203" y="2132"/>
                  </a:lnTo>
                  <a:cubicBezTo>
                    <a:pt x="179" y="2156"/>
                    <a:pt x="108" y="2191"/>
                    <a:pt x="72" y="2227"/>
                  </a:cubicBezTo>
                  <a:cubicBezTo>
                    <a:pt x="72" y="2215"/>
                    <a:pt x="72" y="2215"/>
                    <a:pt x="72" y="2203"/>
                  </a:cubicBezTo>
                  <a:cubicBezTo>
                    <a:pt x="1" y="2227"/>
                    <a:pt x="72" y="2251"/>
                    <a:pt x="1" y="2251"/>
                  </a:cubicBezTo>
                  <a:lnTo>
                    <a:pt x="1" y="2286"/>
                  </a:lnTo>
                  <a:cubicBezTo>
                    <a:pt x="36" y="2286"/>
                    <a:pt x="96" y="2275"/>
                    <a:pt x="108" y="2215"/>
                  </a:cubicBezTo>
                  <a:lnTo>
                    <a:pt x="108" y="2215"/>
                  </a:lnTo>
                  <a:cubicBezTo>
                    <a:pt x="96" y="2275"/>
                    <a:pt x="203" y="2251"/>
                    <a:pt x="215" y="2298"/>
                  </a:cubicBezTo>
                  <a:lnTo>
                    <a:pt x="215" y="2275"/>
                  </a:lnTo>
                  <a:cubicBezTo>
                    <a:pt x="225" y="2275"/>
                    <a:pt x="234" y="2276"/>
                    <a:pt x="244" y="2276"/>
                  </a:cubicBezTo>
                  <a:cubicBezTo>
                    <a:pt x="362" y="2276"/>
                    <a:pt x="463" y="2211"/>
                    <a:pt x="584" y="2167"/>
                  </a:cubicBezTo>
                  <a:cubicBezTo>
                    <a:pt x="608" y="2072"/>
                    <a:pt x="703" y="2108"/>
                    <a:pt x="751" y="2025"/>
                  </a:cubicBezTo>
                  <a:cubicBezTo>
                    <a:pt x="727" y="1965"/>
                    <a:pt x="751" y="2013"/>
                    <a:pt x="810" y="1953"/>
                  </a:cubicBezTo>
                  <a:lnTo>
                    <a:pt x="810" y="1953"/>
                  </a:lnTo>
                  <a:cubicBezTo>
                    <a:pt x="786" y="1989"/>
                    <a:pt x="834" y="2001"/>
                    <a:pt x="858" y="2001"/>
                  </a:cubicBezTo>
                  <a:cubicBezTo>
                    <a:pt x="858" y="1977"/>
                    <a:pt x="870" y="1953"/>
                    <a:pt x="882" y="1941"/>
                  </a:cubicBezTo>
                  <a:cubicBezTo>
                    <a:pt x="889" y="1945"/>
                    <a:pt x="904" y="1947"/>
                    <a:pt x="922" y="1947"/>
                  </a:cubicBezTo>
                  <a:cubicBezTo>
                    <a:pt x="963" y="1947"/>
                    <a:pt x="1016" y="1935"/>
                    <a:pt x="1024" y="1894"/>
                  </a:cubicBezTo>
                  <a:cubicBezTo>
                    <a:pt x="1031" y="1892"/>
                    <a:pt x="1036" y="1891"/>
                    <a:pt x="1039" y="1891"/>
                  </a:cubicBezTo>
                  <a:cubicBezTo>
                    <a:pt x="1060" y="1891"/>
                    <a:pt x="1024" y="1919"/>
                    <a:pt x="1024" y="1929"/>
                  </a:cubicBezTo>
                  <a:cubicBezTo>
                    <a:pt x="1030" y="1933"/>
                    <a:pt x="1035" y="1935"/>
                    <a:pt x="1038" y="1935"/>
                  </a:cubicBezTo>
                  <a:cubicBezTo>
                    <a:pt x="1054" y="1935"/>
                    <a:pt x="1040" y="1894"/>
                    <a:pt x="1060" y="1894"/>
                  </a:cubicBezTo>
                  <a:cubicBezTo>
                    <a:pt x="1060" y="1894"/>
                    <a:pt x="1060" y="1905"/>
                    <a:pt x="1060" y="1905"/>
                  </a:cubicBezTo>
                  <a:cubicBezTo>
                    <a:pt x="1120" y="1870"/>
                    <a:pt x="1167" y="1858"/>
                    <a:pt x="1227" y="1834"/>
                  </a:cubicBezTo>
                  <a:cubicBezTo>
                    <a:pt x="1191" y="1775"/>
                    <a:pt x="1275" y="1775"/>
                    <a:pt x="1286" y="1739"/>
                  </a:cubicBezTo>
                  <a:cubicBezTo>
                    <a:pt x="1286" y="1747"/>
                    <a:pt x="1292" y="1749"/>
                    <a:pt x="1300" y="1749"/>
                  </a:cubicBezTo>
                  <a:cubicBezTo>
                    <a:pt x="1316" y="1749"/>
                    <a:pt x="1342" y="1739"/>
                    <a:pt x="1358" y="1739"/>
                  </a:cubicBezTo>
                  <a:lnTo>
                    <a:pt x="1358" y="1667"/>
                  </a:lnTo>
                  <a:cubicBezTo>
                    <a:pt x="1364" y="1644"/>
                    <a:pt x="1379" y="1644"/>
                    <a:pt x="1397" y="1644"/>
                  </a:cubicBezTo>
                  <a:cubicBezTo>
                    <a:pt x="1414" y="1644"/>
                    <a:pt x="1435" y="1644"/>
                    <a:pt x="1453" y="1620"/>
                  </a:cubicBezTo>
                  <a:lnTo>
                    <a:pt x="1429" y="1620"/>
                  </a:lnTo>
                  <a:cubicBezTo>
                    <a:pt x="1447" y="1593"/>
                    <a:pt x="1505" y="1580"/>
                    <a:pt x="1558" y="1580"/>
                  </a:cubicBezTo>
                  <a:cubicBezTo>
                    <a:pt x="1576" y="1580"/>
                    <a:pt x="1593" y="1581"/>
                    <a:pt x="1608" y="1584"/>
                  </a:cubicBezTo>
                  <a:cubicBezTo>
                    <a:pt x="1822" y="1298"/>
                    <a:pt x="2072" y="1394"/>
                    <a:pt x="2358" y="1215"/>
                  </a:cubicBezTo>
                  <a:cubicBezTo>
                    <a:pt x="2370" y="1179"/>
                    <a:pt x="2334" y="1191"/>
                    <a:pt x="2334" y="1155"/>
                  </a:cubicBezTo>
                  <a:cubicBezTo>
                    <a:pt x="2334" y="1143"/>
                    <a:pt x="2334" y="1143"/>
                    <a:pt x="2334" y="1132"/>
                  </a:cubicBezTo>
                  <a:cubicBezTo>
                    <a:pt x="2322" y="1143"/>
                    <a:pt x="2310" y="1167"/>
                    <a:pt x="2287" y="1179"/>
                  </a:cubicBezTo>
                  <a:cubicBezTo>
                    <a:pt x="2310" y="1143"/>
                    <a:pt x="2287" y="1096"/>
                    <a:pt x="2334" y="1096"/>
                  </a:cubicBezTo>
                  <a:cubicBezTo>
                    <a:pt x="2334" y="1108"/>
                    <a:pt x="2334" y="1108"/>
                    <a:pt x="2322" y="1120"/>
                  </a:cubicBezTo>
                  <a:cubicBezTo>
                    <a:pt x="2358" y="1108"/>
                    <a:pt x="2346" y="1084"/>
                    <a:pt x="2382" y="1084"/>
                  </a:cubicBezTo>
                  <a:cubicBezTo>
                    <a:pt x="2398" y="1084"/>
                    <a:pt x="2398" y="1079"/>
                    <a:pt x="2399" y="1079"/>
                  </a:cubicBezTo>
                  <a:cubicBezTo>
                    <a:pt x="2400" y="1079"/>
                    <a:pt x="2402" y="1080"/>
                    <a:pt x="2406" y="1084"/>
                  </a:cubicBezTo>
                  <a:lnTo>
                    <a:pt x="2513" y="1072"/>
                  </a:lnTo>
                  <a:cubicBezTo>
                    <a:pt x="2520" y="1029"/>
                    <a:pt x="2553" y="1021"/>
                    <a:pt x="2580" y="1021"/>
                  </a:cubicBezTo>
                  <a:cubicBezTo>
                    <a:pt x="2599" y="1021"/>
                    <a:pt x="2615" y="1024"/>
                    <a:pt x="2620" y="1024"/>
                  </a:cubicBezTo>
                  <a:cubicBezTo>
                    <a:pt x="2632" y="1072"/>
                    <a:pt x="2572" y="1060"/>
                    <a:pt x="2560" y="1108"/>
                  </a:cubicBezTo>
                  <a:lnTo>
                    <a:pt x="2608" y="1132"/>
                  </a:lnTo>
                  <a:lnTo>
                    <a:pt x="2608" y="1132"/>
                  </a:lnTo>
                  <a:lnTo>
                    <a:pt x="2596" y="1096"/>
                  </a:lnTo>
                  <a:lnTo>
                    <a:pt x="2644" y="1084"/>
                  </a:lnTo>
                  <a:lnTo>
                    <a:pt x="2644" y="1096"/>
                  </a:lnTo>
                  <a:cubicBezTo>
                    <a:pt x="2644" y="1078"/>
                    <a:pt x="2644" y="1067"/>
                    <a:pt x="2653" y="1067"/>
                  </a:cubicBezTo>
                  <a:cubicBezTo>
                    <a:pt x="2656" y="1067"/>
                    <a:pt x="2661" y="1069"/>
                    <a:pt x="2668" y="1072"/>
                  </a:cubicBezTo>
                  <a:cubicBezTo>
                    <a:pt x="2668" y="1072"/>
                    <a:pt x="2670" y="1075"/>
                    <a:pt x="2672" y="1078"/>
                  </a:cubicBezTo>
                  <a:lnTo>
                    <a:pt x="2672" y="1078"/>
                  </a:lnTo>
                  <a:lnTo>
                    <a:pt x="2691" y="1048"/>
                  </a:lnTo>
                  <a:cubicBezTo>
                    <a:pt x="2691" y="1072"/>
                    <a:pt x="2700" y="1072"/>
                    <a:pt x="2711" y="1072"/>
                  </a:cubicBezTo>
                  <a:cubicBezTo>
                    <a:pt x="2721" y="1072"/>
                    <a:pt x="2733" y="1072"/>
                    <a:pt x="2739" y="1096"/>
                  </a:cubicBezTo>
                  <a:cubicBezTo>
                    <a:pt x="2849" y="1063"/>
                    <a:pt x="2857" y="999"/>
                    <a:pt x="2943" y="999"/>
                  </a:cubicBezTo>
                  <a:cubicBezTo>
                    <a:pt x="2950" y="999"/>
                    <a:pt x="2957" y="1000"/>
                    <a:pt x="2965" y="1001"/>
                  </a:cubicBezTo>
                  <a:cubicBezTo>
                    <a:pt x="2941" y="989"/>
                    <a:pt x="2977" y="929"/>
                    <a:pt x="3001" y="917"/>
                  </a:cubicBezTo>
                  <a:cubicBezTo>
                    <a:pt x="3025" y="929"/>
                    <a:pt x="3037" y="929"/>
                    <a:pt x="3025" y="953"/>
                  </a:cubicBezTo>
                  <a:lnTo>
                    <a:pt x="3060" y="917"/>
                  </a:lnTo>
                  <a:cubicBezTo>
                    <a:pt x="3081" y="931"/>
                    <a:pt x="3097" y="936"/>
                    <a:pt x="3113" y="936"/>
                  </a:cubicBezTo>
                  <a:cubicBezTo>
                    <a:pt x="3150" y="936"/>
                    <a:pt x="3180" y="905"/>
                    <a:pt x="3239" y="905"/>
                  </a:cubicBezTo>
                  <a:lnTo>
                    <a:pt x="3239" y="929"/>
                  </a:lnTo>
                  <a:cubicBezTo>
                    <a:pt x="3263" y="893"/>
                    <a:pt x="3275" y="870"/>
                    <a:pt x="3322" y="870"/>
                  </a:cubicBezTo>
                  <a:lnTo>
                    <a:pt x="3322" y="905"/>
                  </a:lnTo>
                  <a:cubicBezTo>
                    <a:pt x="3326" y="906"/>
                    <a:pt x="3328" y="906"/>
                    <a:pt x="3331" y="906"/>
                  </a:cubicBezTo>
                  <a:cubicBezTo>
                    <a:pt x="3375" y="906"/>
                    <a:pt x="3342" y="821"/>
                    <a:pt x="3385" y="821"/>
                  </a:cubicBezTo>
                  <a:cubicBezTo>
                    <a:pt x="3388" y="821"/>
                    <a:pt x="3391" y="821"/>
                    <a:pt x="3394" y="822"/>
                  </a:cubicBezTo>
                  <a:cubicBezTo>
                    <a:pt x="3382" y="786"/>
                    <a:pt x="3346" y="774"/>
                    <a:pt x="3334" y="739"/>
                  </a:cubicBezTo>
                  <a:lnTo>
                    <a:pt x="3334" y="739"/>
                  </a:lnTo>
                  <a:cubicBezTo>
                    <a:pt x="3345" y="755"/>
                    <a:pt x="3363" y="761"/>
                    <a:pt x="3377" y="761"/>
                  </a:cubicBezTo>
                  <a:cubicBezTo>
                    <a:pt x="3395" y="761"/>
                    <a:pt x="3407" y="752"/>
                    <a:pt x="3394" y="739"/>
                  </a:cubicBezTo>
                  <a:cubicBezTo>
                    <a:pt x="3413" y="725"/>
                    <a:pt x="3422" y="720"/>
                    <a:pt x="3427" y="720"/>
                  </a:cubicBezTo>
                  <a:cubicBezTo>
                    <a:pt x="3436" y="720"/>
                    <a:pt x="3434" y="731"/>
                    <a:pt x="3441" y="739"/>
                  </a:cubicBezTo>
                  <a:lnTo>
                    <a:pt x="3465" y="703"/>
                  </a:lnTo>
                  <a:cubicBezTo>
                    <a:pt x="3468" y="702"/>
                    <a:pt x="3471" y="701"/>
                    <a:pt x="3474" y="701"/>
                  </a:cubicBezTo>
                  <a:cubicBezTo>
                    <a:pt x="3499" y="701"/>
                    <a:pt x="3488" y="753"/>
                    <a:pt x="3477" y="774"/>
                  </a:cubicBezTo>
                  <a:cubicBezTo>
                    <a:pt x="3493" y="743"/>
                    <a:pt x="3519" y="743"/>
                    <a:pt x="3549" y="743"/>
                  </a:cubicBezTo>
                  <a:cubicBezTo>
                    <a:pt x="3564" y="743"/>
                    <a:pt x="3580" y="743"/>
                    <a:pt x="3596" y="739"/>
                  </a:cubicBezTo>
                  <a:lnTo>
                    <a:pt x="3596" y="739"/>
                  </a:lnTo>
                  <a:lnTo>
                    <a:pt x="3584" y="762"/>
                  </a:lnTo>
                  <a:lnTo>
                    <a:pt x="3632" y="762"/>
                  </a:lnTo>
                  <a:cubicBezTo>
                    <a:pt x="3650" y="726"/>
                    <a:pt x="3682" y="711"/>
                    <a:pt x="3718" y="711"/>
                  </a:cubicBezTo>
                  <a:cubicBezTo>
                    <a:pt x="3729" y="711"/>
                    <a:pt x="3740" y="712"/>
                    <a:pt x="3751" y="715"/>
                  </a:cubicBezTo>
                  <a:lnTo>
                    <a:pt x="3739" y="774"/>
                  </a:lnTo>
                  <a:cubicBezTo>
                    <a:pt x="3744" y="776"/>
                    <a:pt x="3748" y="777"/>
                    <a:pt x="3751" y="777"/>
                  </a:cubicBezTo>
                  <a:cubicBezTo>
                    <a:pt x="3769" y="777"/>
                    <a:pt x="3751" y="749"/>
                    <a:pt x="3751" y="739"/>
                  </a:cubicBezTo>
                  <a:cubicBezTo>
                    <a:pt x="3765" y="728"/>
                    <a:pt x="3777" y="724"/>
                    <a:pt x="3786" y="724"/>
                  </a:cubicBezTo>
                  <a:cubicBezTo>
                    <a:pt x="3808" y="724"/>
                    <a:pt x="3821" y="746"/>
                    <a:pt x="3846" y="762"/>
                  </a:cubicBezTo>
                  <a:cubicBezTo>
                    <a:pt x="3863" y="746"/>
                    <a:pt x="3881" y="740"/>
                    <a:pt x="3900" y="740"/>
                  </a:cubicBezTo>
                  <a:cubicBezTo>
                    <a:pt x="3937" y="740"/>
                    <a:pt x="3977" y="763"/>
                    <a:pt x="4013" y="763"/>
                  </a:cubicBezTo>
                  <a:cubicBezTo>
                    <a:pt x="4035" y="763"/>
                    <a:pt x="4055" y="754"/>
                    <a:pt x="4072" y="727"/>
                  </a:cubicBezTo>
                  <a:lnTo>
                    <a:pt x="4084" y="751"/>
                  </a:lnTo>
                  <a:cubicBezTo>
                    <a:pt x="4168" y="679"/>
                    <a:pt x="4287" y="762"/>
                    <a:pt x="4346" y="655"/>
                  </a:cubicBezTo>
                  <a:cubicBezTo>
                    <a:pt x="4371" y="678"/>
                    <a:pt x="4389" y="686"/>
                    <a:pt x="4402" y="686"/>
                  </a:cubicBezTo>
                  <a:cubicBezTo>
                    <a:pt x="4440" y="686"/>
                    <a:pt x="4442" y="618"/>
                    <a:pt x="4478" y="618"/>
                  </a:cubicBezTo>
                  <a:cubicBezTo>
                    <a:pt x="4490" y="618"/>
                    <a:pt x="4504" y="625"/>
                    <a:pt x="4525" y="643"/>
                  </a:cubicBezTo>
                  <a:lnTo>
                    <a:pt x="4513" y="632"/>
                  </a:lnTo>
                  <a:cubicBezTo>
                    <a:pt x="4536" y="631"/>
                    <a:pt x="4559" y="630"/>
                    <a:pt x="4582" y="630"/>
                  </a:cubicBezTo>
                  <a:cubicBezTo>
                    <a:pt x="4906" y="630"/>
                    <a:pt x="5236" y="703"/>
                    <a:pt x="5525" y="703"/>
                  </a:cubicBezTo>
                  <a:lnTo>
                    <a:pt x="5525" y="727"/>
                  </a:lnTo>
                  <a:cubicBezTo>
                    <a:pt x="5858" y="810"/>
                    <a:pt x="6180" y="905"/>
                    <a:pt x="6478" y="1048"/>
                  </a:cubicBezTo>
                  <a:cubicBezTo>
                    <a:pt x="6466" y="1072"/>
                    <a:pt x="6466" y="1084"/>
                    <a:pt x="6489" y="1084"/>
                  </a:cubicBezTo>
                  <a:lnTo>
                    <a:pt x="6501" y="1072"/>
                  </a:lnTo>
                  <a:cubicBezTo>
                    <a:pt x="6513" y="1084"/>
                    <a:pt x="6513" y="1108"/>
                    <a:pt x="6513" y="1120"/>
                  </a:cubicBezTo>
                  <a:cubicBezTo>
                    <a:pt x="6509" y="1132"/>
                    <a:pt x="6504" y="1136"/>
                    <a:pt x="6498" y="1136"/>
                  </a:cubicBezTo>
                  <a:cubicBezTo>
                    <a:pt x="6487" y="1136"/>
                    <a:pt x="6474" y="1120"/>
                    <a:pt x="6466" y="1120"/>
                  </a:cubicBezTo>
                  <a:lnTo>
                    <a:pt x="6466" y="1120"/>
                  </a:lnTo>
                  <a:cubicBezTo>
                    <a:pt x="6430" y="1179"/>
                    <a:pt x="6525" y="1155"/>
                    <a:pt x="6501" y="1215"/>
                  </a:cubicBezTo>
                  <a:lnTo>
                    <a:pt x="6489" y="1215"/>
                  </a:lnTo>
                  <a:cubicBezTo>
                    <a:pt x="6489" y="1251"/>
                    <a:pt x="6478" y="1298"/>
                    <a:pt x="6513" y="1322"/>
                  </a:cubicBezTo>
                  <a:cubicBezTo>
                    <a:pt x="6466" y="1334"/>
                    <a:pt x="6513" y="1394"/>
                    <a:pt x="6478" y="1405"/>
                  </a:cubicBezTo>
                  <a:cubicBezTo>
                    <a:pt x="6370" y="1382"/>
                    <a:pt x="6513" y="1310"/>
                    <a:pt x="6478" y="1263"/>
                  </a:cubicBezTo>
                  <a:lnTo>
                    <a:pt x="6478" y="1263"/>
                  </a:lnTo>
                  <a:cubicBezTo>
                    <a:pt x="6472" y="1266"/>
                    <a:pt x="6467" y="1268"/>
                    <a:pt x="6462" y="1268"/>
                  </a:cubicBezTo>
                  <a:cubicBezTo>
                    <a:pt x="6438" y="1268"/>
                    <a:pt x="6428" y="1223"/>
                    <a:pt x="6418" y="1203"/>
                  </a:cubicBezTo>
                  <a:lnTo>
                    <a:pt x="6418" y="1203"/>
                  </a:lnTo>
                  <a:cubicBezTo>
                    <a:pt x="6418" y="1239"/>
                    <a:pt x="6418" y="1274"/>
                    <a:pt x="6430" y="1322"/>
                  </a:cubicBezTo>
                  <a:cubicBezTo>
                    <a:pt x="6406" y="1322"/>
                    <a:pt x="6347" y="1334"/>
                    <a:pt x="6382" y="1370"/>
                  </a:cubicBezTo>
                  <a:lnTo>
                    <a:pt x="6382" y="1358"/>
                  </a:lnTo>
                  <a:cubicBezTo>
                    <a:pt x="6382" y="1405"/>
                    <a:pt x="6430" y="1405"/>
                    <a:pt x="6406" y="1429"/>
                  </a:cubicBezTo>
                  <a:cubicBezTo>
                    <a:pt x="6404" y="1432"/>
                    <a:pt x="6401" y="1433"/>
                    <a:pt x="6399" y="1433"/>
                  </a:cubicBezTo>
                  <a:cubicBezTo>
                    <a:pt x="6389" y="1433"/>
                    <a:pt x="6380" y="1417"/>
                    <a:pt x="6370" y="1417"/>
                  </a:cubicBezTo>
                  <a:lnTo>
                    <a:pt x="6370" y="1417"/>
                  </a:lnTo>
                  <a:cubicBezTo>
                    <a:pt x="6358" y="1453"/>
                    <a:pt x="6394" y="1453"/>
                    <a:pt x="6394" y="1477"/>
                  </a:cubicBezTo>
                  <a:cubicBezTo>
                    <a:pt x="6389" y="1482"/>
                    <a:pt x="6385" y="1484"/>
                    <a:pt x="6380" y="1484"/>
                  </a:cubicBezTo>
                  <a:cubicBezTo>
                    <a:pt x="6369" y="1484"/>
                    <a:pt x="6360" y="1470"/>
                    <a:pt x="6348" y="1470"/>
                  </a:cubicBezTo>
                  <a:cubicBezTo>
                    <a:pt x="6344" y="1470"/>
                    <a:pt x="6340" y="1472"/>
                    <a:pt x="6335" y="1477"/>
                  </a:cubicBezTo>
                  <a:cubicBezTo>
                    <a:pt x="6370" y="1524"/>
                    <a:pt x="6311" y="1536"/>
                    <a:pt x="6311" y="1572"/>
                  </a:cubicBezTo>
                  <a:cubicBezTo>
                    <a:pt x="6313" y="1572"/>
                    <a:pt x="6315" y="1571"/>
                    <a:pt x="6317" y="1571"/>
                  </a:cubicBezTo>
                  <a:cubicBezTo>
                    <a:pt x="6361" y="1571"/>
                    <a:pt x="6370" y="1669"/>
                    <a:pt x="6405" y="1669"/>
                  </a:cubicBezTo>
                  <a:cubicBezTo>
                    <a:pt x="6412" y="1669"/>
                    <a:pt x="6420" y="1665"/>
                    <a:pt x="6430" y="1655"/>
                  </a:cubicBezTo>
                  <a:cubicBezTo>
                    <a:pt x="6442" y="1679"/>
                    <a:pt x="6454" y="1703"/>
                    <a:pt x="6466" y="1727"/>
                  </a:cubicBezTo>
                  <a:cubicBezTo>
                    <a:pt x="6461" y="1730"/>
                    <a:pt x="6456" y="1731"/>
                    <a:pt x="6452" y="1731"/>
                  </a:cubicBezTo>
                  <a:cubicBezTo>
                    <a:pt x="6420" y="1731"/>
                    <a:pt x="6383" y="1678"/>
                    <a:pt x="6344" y="1678"/>
                  </a:cubicBezTo>
                  <a:cubicBezTo>
                    <a:pt x="6341" y="1678"/>
                    <a:pt x="6338" y="1678"/>
                    <a:pt x="6335" y="1679"/>
                  </a:cubicBezTo>
                  <a:cubicBezTo>
                    <a:pt x="6335" y="1667"/>
                    <a:pt x="6335" y="1644"/>
                    <a:pt x="6347" y="1620"/>
                  </a:cubicBezTo>
                  <a:cubicBezTo>
                    <a:pt x="6263" y="1620"/>
                    <a:pt x="6370" y="1763"/>
                    <a:pt x="6287" y="1798"/>
                  </a:cubicBezTo>
                  <a:cubicBezTo>
                    <a:pt x="6287" y="1834"/>
                    <a:pt x="6299" y="1822"/>
                    <a:pt x="6263" y="1894"/>
                  </a:cubicBezTo>
                  <a:lnTo>
                    <a:pt x="6335" y="1882"/>
                  </a:lnTo>
                  <a:lnTo>
                    <a:pt x="6335" y="1882"/>
                  </a:lnTo>
                  <a:cubicBezTo>
                    <a:pt x="6311" y="1917"/>
                    <a:pt x="6287" y="1929"/>
                    <a:pt x="6275" y="1929"/>
                  </a:cubicBezTo>
                  <a:cubicBezTo>
                    <a:pt x="6275" y="1953"/>
                    <a:pt x="6275" y="1977"/>
                    <a:pt x="6275" y="2001"/>
                  </a:cubicBezTo>
                  <a:cubicBezTo>
                    <a:pt x="6263" y="1989"/>
                    <a:pt x="6263" y="1989"/>
                    <a:pt x="6251" y="1977"/>
                  </a:cubicBezTo>
                  <a:cubicBezTo>
                    <a:pt x="6216" y="2013"/>
                    <a:pt x="6239" y="2013"/>
                    <a:pt x="6251" y="2025"/>
                  </a:cubicBezTo>
                  <a:cubicBezTo>
                    <a:pt x="6275" y="2036"/>
                    <a:pt x="6275" y="2060"/>
                    <a:pt x="6287" y="2084"/>
                  </a:cubicBezTo>
                  <a:lnTo>
                    <a:pt x="6251" y="2072"/>
                  </a:lnTo>
                  <a:lnTo>
                    <a:pt x="6251" y="2072"/>
                  </a:lnTo>
                  <a:cubicBezTo>
                    <a:pt x="6263" y="2084"/>
                    <a:pt x="6275" y="2096"/>
                    <a:pt x="6287" y="2096"/>
                  </a:cubicBezTo>
                  <a:cubicBezTo>
                    <a:pt x="6287" y="2108"/>
                    <a:pt x="6287" y="2108"/>
                    <a:pt x="6299" y="2120"/>
                  </a:cubicBezTo>
                  <a:cubicBezTo>
                    <a:pt x="6311" y="2108"/>
                    <a:pt x="6347" y="2084"/>
                    <a:pt x="6347" y="2048"/>
                  </a:cubicBezTo>
                  <a:cubicBezTo>
                    <a:pt x="6347" y="2144"/>
                    <a:pt x="6382" y="2191"/>
                    <a:pt x="6370" y="2286"/>
                  </a:cubicBezTo>
                  <a:cubicBezTo>
                    <a:pt x="6347" y="2286"/>
                    <a:pt x="6311" y="2275"/>
                    <a:pt x="6311" y="2275"/>
                  </a:cubicBezTo>
                  <a:lnTo>
                    <a:pt x="6311" y="2275"/>
                  </a:lnTo>
                  <a:cubicBezTo>
                    <a:pt x="6320" y="2309"/>
                    <a:pt x="6347" y="2332"/>
                    <a:pt x="6371" y="2332"/>
                  </a:cubicBezTo>
                  <a:cubicBezTo>
                    <a:pt x="6380" y="2332"/>
                    <a:pt x="6388" y="2329"/>
                    <a:pt x="6394" y="2322"/>
                  </a:cubicBezTo>
                  <a:cubicBezTo>
                    <a:pt x="6406" y="2334"/>
                    <a:pt x="6406" y="2334"/>
                    <a:pt x="6406" y="2334"/>
                  </a:cubicBezTo>
                  <a:cubicBezTo>
                    <a:pt x="6394" y="2358"/>
                    <a:pt x="6382" y="2370"/>
                    <a:pt x="6394" y="2394"/>
                  </a:cubicBezTo>
                  <a:cubicBezTo>
                    <a:pt x="6394" y="2394"/>
                    <a:pt x="6394" y="2406"/>
                    <a:pt x="6394" y="2417"/>
                  </a:cubicBezTo>
                  <a:cubicBezTo>
                    <a:pt x="6401" y="2414"/>
                    <a:pt x="6407" y="2413"/>
                    <a:pt x="6413" y="2413"/>
                  </a:cubicBezTo>
                  <a:cubicBezTo>
                    <a:pt x="6449" y="2413"/>
                    <a:pt x="6469" y="2465"/>
                    <a:pt x="6489" y="2465"/>
                  </a:cubicBezTo>
                  <a:cubicBezTo>
                    <a:pt x="6489" y="2453"/>
                    <a:pt x="6478" y="2441"/>
                    <a:pt x="6466" y="2417"/>
                  </a:cubicBezTo>
                  <a:lnTo>
                    <a:pt x="6466" y="2417"/>
                  </a:lnTo>
                  <a:cubicBezTo>
                    <a:pt x="6513" y="2429"/>
                    <a:pt x="6561" y="2417"/>
                    <a:pt x="6549" y="2453"/>
                  </a:cubicBezTo>
                  <a:cubicBezTo>
                    <a:pt x="6543" y="2451"/>
                    <a:pt x="6538" y="2450"/>
                    <a:pt x="6534" y="2450"/>
                  </a:cubicBezTo>
                  <a:cubicBezTo>
                    <a:pt x="6509" y="2450"/>
                    <a:pt x="6526" y="2495"/>
                    <a:pt x="6509" y="2495"/>
                  </a:cubicBezTo>
                  <a:cubicBezTo>
                    <a:pt x="6503" y="2495"/>
                    <a:pt x="6493" y="2490"/>
                    <a:pt x="6478" y="2477"/>
                  </a:cubicBezTo>
                  <a:lnTo>
                    <a:pt x="6478" y="2477"/>
                  </a:lnTo>
                  <a:cubicBezTo>
                    <a:pt x="6473" y="2510"/>
                    <a:pt x="6481" y="2517"/>
                    <a:pt x="6494" y="2517"/>
                  </a:cubicBezTo>
                  <a:cubicBezTo>
                    <a:pt x="6504" y="2517"/>
                    <a:pt x="6516" y="2513"/>
                    <a:pt x="6528" y="2513"/>
                  </a:cubicBezTo>
                  <a:cubicBezTo>
                    <a:pt x="6541" y="2513"/>
                    <a:pt x="6553" y="2518"/>
                    <a:pt x="6561" y="2537"/>
                  </a:cubicBezTo>
                  <a:lnTo>
                    <a:pt x="6573" y="2584"/>
                  </a:lnTo>
                  <a:cubicBezTo>
                    <a:pt x="6569" y="2585"/>
                    <a:pt x="6565" y="2586"/>
                    <a:pt x="6561" y="2586"/>
                  </a:cubicBezTo>
                  <a:cubicBezTo>
                    <a:pt x="6533" y="2586"/>
                    <a:pt x="6509" y="2558"/>
                    <a:pt x="6503" y="2558"/>
                  </a:cubicBezTo>
                  <a:cubicBezTo>
                    <a:pt x="6502" y="2558"/>
                    <a:pt x="6501" y="2559"/>
                    <a:pt x="6501" y="2560"/>
                  </a:cubicBezTo>
                  <a:lnTo>
                    <a:pt x="6525" y="2584"/>
                  </a:lnTo>
                  <a:cubicBezTo>
                    <a:pt x="6489" y="2584"/>
                    <a:pt x="6430" y="2477"/>
                    <a:pt x="6358" y="2453"/>
                  </a:cubicBezTo>
                  <a:lnTo>
                    <a:pt x="6358" y="2453"/>
                  </a:lnTo>
                  <a:cubicBezTo>
                    <a:pt x="6370" y="2489"/>
                    <a:pt x="6394" y="2537"/>
                    <a:pt x="6418" y="2572"/>
                  </a:cubicBezTo>
                  <a:cubicBezTo>
                    <a:pt x="6501" y="2632"/>
                    <a:pt x="6573" y="2703"/>
                    <a:pt x="6656" y="2751"/>
                  </a:cubicBezTo>
                  <a:cubicBezTo>
                    <a:pt x="6736" y="2800"/>
                    <a:pt x="6815" y="2825"/>
                    <a:pt x="6894" y="2825"/>
                  </a:cubicBezTo>
                  <a:cubicBezTo>
                    <a:pt x="6910" y="2825"/>
                    <a:pt x="6926" y="2824"/>
                    <a:pt x="6942" y="2822"/>
                  </a:cubicBezTo>
                  <a:lnTo>
                    <a:pt x="6930" y="2810"/>
                  </a:lnTo>
                  <a:cubicBezTo>
                    <a:pt x="6930" y="2810"/>
                    <a:pt x="6942" y="2810"/>
                    <a:pt x="6942" y="2798"/>
                  </a:cubicBezTo>
                  <a:lnTo>
                    <a:pt x="6954" y="2798"/>
                  </a:lnTo>
                  <a:lnTo>
                    <a:pt x="6990" y="2787"/>
                  </a:lnTo>
                  <a:cubicBezTo>
                    <a:pt x="7013" y="2822"/>
                    <a:pt x="7073" y="2846"/>
                    <a:pt x="7144" y="2870"/>
                  </a:cubicBezTo>
                  <a:cubicBezTo>
                    <a:pt x="7097" y="2846"/>
                    <a:pt x="7097" y="2846"/>
                    <a:pt x="7097" y="2810"/>
                  </a:cubicBezTo>
                  <a:cubicBezTo>
                    <a:pt x="7106" y="2784"/>
                    <a:pt x="7108" y="2770"/>
                    <a:pt x="7128" y="2770"/>
                  </a:cubicBezTo>
                  <a:cubicBezTo>
                    <a:pt x="7135" y="2770"/>
                    <a:pt x="7144" y="2772"/>
                    <a:pt x="7156" y="2775"/>
                  </a:cubicBezTo>
                  <a:cubicBezTo>
                    <a:pt x="7167" y="2797"/>
                    <a:pt x="7137" y="2798"/>
                    <a:pt x="7162" y="2818"/>
                  </a:cubicBezTo>
                  <a:lnTo>
                    <a:pt x="7162" y="2818"/>
                  </a:lnTo>
                  <a:cubicBezTo>
                    <a:pt x="7150" y="2805"/>
                    <a:pt x="7171" y="2785"/>
                    <a:pt x="7192" y="2775"/>
                  </a:cubicBezTo>
                  <a:cubicBezTo>
                    <a:pt x="7216" y="2798"/>
                    <a:pt x="7263" y="2787"/>
                    <a:pt x="7275" y="2810"/>
                  </a:cubicBezTo>
                  <a:cubicBezTo>
                    <a:pt x="7271" y="2814"/>
                    <a:pt x="7267" y="2816"/>
                    <a:pt x="7263" y="2816"/>
                  </a:cubicBezTo>
                  <a:cubicBezTo>
                    <a:pt x="7255" y="2816"/>
                    <a:pt x="7247" y="2810"/>
                    <a:pt x="7240" y="2810"/>
                  </a:cubicBezTo>
                  <a:cubicBezTo>
                    <a:pt x="7228" y="2822"/>
                    <a:pt x="7299" y="2822"/>
                    <a:pt x="7263" y="2858"/>
                  </a:cubicBezTo>
                  <a:cubicBezTo>
                    <a:pt x="7275" y="2846"/>
                    <a:pt x="7299" y="2846"/>
                    <a:pt x="7311" y="2834"/>
                  </a:cubicBezTo>
                  <a:cubicBezTo>
                    <a:pt x="7359" y="2846"/>
                    <a:pt x="7311" y="2882"/>
                    <a:pt x="7323" y="2882"/>
                  </a:cubicBezTo>
                  <a:cubicBezTo>
                    <a:pt x="7418" y="2834"/>
                    <a:pt x="7430" y="2763"/>
                    <a:pt x="7490" y="2703"/>
                  </a:cubicBezTo>
                  <a:cubicBezTo>
                    <a:pt x="7490" y="2712"/>
                    <a:pt x="7510" y="2742"/>
                    <a:pt x="7515" y="2750"/>
                  </a:cubicBezTo>
                  <a:lnTo>
                    <a:pt x="7515" y="2750"/>
                  </a:lnTo>
                  <a:cubicBezTo>
                    <a:pt x="7567" y="2732"/>
                    <a:pt x="7581" y="2660"/>
                    <a:pt x="7599" y="2606"/>
                  </a:cubicBezTo>
                  <a:lnTo>
                    <a:pt x="7599" y="2606"/>
                  </a:lnTo>
                  <a:cubicBezTo>
                    <a:pt x="7764" y="2475"/>
                    <a:pt x="7823" y="2309"/>
                    <a:pt x="7918" y="2132"/>
                  </a:cubicBezTo>
                  <a:cubicBezTo>
                    <a:pt x="7894" y="2108"/>
                    <a:pt x="7882" y="2084"/>
                    <a:pt x="7859" y="2072"/>
                  </a:cubicBezTo>
                  <a:lnTo>
                    <a:pt x="7906" y="2025"/>
                  </a:lnTo>
                  <a:cubicBezTo>
                    <a:pt x="7930" y="1917"/>
                    <a:pt x="7918" y="1822"/>
                    <a:pt x="7894" y="1727"/>
                  </a:cubicBezTo>
                  <a:cubicBezTo>
                    <a:pt x="7859" y="1644"/>
                    <a:pt x="7823" y="1572"/>
                    <a:pt x="7775" y="1489"/>
                  </a:cubicBezTo>
                  <a:cubicBezTo>
                    <a:pt x="7740" y="1441"/>
                    <a:pt x="7787" y="1441"/>
                    <a:pt x="7799" y="1405"/>
                  </a:cubicBezTo>
                  <a:cubicBezTo>
                    <a:pt x="7740" y="1286"/>
                    <a:pt x="7656" y="1298"/>
                    <a:pt x="7573" y="1227"/>
                  </a:cubicBezTo>
                  <a:cubicBezTo>
                    <a:pt x="7597" y="1227"/>
                    <a:pt x="7656" y="1215"/>
                    <a:pt x="7632" y="1167"/>
                  </a:cubicBezTo>
                  <a:lnTo>
                    <a:pt x="7632" y="1167"/>
                  </a:lnTo>
                  <a:cubicBezTo>
                    <a:pt x="7621" y="1173"/>
                    <a:pt x="7609" y="1179"/>
                    <a:pt x="7598" y="1179"/>
                  </a:cubicBezTo>
                  <a:cubicBezTo>
                    <a:pt x="7588" y="1179"/>
                    <a:pt x="7579" y="1173"/>
                    <a:pt x="7573" y="1155"/>
                  </a:cubicBezTo>
                  <a:lnTo>
                    <a:pt x="7597" y="1155"/>
                  </a:lnTo>
                  <a:cubicBezTo>
                    <a:pt x="7597" y="1120"/>
                    <a:pt x="7561" y="1108"/>
                    <a:pt x="7525" y="1060"/>
                  </a:cubicBezTo>
                  <a:cubicBezTo>
                    <a:pt x="7454" y="989"/>
                    <a:pt x="7347" y="953"/>
                    <a:pt x="7240" y="953"/>
                  </a:cubicBezTo>
                  <a:cubicBezTo>
                    <a:pt x="7180" y="905"/>
                    <a:pt x="7287" y="905"/>
                    <a:pt x="7287" y="893"/>
                  </a:cubicBezTo>
                  <a:cubicBezTo>
                    <a:pt x="7301" y="916"/>
                    <a:pt x="7309" y="923"/>
                    <a:pt x="7316" y="923"/>
                  </a:cubicBezTo>
                  <a:cubicBezTo>
                    <a:pt x="7326" y="923"/>
                    <a:pt x="7332" y="905"/>
                    <a:pt x="7347" y="905"/>
                  </a:cubicBezTo>
                  <a:cubicBezTo>
                    <a:pt x="7311" y="893"/>
                    <a:pt x="7275" y="882"/>
                    <a:pt x="7287" y="834"/>
                  </a:cubicBezTo>
                  <a:cubicBezTo>
                    <a:pt x="7251" y="810"/>
                    <a:pt x="7228" y="786"/>
                    <a:pt x="7180" y="786"/>
                  </a:cubicBezTo>
                  <a:cubicBezTo>
                    <a:pt x="7204" y="786"/>
                    <a:pt x="7204" y="822"/>
                    <a:pt x="7180" y="822"/>
                  </a:cubicBezTo>
                  <a:cubicBezTo>
                    <a:pt x="7156" y="786"/>
                    <a:pt x="7073" y="751"/>
                    <a:pt x="7097" y="715"/>
                  </a:cubicBezTo>
                  <a:cubicBezTo>
                    <a:pt x="6918" y="596"/>
                    <a:pt x="6704" y="477"/>
                    <a:pt x="6489" y="381"/>
                  </a:cubicBezTo>
                  <a:lnTo>
                    <a:pt x="6489" y="381"/>
                  </a:lnTo>
                  <a:cubicBezTo>
                    <a:pt x="6442" y="393"/>
                    <a:pt x="6513" y="405"/>
                    <a:pt x="6489" y="417"/>
                  </a:cubicBezTo>
                  <a:cubicBezTo>
                    <a:pt x="6481" y="419"/>
                    <a:pt x="6475" y="419"/>
                    <a:pt x="6469" y="419"/>
                  </a:cubicBezTo>
                  <a:cubicBezTo>
                    <a:pt x="6430" y="419"/>
                    <a:pt x="6442" y="391"/>
                    <a:pt x="6411" y="391"/>
                  </a:cubicBezTo>
                  <a:cubicBezTo>
                    <a:pt x="6406" y="391"/>
                    <a:pt x="6401" y="392"/>
                    <a:pt x="6394" y="393"/>
                  </a:cubicBezTo>
                  <a:lnTo>
                    <a:pt x="6430" y="370"/>
                  </a:lnTo>
                  <a:cubicBezTo>
                    <a:pt x="6411" y="362"/>
                    <a:pt x="6391" y="359"/>
                    <a:pt x="6369" y="359"/>
                  </a:cubicBezTo>
                  <a:cubicBezTo>
                    <a:pt x="6320" y="359"/>
                    <a:pt x="6265" y="373"/>
                    <a:pt x="6216" y="381"/>
                  </a:cubicBezTo>
                  <a:cubicBezTo>
                    <a:pt x="6228" y="346"/>
                    <a:pt x="6168" y="334"/>
                    <a:pt x="6228" y="334"/>
                  </a:cubicBezTo>
                  <a:cubicBezTo>
                    <a:pt x="6194" y="323"/>
                    <a:pt x="6202" y="188"/>
                    <a:pt x="6175" y="188"/>
                  </a:cubicBezTo>
                  <a:cubicBezTo>
                    <a:pt x="6173" y="188"/>
                    <a:pt x="6171" y="189"/>
                    <a:pt x="6168" y="191"/>
                  </a:cubicBezTo>
                  <a:lnTo>
                    <a:pt x="6168" y="334"/>
                  </a:lnTo>
                  <a:cubicBezTo>
                    <a:pt x="6162" y="340"/>
                    <a:pt x="6150" y="340"/>
                    <a:pt x="6140" y="340"/>
                  </a:cubicBezTo>
                  <a:cubicBezTo>
                    <a:pt x="6129" y="340"/>
                    <a:pt x="6120" y="340"/>
                    <a:pt x="6120" y="346"/>
                  </a:cubicBezTo>
                  <a:cubicBezTo>
                    <a:pt x="6097" y="310"/>
                    <a:pt x="6085" y="262"/>
                    <a:pt x="6061" y="262"/>
                  </a:cubicBezTo>
                  <a:cubicBezTo>
                    <a:pt x="6061" y="241"/>
                    <a:pt x="6071" y="234"/>
                    <a:pt x="6084" y="234"/>
                  </a:cubicBezTo>
                  <a:cubicBezTo>
                    <a:pt x="6099" y="234"/>
                    <a:pt x="6119" y="244"/>
                    <a:pt x="6132" y="251"/>
                  </a:cubicBezTo>
                  <a:cubicBezTo>
                    <a:pt x="6156" y="191"/>
                    <a:pt x="6061" y="179"/>
                    <a:pt x="6108" y="143"/>
                  </a:cubicBezTo>
                  <a:cubicBezTo>
                    <a:pt x="6102" y="142"/>
                    <a:pt x="6097" y="141"/>
                    <a:pt x="6093" y="141"/>
                  </a:cubicBezTo>
                  <a:cubicBezTo>
                    <a:pt x="6061" y="141"/>
                    <a:pt x="6105" y="180"/>
                    <a:pt x="6073" y="191"/>
                  </a:cubicBezTo>
                  <a:lnTo>
                    <a:pt x="6025" y="167"/>
                  </a:lnTo>
                  <a:lnTo>
                    <a:pt x="6061" y="191"/>
                  </a:lnTo>
                  <a:cubicBezTo>
                    <a:pt x="6031" y="198"/>
                    <a:pt x="6011" y="215"/>
                    <a:pt x="5988" y="215"/>
                  </a:cubicBezTo>
                  <a:cubicBezTo>
                    <a:pt x="5974" y="215"/>
                    <a:pt x="5960" y="209"/>
                    <a:pt x="5942" y="191"/>
                  </a:cubicBezTo>
                  <a:lnTo>
                    <a:pt x="5870" y="239"/>
                  </a:lnTo>
                  <a:cubicBezTo>
                    <a:pt x="5878" y="207"/>
                    <a:pt x="5860" y="207"/>
                    <a:pt x="5839" y="207"/>
                  </a:cubicBezTo>
                  <a:cubicBezTo>
                    <a:pt x="5829" y="207"/>
                    <a:pt x="5819" y="207"/>
                    <a:pt x="5811" y="203"/>
                  </a:cubicBezTo>
                  <a:lnTo>
                    <a:pt x="5835" y="179"/>
                  </a:lnTo>
                  <a:cubicBezTo>
                    <a:pt x="5799" y="167"/>
                    <a:pt x="5775" y="155"/>
                    <a:pt x="5763" y="131"/>
                  </a:cubicBezTo>
                  <a:cubicBezTo>
                    <a:pt x="5769" y="123"/>
                    <a:pt x="5774" y="120"/>
                    <a:pt x="5777" y="120"/>
                  </a:cubicBezTo>
                  <a:cubicBezTo>
                    <a:pt x="5785" y="120"/>
                    <a:pt x="5789" y="131"/>
                    <a:pt x="5797" y="131"/>
                  </a:cubicBezTo>
                  <a:cubicBezTo>
                    <a:pt x="5800" y="131"/>
                    <a:pt x="5805" y="128"/>
                    <a:pt x="5811" y="120"/>
                  </a:cubicBezTo>
                  <a:lnTo>
                    <a:pt x="5775" y="96"/>
                  </a:lnTo>
                  <a:cubicBezTo>
                    <a:pt x="5763" y="120"/>
                    <a:pt x="5739" y="131"/>
                    <a:pt x="5763" y="155"/>
                  </a:cubicBezTo>
                  <a:cubicBezTo>
                    <a:pt x="5726" y="192"/>
                    <a:pt x="5696" y="222"/>
                    <a:pt x="5639" y="222"/>
                  </a:cubicBezTo>
                  <a:cubicBezTo>
                    <a:pt x="5623" y="222"/>
                    <a:pt x="5605" y="220"/>
                    <a:pt x="5585" y="215"/>
                  </a:cubicBezTo>
                  <a:cubicBezTo>
                    <a:pt x="5549" y="155"/>
                    <a:pt x="5644" y="179"/>
                    <a:pt x="5632" y="131"/>
                  </a:cubicBezTo>
                  <a:cubicBezTo>
                    <a:pt x="5622" y="127"/>
                    <a:pt x="5611" y="126"/>
                    <a:pt x="5602" y="126"/>
                  </a:cubicBezTo>
                  <a:cubicBezTo>
                    <a:pt x="5533" y="126"/>
                    <a:pt x="5490" y="217"/>
                    <a:pt x="5443" y="217"/>
                  </a:cubicBezTo>
                  <a:cubicBezTo>
                    <a:pt x="5439" y="217"/>
                    <a:pt x="5434" y="217"/>
                    <a:pt x="5430" y="215"/>
                  </a:cubicBezTo>
                  <a:cubicBezTo>
                    <a:pt x="5415" y="210"/>
                    <a:pt x="5403" y="208"/>
                    <a:pt x="5394" y="208"/>
                  </a:cubicBezTo>
                  <a:cubicBezTo>
                    <a:pt x="5361" y="208"/>
                    <a:pt x="5348" y="229"/>
                    <a:pt x="5309" y="229"/>
                  </a:cubicBezTo>
                  <a:cubicBezTo>
                    <a:pt x="5302" y="229"/>
                    <a:pt x="5295" y="228"/>
                    <a:pt x="5287" y="227"/>
                  </a:cubicBezTo>
                  <a:cubicBezTo>
                    <a:pt x="5311" y="203"/>
                    <a:pt x="5239" y="191"/>
                    <a:pt x="5227" y="155"/>
                  </a:cubicBezTo>
                  <a:lnTo>
                    <a:pt x="5251" y="131"/>
                  </a:lnTo>
                  <a:cubicBezTo>
                    <a:pt x="5227" y="131"/>
                    <a:pt x="5215" y="120"/>
                    <a:pt x="5215" y="96"/>
                  </a:cubicBezTo>
                  <a:cubicBezTo>
                    <a:pt x="5215" y="143"/>
                    <a:pt x="5120" y="131"/>
                    <a:pt x="5061" y="143"/>
                  </a:cubicBezTo>
                  <a:lnTo>
                    <a:pt x="5073" y="191"/>
                  </a:lnTo>
                  <a:cubicBezTo>
                    <a:pt x="5035" y="191"/>
                    <a:pt x="4989" y="206"/>
                    <a:pt x="4954" y="206"/>
                  </a:cubicBezTo>
                  <a:cubicBezTo>
                    <a:pt x="4945" y="206"/>
                    <a:pt x="4937" y="205"/>
                    <a:pt x="4930" y="203"/>
                  </a:cubicBezTo>
                  <a:cubicBezTo>
                    <a:pt x="4858" y="215"/>
                    <a:pt x="4882" y="251"/>
                    <a:pt x="4823" y="286"/>
                  </a:cubicBezTo>
                  <a:cubicBezTo>
                    <a:pt x="4799" y="251"/>
                    <a:pt x="4799" y="215"/>
                    <a:pt x="4811" y="179"/>
                  </a:cubicBezTo>
                  <a:lnTo>
                    <a:pt x="4811" y="179"/>
                  </a:lnTo>
                  <a:cubicBezTo>
                    <a:pt x="4823" y="185"/>
                    <a:pt x="4834" y="185"/>
                    <a:pt x="4846" y="185"/>
                  </a:cubicBezTo>
                  <a:cubicBezTo>
                    <a:pt x="4858" y="185"/>
                    <a:pt x="4870" y="185"/>
                    <a:pt x="4882" y="191"/>
                  </a:cubicBezTo>
                  <a:cubicBezTo>
                    <a:pt x="4951" y="171"/>
                    <a:pt x="5012" y="111"/>
                    <a:pt x="5078" y="111"/>
                  </a:cubicBezTo>
                  <a:cubicBezTo>
                    <a:pt x="5092" y="111"/>
                    <a:pt x="5106" y="113"/>
                    <a:pt x="5120" y="120"/>
                  </a:cubicBezTo>
                  <a:cubicBezTo>
                    <a:pt x="5133" y="85"/>
                    <a:pt x="5129" y="76"/>
                    <a:pt x="5117" y="76"/>
                  </a:cubicBezTo>
                  <a:cubicBezTo>
                    <a:pt x="5101" y="76"/>
                    <a:pt x="5072" y="92"/>
                    <a:pt x="5048" y="92"/>
                  </a:cubicBezTo>
                  <a:cubicBezTo>
                    <a:pt x="5039" y="92"/>
                    <a:pt x="5031" y="90"/>
                    <a:pt x="5025" y="84"/>
                  </a:cubicBezTo>
                  <a:lnTo>
                    <a:pt x="5037" y="84"/>
                  </a:lnTo>
                  <a:cubicBezTo>
                    <a:pt x="5025" y="84"/>
                    <a:pt x="5025" y="84"/>
                    <a:pt x="5025" y="72"/>
                  </a:cubicBezTo>
                  <a:cubicBezTo>
                    <a:pt x="5049" y="72"/>
                    <a:pt x="5096" y="60"/>
                    <a:pt x="5108" y="12"/>
                  </a:cubicBezTo>
                  <a:cubicBezTo>
                    <a:pt x="5069" y="12"/>
                    <a:pt x="5070" y="69"/>
                    <a:pt x="5039" y="69"/>
                  </a:cubicBezTo>
                  <a:cubicBezTo>
                    <a:pt x="5032" y="69"/>
                    <a:pt x="5024" y="66"/>
                    <a:pt x="5013" y="60"/>
                  </a:cubicBezTo>
                  <a:cubicBezTo>
                    <a:pt x="5006" y="63"/>
                    <a:pt x="5000" y="65"/>
                    <a:pt x="4994" y="65"/>
                  </a:cubicBezTo>
                  <a:cubicBezTo>
                    <a:pt x="4956" y="65"/>
                    <a:pt x="4926" y="11"/>
                    <a:pt x="490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3"/>
            <p:cNvSpPr/>
            <p:nvPr/>
          </p:nvSpPr>
          <p:spPr>
            <a:xfrm>
              <a:off x="5447400" y="2316775"/>
              <a:ext cx="1200" cy="625"/>
            </a:xfrm>
            <a:custGeom>
              <a:rect b="b" l="l" r="r" t="t"/>
              <a:pathLst>
                <a:path extrusionOk="0" h="25" w="48">
                  <a:moveTo>
                    <a:pt x="48" y="1"/>
                  </a:moveTo>
                  <a:cubicBezTo>
                    <a:pt x="36" y="1"/>
                    <a:pt x="12" y="1"/>
                    <a:pt x="0" y="13"/>
                  </a:cubicBezTo>
                  <a:lnTo>
                    <a:pt x="24" y="25"/>
                  </a:ln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3"/>
            <p:cNvSpPr/>
            <p:nvPr/>
          </p:nvSpPr>
          <p:spPr>
            <a:xfrm>
              <a:off x="5440675" y="2331550"/>
              <a:ext cx="1375" cy="1625"/>
            </a:xfrm>
            <a:custGeom>
              <a:rect b="b" l="l" r="r" t="t"/>
              <a:pathLst>
                <a:path extrusionOk="0" h="65" w="55">
                  <a:moveTo>
                    <a:pt x="48" y="0"/>
                  </a:moveTo>
                  <a:cubicBezTo>
                    <a:pt x="31" y="0"/>
                    <a:pt x="0" y="54"/>
                    <a:pt x="31" y="65"/>
                  </a:cubicBezTo>
                  <a:lnTo>
                    <a:pt x="55" y="5"/>
                  </a:lnTo>
                  <a:cubicBezTo>
                    <a:pt x="53" y="2"/>
                    <a:pt x="51"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3"/>
            <p:cNvSpPr/>
            <p:nvPr/>
          </p:nvSpPr>
          <p:spPr>
            <a:xfrm>
              <a:off x="5450675" y="2327800"/>
              <a:ext cx="900" cy="1500"/>
            </a:xfrm>
            <a:custGeom>
              <a:rect b="b" l="l" r="r" t="t"/>
              <a:pathLst>
                <a:path extrusionOk="0" h="60" w="36">
                  <a:moveTo>
                    <a:pt x="24" y="0"/>
                  </a:moveTo>
                  <a:cubicBezTo>
                    <a:pt x="0" y="24"/>
                    <a:pt x="0" y="48"/>
                    <a:pt x="24" y="60"/>
                  </a:cubicBezTo>
                  <a:cubicBezTo>
                    <a:pt x="19" y="46"/>
                    <a:pt x="20" y="43"/>
                    <a:pt x="23" y="43"/>
                  </a:cubicBezTo>
                  <a:lnTo>
                    <a:pt x="23" y="43"/>
                  </a:lnTo>
                  <a:cubicBezTo>
                    <a:pt x="25" y="43"/>
                    <a:pt x="28" y="45"/>
                    <a:pt x="31" y="45"/>
                  </a:cubicBezTo>
                  <a:cubicBezTo>
                    <a:pt x="34" y="45"/>
                    <a:pt x="36" y="43"/>
                    <a:pt x="36" y="36"/>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3"/>
            <p:cNvSpPr/>
            <p:nvPr/>
          </p:nvSpPr>
          <p:spPr>
            <a:xfrm>
              <a:off x="5441150" y="2337325"/>
              <a:ext cx="1500" cy="2100"/>
            </a:xfrm>
            <a:custGeom>
              <a:rect b="b" l="l" r="r" t="t"/>
              <a:pathLst>
                <a:path extrusionOk="0" h="84" w="60">
                  <a:moveTo>
                    <a:pt x="12" y="0"/>
                  </a:moveTo>
                  <a:cubicBezTo>
                    <a:pt x="60" y="24"/>
                    <a:pt x="0" y="72"/>
                    <a:pt x="48" y="84"/>
                  </a:cubicBezTo>
                  <a:cubicBezTo>
                    <a:pt x="24" y="60"/>
                    <a:pt x="6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3"/>
            <p:cNvSpPr/>
            <p:nvPr/>
          </p:nvSpPr>
          <p:spPr>
            <a:xfrm>
              <a:off x="5450975" y="2334350"/>
              <a:ext cx="1800" cy="1500"/>
            </a:xfrm>
            <a:custGeom>
              <a:rect b="b" l="l" r="r" t="t"/>
              <a:pathLst>
                <a:path extrusionOk="0" h="60" w="72">
                  <a:moveTo>
                    <a:pt x="36" y="0"/>
                  </a:moveTo>
                  <a:cubicBezTo>
                    <a:pt x="36" y="24"/>
                    <a:pt x="0" y="60"/>
                    <a:pt x="24" y="60"/>
                  </a:cubicBezTo>
                  <a:cubicBezTo>
                    <a:pt x="72" y="48"/>
                    <a:pt x="36" y="24"/>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3"/>
            <p:cNvSpPr/>
            <p:nvPr/>
          </p:nvSpPr>
          <p:spPr>
            <a:xfrm>
              <a:off x="5443825" y="2342375"/>
              <a:ext cx="2700" cy="3275"/>
            </a:xfrm>
            <a:custGeom>
              <a:rect b="b" l="l" r="r" t="t"/>
              <a:pathLst>
                <a:path extrusionOk="0" h="131" w="108">
                  <a:moveTo>
                    <a:pt x="86" y="63"/>
                  </a:moveTo>
                  <a:cubicBezTo>
                    <a:pt x="89" y="66"/>
                    <a:pt x="92" y="69"/>
                    <a:pt x="96" y="72"/>
                  </a:cubicBezTo>
                  <a:cubicBezTo>
                    <a:pt x="96" y="67"/>
                    <a:pt x="92" y="65"/>
                    <a:pt x="86" y="63"/>
                  </a:cubicBezTo>
                  <a:close/>
                  <a:moveTo>
                    <a:pt x="36" y="1"/>
                  </a:moveTo>
                  <a:cubicBezTo>
                    <a:pt x="24" y="48"/>
                    <a:pt x="36" y="108"/>
                    <a:pt x="0" y="108"/>
                  </a:cubicBezTo>
                  <a:cubicBezTo>
                    <a:pt x="20" y="121"/>
                    <a:pt x="47" y="130"/>
                    <a:pt x="69" y="130"/>
                  </a:cubicBezTo>
                  <a:cubicBezTo>
                    <a:pt x="87" y="130"/>
                    <a:pt x="102" y="124"/>
                    <a:pt x="108" y="108"/>
                  </a:cubicBezTo>
                  <a:cubicBezTo>
                    <a:pt x="72" y="108"/>
                    <a:pt x="60" y="84"/>
                    <a:pt x="60" y="60"/>
                  </a:cubicBezTo>
                  <a:cubicBezTo>
                    <a:pt x="67" y="60"/>
                    <a:pt x="78" y="60"/>
                    <a:pt x="86" y="63"/>
                  </a:cubicBezTo>
                  <a:lnTo>
                    <a:pt x="86" y="63"/>
                  </a:lnTo>
                  <a:cubicBezTo>
                    <a:pt x="60" y="36"/>
                    <a:pt x="58" y="33"/>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3"/>
            <p:cNvSpPr/>
            <p:nvPr/>
          </p:nvSpPr>
          <p:spPr>
            <a:xfrm>
              <a:off x="5450525" y="2335825"/>
              <a:ext cx="2250" cy="1825"/>
            </a:xfrm>
            <a:custGeom>
              <a:rect b="b" l="l" r="r" t="t"/>
              <a:pathLst>
                <a:path extrusionOk="0" h="73" w="90">
                  <a:moveTo>
                    <a:pt x="90" y="1"/>
                  </a:moveTo>
                  <a:lnTo>
                    <a:pt x="90" y="1"/>
                  </a:lnTo>
                  <a:cubicBezTo>
                    <a:pt x="66" y="13"/>
                    <a:pt x="42" y="25"/>
                    <a:pt x="42" y="48"/>
                  </a:cubicBezTo>
                  <a:lnTo>
                    <a:pt x="6" y="48"/>
                  </a:lnTo>
                  <a:cubicBezTo>
                    <a:pt x="1" y="54"/>
                    <a:pt x="0" y="56"/>
                    <a:pt x="3" y="56"/>
                  </a:cubicBezTo>
                  <a:cubicBezTo>
                    <a:pt x="7" y="56"/>
                    <a:pt x="21" y="50"/>
                    <a:pt x="33" y="50"/>
                  </a:cubicBezTo>
                  <a:cubicBezTo>
                    <a:pt x="44" y="50"/>
                    <a:pt x="54" y="55"/>
                    <a:pt x="54" y="72"/>
                  </a:cubicBezTo>
                  <a:cubicBezTo>
                    <a:pt x="66" y="48"/>
                    <a:pt x="90" y="37"/>
                    <a:pt x="9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3"/>
            <p:cNvSpPr/>
            <p:nvPr/>
          </p:nvSpPr>
          <p:spPr>
            <a:xfrm>
              <a:off x="5443825" y="2346850"/>
              <a:ext cx="3000" cy="3000"/>
            </a:xfrm>
            <a:custGeom>
              <a:rect b="b" l="l" r="r" t="t"/>
              <a:pathLst>
                <a:path extrusionOk="0" h="120" w="120">
                  <a:moveTo>
                    <a:pt x="0" y="0"/>
                  </a:moveTo>
                  <a:cubicBezTo>
                    <a:pt x="24" y="60"/>
                    <a:pt x="84" y="108"/>
                    <a:pt x="108" y="119"/>
                  </a:cubicBezTo>
                  <a:lnTo>
                    <a:pt x="119" y="96"/>
                  </a:lnTo>
                  <a:cubicBezTo>
                    <a:pt x="72" y="72"/>
                    <a:pt x="48"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3"/>
            <p:cNvSpPr/>
            <p:nvPr/>
          </p:nvSpPr>
          <p:spPr>
            <a:xfrm>
              <a:off x="5450375" y="2339700"/>
              <a:ext cx="1800" cy="925"/>
            </a:xfrm>
            <a:custGeom>
              <a:rect b="b" l="l" r="r" t="t"/>
              <a:pathLst>
                <a:path extrusionOk="0" h="37" w="72">
                  <a:moveTo>
                    <a:pt x="36" y="1"/>
                  </a:moveTo>
                  <a:cubicBezTo>
                    <a:pt x="48" y="24"/>
                    <a:pt x="0" y="13"/>
                    <a:pt x="24" y="36"/>
                  </a:cubicBezTo>
                  <a:lnTo>
                    <a:pt x="72" y="24"/>
                  </a:lnTo>
                  <a:cubicBezTo>
                    <a:pt x="72" y="14"/>
                    <a:pt x="70" y="11"/>
                    <a:pt x="67" y="11"/>
                  </a:cubicBezTo>
                  <a:cubicBezTo>
                    <a:pt x="61" y="11"/>
                    <a:pt x="49" y="26"/>
                    <a:pt x="41" y="26"/>
                  </a:cubicBezTo>
                  <a:cubicBezTo>
                    <a:pt x="39" y="26"/>
                    <a:pt x="37" y="26"/>
                    <a:pt x="36" y="24"/>
                  </a:cubicBezTo>
                  <a:cubicBezTo>
                    <a:pt x="48" y="13"/>
                    <a:pt x="48"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3"/>
            <p:cNvSpPr/>
            <p:nvPr/>
          </p:nvSpPr>
          <p:spPr>
            <a:xfrm>
              <a:off x="5453050" y="2341750"/>
              <a:ext cx="1800" cy="1550"/>
            </a:xfrm>
            <a:custGeom>
              <a:rect b="b" l="l" r="r" t="t"/>
              <a:pathLst>
                <a:path extrusionOk="0" h="62" w="72">
                  <a:moveTo>
                    <a:pt x="52" y="1"/>
                  </a:moveTo>
                  <a:cubicBezTo>
                    <a:pt x="38" y="1"/>
                    <a:pt x="36" y="29"/>
                    <a:pt x="1" y="38"/>
                  </a:cubicBezTo>
                  <a:cubicBezTo>
                    <a:pt x="12" y="50"/>
                    <a:pt x="24" y="50"/>
                    <a:pt x="36" y="62"/>
                  </a:cubicBezTo>
                  <a:cubicBezTo>
                    <a:pt x="48" y="50"/>
                    <a:pt x="60" y="26"/>
                    <a:pt x="72" y="14"/>
                  </a:cubicBezTo>
                  <a:cubicBezTo>
                    <a:pt x="63" y="4"/>
                    <a:pt x="56" y="1"/>
                    <a:pt x="5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3"/>
            <p:cNvSpPr/>
            <p:nvPr/>
          </p:nvSpPr>
          <p:spPr>
            <a:xfrm>
              <a:off x="5452750" y="2344175"/>
              <a:ext cx="2400" cy="625"/>
            </a:xfrm>
            <a:custGeom>
              <a:rect b="b" l="l" r="r" t="t"/>
              <a:pathLst>
                <a:path extrusionOk="0" h="25" w="96">
                  <a:moveTo>
                    <a:pt x="1" y="0"/>
                  </a:moveTo>
                  <a:lnTo>
                    <a:pt x="1" y="12"/>
                  </a:lnTo>
                  <a:cubicBezTo>
                    <a:pt x="36" y="12"/>
                    <a:pt x="60" y="24"/>
                    <a:pt x="96" y="24"/>
                  </a:cubicBezTo>
                  <a:cubicBezTo>
                    <a:pt x="48" y="12"/>
                    <a:pt x="48"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3"/>
            <p:cNvSpPr/>
            <p:nvPr/>
          </p:nvSpPr>
          <p:spPr>
            <a:xfrm>
              <a:off x="5468350" y="2360125"/>
              <a:ext cx="1500" cy="850"/>
            </a:xfrm>
            <a:custGeom>
              <a:rect b="b" l="l" r="r" t="t"/>
              <a:pathLst>
                <a:path extrusionOk="0" h="34" w="60">
                  <a:moveTo>
                    <a:pt x="4" y="0"/>
                  </a:moveTo>
                  <a:cubicBezTo>
                    <a:pt x="1" y="0"/>
                    <a:pt x="1" y="2"/>
                    <a:pt x="8" y="5"/>
                  </a:cubicBezTo>
                  <a:cubicBezTo>
                    <a:pt x="8" y="23"/>
                    <a:pt x="52" y="34"/>
                    <a:pt x="58" y="34"/>
                  </a:cubicBezTo>
                  <a:cubicBezTo>
                    <a:pt x="59" y="34"/>
                    <a:pt x="56" y="32"/>
                    <a:pt x="43" y="29"/>
                  </a:cubicBezTo>
                  <a:cubicBezTo>
                    <a:pt x="43" y="12"/>
                    <a:pt x="11" y="0"/>
                    <a:pt x="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3"/>
            <p:cNvSpPr/>
            <p:nvPr/>
          </p:nvSpPr>
          <p:spPr>
            <a:xfrm>
              <a:off x="5464350" y="2350425"/>
              <a:ext cx="1825" cy="825"/>
            </a:xfrm>
            <a:custGeom>
              <a:rect b="b" l="l" r="r" t="t"/>
              <a:pathLst>
                <a:path extrusionOk="0" h="33" w="73">
                  <a:moveTo>
                    <a:pt x="72" y="0"/>
                  </a:moveTo>
                  <a:lnTo>
                    <a:pt x="72" y="0"/>
                  </a:lnTo>
                  <a:cubicBezTo>
                    <a:pt x="60" y="12"/>
                    <a:pt x="13" y="0"/>
                    <a:pt x="1" y="24"/>
                  </a:cubicBezTo>
                  <a:cubicBezTo>
                    <a:pt x="7" y="30"/>
                    <a:pt x="13" y="33"/>
                    <a:pt x="19" y="33"/>
                  </a:cubicBezTo>
                  <a:cubicBezTo>
                    <a:pt x="25" y="33"/>
                    <a:pt x="31" y="30"/>
                    <a:pt x="37" y="24"/>
                  </a:cubicBezTo>
                  <a:cubicBezTo>
                    <a:pt x="60" y="24"/>
                    <a:pt x="72" y="12"/>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3"/>
            <p:cNvSpPr/>
            <p:nvPr/>
          </p:nvSpPr>
          <p:spPr>
            <a:xfrm>
              <a:off x="5470600" y="2334050"/>
              <a:ext cx="1525" cy="1225"/>
            </a:xfrm>
            <a:custGeom>
              <a:rect b="b" l="l" r="r" t="t"/>
              <a:pathLst>
                <a:path extrusionOk="0" h="49" w="61">
                  <a:moveTo>
                    <a:pt x="1" y="0"/>
                  </a:moveTo>
                  <a:lnTo>
                    <a:pt x="1" y="0"/>
                  </a:lnTo>
                  <a:cubicBezTo>
                    <a:pt x="9" y="9"/>
                    <a:pt x="6" y="17"/>
                    <a:pt x="12" y="17"/>
                  </a:cubicBezTo>
                  <a:cubicBezTo>
                    <a:pt x="14" y="17"/>
                    <a:pt x="18" y="16"/>
                    <a:pt x="25" y="12"/>
                  </a:cubicBezTo>
                  <a:cubicBezTo>
                    <a:pt x="25" y="36"/>
                    <a:pt x="37" y="48"/>
                    <a:pt x="61" y="48"/>
                  </a:cubicBezTo>
                  <a:cubicBezTo>
                    <a:pt x="49" y="36"/>
                    <a:pt x="37"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3"/>
            <p:cNvSpPr/>
            <p:nvPr/>
          </p:nvSpPr>
          <p:spPr>
            <a:xfrm>
              <a:off x="5469125" y="2329650"/>
              <a:ext cx="925" cy="400"/>
            </a:xfrm>
            <a:custGeom>
              <a:rect b="b" l="l" r="r" t="t"/>
              <a:pathLst>
                <a:path extrusionOk="0" h="16" w="37">
                  <a:moveTo>
                    <a:pt x="18" y="1"/>
                  </a:moveTo>
                  <a:cubicBezTo>
                    <a:pt x="9" y="1"/>
                    <a:pt x="0" y="4"/>
                    <a:pt x="0" y="10"/>
                  </a:cubicBezTo>
                  <a:cubicBezTo>
                    <a:pt x="8" y="10"/>
                    <a:pt x="11" y="15"/>
                    <a:pt x="19" y="15"/>
                  </a:cubicBezTo>
                  <a:cubicBezTo>
                    <a:pt x="23" y="15"/>
                    <a:pt x="28" y="14"/>
                    <a:pt x="36" y="10"/>
                  </a:cubicBezTo>
                  <a:cubicBezTo>
                    <a:pt x="36" y="4"/>
                    <a:pt x="27" y="1"/>
                    <a:pt x="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3"/>
            <p:cNvSpPr/>
            <p:nvPr/>
          </p:nvSpPr>
          <p:spPr>
            <a:xfrm>
              <a:off x="5435775" y="2293100"/>
              <a:ext cx="925" cy="800"/>
            </a:xfrm>
            <a:custGeom>
              <a:rect b="b" l="l" r="r" t="t"/>
              <a:pathLst>
                <a:path extrusionOk="0" h="32" w="37">
                  <a:moveTo>
                    <a:pt x="15" y="0"/>
                  </a:moveTo>
                  <a:cubicBezTo>
                    <a:pt x="6" y="0"/>
                    <a:pt x="1" y="8"/>
                    <a:pt x="1" y="31"/>
                  </a:cubicBezTo>
                  <a:cubicBezTo>
                    <a:pt x="25" y="31"/>
                    <a:pt x="13" y="7"/>
                    <a:pt x="37" y="7"/>
                  </a:cubicBezTo>
                  <a:cubicBezTo>
                    <a:pt x="28" y="3"/>
                    <a:pt x="21" y="0"/>
                    <a:pt x="1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3"/>
            <p:cNvSpPr/>
            <p:nvPr/>
          </p:nvSpPr>
          <p:spPr>
            <a:xfrm>
              <a:off x="5434300" y="2292675"/>
              <a:ext cx="325" cy="925"/>
            </a:xfrm>
            <a:custGeom>
              <a:rect b="b" l="l" r="r" t="t"/>
              <a:pathLst>
                <a:path extrusionOk="0" h="37" w="13">
                  <a:moveTo>
                    <a:pt x="0" y="0"/>
                  </a:moveTo>
                  <a:lnTo>
                    <a:pt x="12" y="36"/>
                  </a:lnTo>
                  <a:lnTo>
                    <a:pt x="12" y="24"/>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3"/>
            <p:cNvSpPr/>
            <p:nvPr/>
          </p:nvSpPr>
          <p:spPr>
            <a:xfrm>
              <a:off x="5429825" y="2291175"/>
              <a:ext cx="625" cy="325"/>
            </a:xfrm>
            <a:custGeom>
              <a:rect b="b" l="l" r="r" t="t"/>
              <a:pathLst>
                <a:path extrusionOk="0" h="13" w="25">
                  <a:moveTo>
                    <a:pt x="25" y="1"/>
                  </a:moveTo>
                  <a:lnTo>
                    <a:pt x="25" y="1"/>
                  </a:lnTo>
                  <a:cubicBezTo>
                    <a:pt x="13" y="1"/>
                    <a:pt x="1" y="13"/>
                    <a:pt x="13" y="13"/>
                  </a:cubicBezTo>
                  <a:cubicBezTo>
                    <a:pt x="13" y="13"/>
                    <a:pt x="13" y="1"/>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3"/>
            <p:cNvSpPr/>
            <p:nvPr/>
          </p:nvSpPr>
          <p:spPr>
            <a:xfrm>
              <a:off x="5430425" y="2291175"/>
              <a:ext cx="625" cy="325"/>
            </a:xfrm>
            <a:custGeom>
              <a:rect b="b" l="l" r="r" t="t"/>
              <a:pathLst>
                <a:path extrusionOk="0" h="13" w="25">
                  <a:moveTo>
                    <a:pt x="1" y="1"/>
                  </a:moveTo>
                  <a:cubicBezTo>
                    <a:pt x="13" y="1"/>
                    <a:pt x="13" y="1"/>
                    <a:pt x="13" y="13"/>
                  </a:cubicBez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3"/>
            <p:cNvSpPr/>
            <p:nvPr/>
          </p:nvSpPr>
          <p:spPr>
            <a:xfrm>
              <a:off x="5428350" y="2290600"/>
              <a:ext cx="2100" cy="1800"/>
            </a:xfrm>
            <a:custGeom>
              <a:rect b="b" l="l" r="r" t="t"/>
              <a:pathLst>
                <a:path extrusionOk="0" h="72" w="84">
                  <a:moveTo>
                    <a:pt x="48" y="0"/>
                  </a:moveTo>
                  <a:lnTo>
                    <a:pt x="12" y="24"/>
                  </a:lnTo>
                  <a:lnTo>
                    <a:pt x="36" y="72"/>
                  </a:lnTo>
                  <a:cubicBezTo>
                    <a:pt x="84" y="60"/>
                    <a:pt x="0" y="36"/>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3"/>
            <p:cNvSpPr/>
            <p:nvPr/>
          </p:nvSpPr>
          <p:spPr>
            <a:xfrm>
              <a:off x="5419725" y="2290600"/>
              <a:ext cx="5375" cy="2850"/>
            </a:xfrm>
            <a:custGeom>
              <a:rect b="b" l="l" r="r" t="t"/>
              <a:pathLst>
                <a:path extrusionOk="0" h="114" w="215">
                  <a:moveTo>
                    <a:pt x="107" y="0"/>
                  </a:moveTo>
                  <a:lnTo>
                    <a:pt x="107" y="0"/>
                  </a:lnTo>
                  <a:cubicBezTo>
                    <a:pt x="0" y="12"/>
                    <a:pt x="119" y="95"/>
                    <a:pt x="0" y="107"/>
                  </a:cubicBezTo>
                  <a:cubicBezTo>
                    <a:pt x="12" y="111"/>
                    <a:pt x="22" y="113"/>
                    <a:pt x="31" y="113"/>
                  </a:cubicBezTo>
                  <a:cubicBezTo>
                    <a:pt x="87" y="113"/>
                    <a:pt x="78" y="38"/>
                    <a:pt x="129" y="38"/>
                  </a:cubicBezTo>
                  <a:cubicBezTo>
                    <a:pt x="139" y="38"/>
                    <a:pt x="151" y="41"/>
                    <a:pt x="167" y="48"/>
                  </a:cubicBezTo>
                  <a:cubicBezTo>
                    <a:pt x="135" y="16"/>
                    <a:pt x="161" y="16"/>
                    <a:pt x="186" y="16"/>
                  </a:cubicBezTo>
                  <a:lnTo>
                    <a:pt x="186" y="16"/>
                  </a:lnTo>
                  <a:cubicBezTo>
                    <a:pt x="198" y="16"/>
                    <a:pt x="210" y="16"/>
                    <a:pt x="214" y="12"/>
                  </a:cubicBezTo>
                  <a:cubicBezTo>
                    <a:pt x="209" y="8"/>
                    <a:pt x="203" y="7"/>
                    <a:pt x="197" y="7"/>
                  </a:cubicBezTo>
                  <a:cubicBezTo>
                    <a:pt x="174" y="7"/>
                    <a:pt x="148" y="24"/>
                    <a:pt x="130" y="24"/>
                  </a:cubicBezTo>
                  <a:cubicBezTo>
                    <a:pt x="119" y="24"/>
                    <a:pt x="111" y="19"/>
                    <a:pt x="10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3"/>
            <p:cNvSpPr/>
            <p:nvPr/>
          </p:nvSpPr>
          <p:spPr>
            <a:xfrm>
              <a:off x="5423875" y="2292650"/>
              <a:ext cx="1400" cy="850"/>
            </a:xfrm>
            <a:custGeom>
              <a:rect b="b" l="l" r="r" t="t"/>
              <a:pathLst>
                <a:path extrusionOk="0" h="34" w="56">
                  <a:moveTo>
                    <a:pt x="25" y="0"/>
                  </a:moveTo>
                  <a:cubicBezTo>
                    <a:pt x="15" y="0"/>
                    <a:pt x="5" y="4"/>
                    <a:pt x="1" y="13"/>
                  </a:cubicBezTo>
                  <a:cubicBezTo>
                    <a:pt x="10" y="13"/>
                    <a:pt x="25" y="33"/>
                    <a:pt x="38" y="33"/>
                  </a:cubicBezTo>
                  <a:cubicBezTo>
                    <a:pt x="42" y="33"/>
                    <a:pt x="45" y="31"/>
                    <a:pt x="48" y="25"/>
                  </a:cubicBezTo>
                  <a:cubicBezTo>
                    <a:pt x="56" y="11"/>
                    <a:pt x="40"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3"/>
            <p:cNvSpPr/>
            <p:nvPr/>
          </p:nvSpPr>
          <p:spPr>
            <a:xfrm>
              <a:off x="5418825" y="2290300"/>
              <a:ext cx="1200" cy="600"/>
            </a:xfrm>
            <a:custGeom>
              <a:rect b="b" l="l" r="r" t="t"/>
              <a:pathLst>
                <a:path extrusionOk="0" h="24" w="48">
                  <a:moveTo>
                    <a:pt x="12" y="0"/>
                  </a:moveTo>
                  <a:lnTo>
                    <a:pt x="0" y="12"/>
                  </a:lnTo>
                  <a:lnTo>
                    <a:pt x="48" y="24"/>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3"/>
            <p:cNvSpPr/>
            <p:nvPr/>
          </p:nvSpPr>
          <p:spPr>
            <a:xfrm>
              <a:off x="5416550" y="2289700"/>
              <a:ext cx="1100" cy="625"/>
            </a:xfrm>
            <a:custGeom>
              <a:rect b="b" l="l" r="r" t="t"/>
              <a:pathLst>
                <a:path extrusionOk="0" h="25" w="44">
                  <a:moveTo>
                    <a:pt x="44" y="0"/>
                  </a:moveTo>
                  <a:lnTo>
                    <a:pt x="39" y="5"/>
                  </a:lnTo>
                  <a:lnTo>
                    <a:pt x="39" y="5"/>
                  </a:lnTo>
                  <a:cubicBezTo>
                    <a:pt x="42" y="4"/>
                    <a:pt x="44" y="3"/>
                    <a:pt x="44" y="0"/>
                  </a:cubicBezTo>
                  <a:close/>
                  <a:moveTo>
                    <a:pt x="39" y="5"/>
                  </a:moveTo>
                  <a:lnTo>
                    <a:pt x="39" y="5"/>
                  </a:lnTo>
                  <a:cubicBezTo>
                    <a:pt x="27" y="9"/>
                    <a:pt x="1" y="5"/>
                    <a:pt x="20" y="24"/>
                  </a:cubicBezTo>
                  <a:lnTo>
                    <a:pt x="39" y="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3"/>
            <p:cNvSpPr/>
            <p:nvPr/>
          </p:nvSpPr>
          <p:spPr>
            <a:xfrm>
              <a:off x="5411575" y="2289075"/>
              <a:ext cx="1325" cy="1275"/>
            </a:xfrm>
            <a:custGeom>
              <a:rect b="b" l="l" r="r" t="t"/>
              <a:pathLst>
                <a:path extrusionOk="0" h="51" w="53">
                  <a:moveTo>
                    <a:pt x="44" y="0"/>
                  </a:moveTo>
                  <a:cubicBezTo>
                    <a:pt x="16" y="0"/>
                    <a:pt x="0" y="51"/>
                    <a:pt x="40" y="51"/>
                  </a:cubicBezTo>
                  <a:cubicBezTo>
                    <a:pt x="43" y="51"/>
                    <a:pt x="48" y="50"/>
                    <a:pt x="52" y="49"/>
                  </a:cubicBezTo>
                  <a:lnTo>
                    <a:pt x="40" y="49"/>
                  </a:lnTo>
                  <a:cubicBezTo>
                    <a:pt x="40" y="37"/>
                    <a:pt x="5" y="2"/>
                    <a:pt x="52" y="2"/>
                  </a:cubicBezTo>
                  <a:cubicBezTo>
                    <a:pt x="49" y="1"/>
                    <a:pt x="47" y="0"/>
                    <a:pt x="4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3"/>
            <p:cNvSpPr/>
            <p:nvPr/>
          </p:nvSpPr>
          <p:spPr>
            <a:xfrm>
              <a:off x="5402750" y="2291475"/>
              <a:ext cx="1500" cy="625"/>
            </a:xfrm>
            <a:custGeom>
              <a:rect b="b" l="l" r="r" t="t"/>
              <a:pathLst>
                <a:path extrusionOk="0" h="25" w="60">
                  <a:moveTo>
                    <a:pt x="48" y="1"/>
                  </a:moveTo>
                  <a:lnTo>
                    <a:pt x="0" y="13"/>
                  </a:lnTo>
                  <a:lnTo>
                    <a:pt x="12" y="25"/>
                  </a:lnTo>
                  <a:cubicBezTo>
                    <a:pt x="36" y="25"/>
                    <a:pt x="60" y="13"/>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3"/>
            <p:cNvSpPr/>
            <p:nvPr/>
          </p:nvSpPr>
          <p:spPr>
            <a:xfrm>
              <a:off x="5403350" y="2296550"/>
              <a:ext cx="2100" cy="550"/>
            </a:xfrm>
            <a:custGeom>
              <a:rect b="b" l="l" r="r" t="t"/>
              <a:pathLst>
                <a:path extrusionOk="0" h="22" w="84">
                  <a:moveTo>
                    <a:pt x="0" y="0"/>
                  </a:moveTo>
                  <a:cubicBezTo>
                    <a:pt x="8" y="17"/>
                    <a:pt x="17" y="22"/>
                    <a:pt x="26" y="22"/>
                  </a:cubicBezTo>
                  <a:cubicBezTo>
                    <a:pt x="37" y="22"/>
                    <a:pt x="50" y="13"/>
                    <a:pt x="65" y="11"/>
                  </a:cubicBezTo>
                  <a:lnTo>
                    <a:pt x="65" y="11"/>
                  </a:lnTo>
                  <a:cubicBezTo>
                    <a:pt x="70" y="12"/>
                    <a:pt x="76" y="12"/>
                    <a:pt x="84" y="12"/>
                  </a:cubicBezTo>
                  <a:cubicBezTo>
                    <a:pt x="79" y="11"/>
                    <a:pt x="75" y="10"/>
                    <a:pt x="71" y="10"/>
                  </a:cubicBezTo>
                  <a:cubicBezTo>
                    <a:pt x="69" y="10"/>
                    <a:pt x="67" y="10"/>
                    <a:pt x="65" y="11"/>
                  </a:cubicBezTo>
                  <a:lnTo>
                    <a:pt x="65" y="11"/>
                  </a:lnTo>
                  <a:cubicBezTo>
                    <a:pt x="46" y="8"/>
                    <a:pt x="37"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3"/>
            <p:cNvSpPr/>
            <p:nvPr/>
          </p:nvSpPr>
          <p:spPr>
            <a:xfrm>
              <a:off x="5401550" y="2289975"/>
              <a:ext cx="1225" cy="650"/>
            </a:xfrm>
            <a:custGeom>
              <a:rect b="b" l="l" r="r" t="t"/>
              <a:pathLst>
                <a:path extrusionOk="0" h="26" w="49">
                  <a:moveTo>
                    <a:pt x="28" y="0"/>
                  </a:moveTo>
                  <a:cubicBezTo>
                    <a:pt x="14" y="0"/>
                    <a:pt x="1" y="10"/>
                    <a:pt x="1" y="25"/>
                  </a:cubicBezTo>
                  <a:cubicBezTo>
                    <a:pt x="7" y="13"/>
                    <a:pt x="16" y="10"/>
                    <a:pt x="25" y="10"/>
                  </a:cubicBezTo>
                  <a:cubicBezTo>
                    <a:pt x="33" y="10"/>
                    <a:pt x="42" y="13"/>
                    <a:pt x="48" y="13"/>
                  </a:cubicBezTo>
                  <a:cubicBezTo>
                    <a:pt x="44" y="4"/>
                    <a:pt x="36" y="0"/>
                    <a:pt x="2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3"/>
            <p:cNvSpPr/>
            <p:nvPr/>
          </p:nvSpPr>
          <p:spPr>
            <a:xfrm>
              <a:off x="5396500" y="2289675"/>
              <a:ext cx="4475" cy="3325"/>
            </a:xfrm>
            <a:custGeom>
              <a:rect b="b" l="l" r="r" t="t"/>
              <a:pathLst>
                <a:path extrusionOk="0" h="133" w="179">
                  <a:moveTo>
                    <a:pt x="169" y="0"/>
                  </a:moveTo>
                  <a:cubicBezTo>
                    <a:pt x="135" y="0"/>
                    <a:pt x="140" y="55"/>
                    <a:pt x="112" y="60"/>
                  </a:cubicBezTo>
                  <a:lnTo>
                    <a:pt x="112" y="60"/>
                  </a:lnTo>
                  <a:cubicBezTo>
                    <a:pt x="110" y="60"/>
                    <a:pt x="108" y="59"/>
                    <a:pt x="106" y="59"/>
                  </a:cubicBezTo>
                  <a:lnTo>
                    <a:pt x="106" y="59"/>
                  </a:lnTo>
                  <a:cubicBezTo>
                    <a:pt x="107" y="59"/>
                    <a:pt x="107" y="60"/>
                    <a:pt x="107" y="61"/>
                  </a:cubicBezTo>
                  <a:cubicBezTo>
                    <a:pt x="109" y="61"/>
                    <a:pt x="111" y="61"/>
                    <a:pt x="112" y="60"/>
                  </a:cubicBezTo>
                  <a:lnTo>
                    <a:pt x="112" y="60"/>
                  </a:lnTo>
                  <a:cubicBezTo>
                    <a:pt x="118" y="64"/>
                    <a:pt x="125" y="71"/>
                    <a:pt x="131" y="85"/>
                  </a:cubicBezTo>
                  <a:lnTo>
                    <a:pt x="179" y="1"/>
                  </a:lnTo>
                  <a:cubicBezTo>
                    <a:pt x="175" y="0"/>
                    <a:pt x="172" y="0"/>
                    <a:pt x="169" y="0"/>
                  </a:cubicBezTo>
                  <a:close/>
                  <a:moveTo>
                    <a:pt x="57" y="6"/>
                  </a:moveTo>
                  <a:cubicBezTo>
                    <a:pt x="35" y="6"/>
                    <a:pt x="15" y="14"/>
                    <a:pt x="0" y="37"/>
                  </a:cubicBezTo>
                  <a:cubicBezTo>
                    <a:pt x="12" y="49"/>
                    <a:pt x="24" y="109"/>
                    <a:pt x="12" y="132"/>
                  </a:cubicBezTo>
                  <a:cubicBezTo>
                    <a:pt x="56" y="115"/>
                    <a:pt x="81" y="59"/>
                    <a:pt x="105" y="59"/>
                  </a:cubicBezTo>
                  <a:cubicBezTo>
                    <a:pt x="105" y="59"/>
                    <a:pt x="106" y="59"/>
                    <a:pt x="106" y="59"/>
                  </a:cubicBezTo>
                  <a:lnTo>
                    <a:pt x="106" y="59"/>
                  </a:lnTo>
                  <a:cubicBezTo>
                    <a:pt x="96" y="36"/>
                    <a:pt x="107" y="25"/>
                    <a:pt x="96" y="13"/>
                  </a:cubicBezTo>
                  <a:cubicBezTo>
                    <a:pt x="82" y="9"/>
                    <a:pt x="69" y="6"/>
                    <a:pt x="57" y="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3"/>
            <p:cNvSpPr/>
            <p:nvPr/>
          </p:nvSpPr>
          <p:spPr>
            <a:xfrm>
              <a:off x="5400950" y="2294150"/>
              <a:ext cx="1525" cy="1525"/>
            </a:xfrm>
            <a:custGeom>
              <a:rect b="b" l="l" r="r" t="t"/>
              <a:pathLst>
                <a:path extrusionOk="0" h="61" w="61">
                  <a:moveTo>
                    <a:pt x="25" y="1"/>
                  </a:moveTo>
                  <a:cubicBezTo>
                    <a:pt x="37" y="25"/>
                    <a:pt x="13" y="25"/>
                    <a:pt x="1" y="37"/>
                  </a:cubicBezTo>
                  <a:cubicBezTo>
                    <a:pt x="4" y="54"/>
                    <a:pt x="10" y="60"/>
                    <a:pt x="16" y="60"/>
                  </a:cubicBezTo>
                  <a:cubicBezTo>
                    <a:pt x="32" y="60"/>
                    <a:pt x="52" y="25"/>
                    <a:pt x="60" y="25"/>
                  </a:cubicBez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3"/>
            <p:cNvSpPr/>
            <p:nvPr/>
          </p:nvSpPr>
          <p:spPr>
            <a:xfrm>
              <a:off x="5389350" y="2292675"/>
              <a:ext cx="1525" cy="625"/>
            </a:xfrm>
            <a:custGeom>
              <a:rect b="b" l="l" r="r" t="t"/>
              <a:pathLst>
                <a:path extrusionOk="0" h="25" w="61">
                  <a:moveTo>
                    <a:pt x="60" y="0"/>
                  </a:moveTo>
                  <a:lnTo>
                    <a:pt x="1" y="24"/>
                  </a:lnTo>
                  <a:lnTo>
                    <a:pt x="24" y="24"/>
                  </a:lnTo>
                  <a:lnTo>
                    <a:pt x="6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3"/>
            <p:cNvSpPr/>
            <p:nvPr/>
          </p:nvSpPr>
          <p:spPr>
            <a:xfrm>
              <a:off x="5388450" y="2292075"/>
              <a:ext cx="1225" cy="925"/>
            </a:xfrm>
            <a:custGeom>
              <a:rect b="b" l="l" r="r" t="t"/>
              <a:pathLst>
                <a:path extrusionOk="0" h="37" w="49">
                  <a:moveTo>
                    <a:pt x="48" y="1"/>
                  </a:moveTo>
                  <a:cubicBezTo>
                    <a:pt x="37" y="13"/>
                    <a:pt x="13" y="24"/>
                    <a:pt x="1" y="36"/>
                  </a:cubicBezTo>
                  <a:cubicBezTo>
                    <a:pt x="25" y="24"/>
                    <a:pt x="37" y="24"/>
                    <a:pt x="48" y="13"/>
                  </a:cubicBez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3"/>
            <p:cNvSpPr/>
            <p:nvPr/>
          </p:nvSpPr>
          <p:spPr>
            <a:xfrm>
              <a:off x="5387875" y="2291775"/>
              <a:ext cx="1200" cy="325"/>
            </a:xfrm>
            <a:custGeom>
              <a:rect b="b" l="l" r="r" t="t"/>
              <a:pathLst>
                <a:path extrusionOk="0" h="13" w="48">
                  <a:moveTo>
                    <a:pt x="48" y="1"/>
                  </a:moveTo>
                  <a:lnTo>
                    <a:pt x="0" y="13"/>
                  </a:lnTo>
                  <a:lnTo>
                    <a:pt x="12" y="13"/>
                  </a:ln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3"/>
            <p:cNvSpPr/>
            <p:nvPr/>
          </p:nvSpPr>
          <p:spPr>
            <a:xfrm>
              <a:off x="5384300" y="2292375"/>
              <a:ext cx="1625" cy="625"/>
            </a:xfrm>
            <a:custGeom>
              <a:rect b="b" l="l" r="r" t="t"/>
              <a:pathLst>
                <a:path extrusionOk="0" h="25" w="65">
                  <a:moveTo>
                    <a:pt x="0" y="1"/>
                  </a:moveTo>
                  <a:lnTo>
                    <a:pt x="12" y="24"/>
                  </a:lnTo>
                  <a:cubicBezTo>
                    <a:pt x="17" y="22"/>
                    <a:pt x="23" y="21"/>
                    <a:pt x="29" y="21"/>
                  </a:cubicBezTo>
                  <a:cubicBezTo>
                    <a:pt x="40" y="21"/>
                    <a:pt x="50" y="24"/>
                    <a:pt x="56" y="24"/>
                  </a:cubicBezTo>
                  <a:cubicBezTo>
                    <a:pt x="62" y="24"/>
                    <a:pt x="64" y="21"/>
                    <a:pt x="60" y="12"/>
                  </a:cubicBezTo>
                  <a:lnTo>
                    <a:pt x="60" y="12"/>
                  </a:lnTo>
                  <a:cubicBezTo>
                    <a:pt x="55" y="17"/>
                    <a:pt x="46" y="20"/>
                    <a:pt x="36" y="20"/>
                  </a:cubicBezTo>
                  <a:cubicBezTo>
                    <a:pt x="22" y="20"/>
                    <a:pt x="7" y="14"/>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3"/>
            <p:cNvSpPr/>
            <p:nvPr/>
          </p:nvSpPr>
          <p:spPr>
            <a:xfrm>
              <a:off x="5376250" y="2309350"/>
              <a:ext cx="625" cy="900"/>
            </a:xfrm>
            <a:custGeom>
              <a:rect b="b" l="l" r="r" t="t"/>
              <a:pathLst>
                <a:path extrusionOk="0" h="36" w="25">
                  <a:moveTo>
                    <a:pt x="1" y="0"/>
                  </a:moveTo>
                  <a:lnTo>
                    <a:pt x="1" y="36"/>
                  </a:lnTo>
                  <a:lnTo>
                    <a:pt x="13" y="36"/>
                  </a:lnTo>
                  <a:cubicBezTo>
                    <a:pt x="25" y="24"/>
                    <a:pt x="13"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3"/>
            <p:cNvSpPr/>
            <p:nvPr/>
          </p:nvSpPr>
          <p:spPr>
            <a:xfrm>
              <a:off x="5373575" y="2308975"/>
              <a:ext cx="2400" cy="1575"/>
            </a:xfrm>
            <a:custGeom>
              <a:rect b="b" l="l" r="r" t="t"/>
              <a:pathLst>
                <a:path extrusionOk="0" h="63" w="96">
                  <a:moveTo>
                    <a:pt x="86" y="1"/>
                  </a:moveTo>
                  <a:cubicBezTo>
                    <a:pt x="68" y="1"/>
                    <a:pt x="55" y="27"/>
                    <a:pt x="24" y="27"/>
                  </a:cubicBezTo>
                  <a:lnTo>
                    <a:pt x="36" y="3"/>
                  </a:lnTo>
                  <a:lnTo>
                    <a:pt x="1" y="63"/>
                  </a:lnTo>
                  <a:cubicBezTo>
                    <a:pt x="60" y="63"/>
                    <a:pt x="48" y="15"/>
                    <a:pt x="96" y="3"/>
                  </a:cubicBezTo>
                  <a:cubicBezTo>
                    <a:pt x="92" y="2"/>
                    <a:pt x="89" y="1"/>
                    <a:pt x="8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3"/>
            <p:cNvSpPr/>
            <p:nvPr/>
          </p:nvSpPr>
          <p:spPr>
            <a:xfrm>
              <a:off x="5349075" y="2315000"/>
              <a:ext cx="3100" cy="3175"/>
            </a:xfrm>
            <a:custGeom>
              <a:rect b="b" l="l" r="r" t="t"/>
              <a:pathLst>
                <a:path extrusionOk="0" h="127" w="124">
                  <a:moveTo>
                    <a:pt x="123" y="0"/>
                  </a:moveTo>
                  <a:lnTo>
                    <a:pt x="123" y="0"/>
                  </a:lnTo>
                  <a:cubicBezTo>
                    <a:pt x="88" y="36"/>
                    <a:pt x="52" y="48"/>
                    <a:pt x="4" y="84"/>
                  </a:cubicBezTo>
                  <a:cubicBezTo>
                    <a:pt x="14" y="93"/>
                    <a:pt x="0" y="126"/>
                    <a:pt x="1" y="126"/>
                  </a:cubicBezTo>
                  <a:cubicBezTo>
                    <a:pt x="1" y="126"/>
                    <a:pt x="2" y="124"/>
                    <a:pt x="4" y="119"/>
                  </a:cubicBezTo>
                  <a:lnTo>
                    <a:pt x="52" y="84"/>
                  </a:lnTo>
                  <a:lnTo>
                    <a:pt x="52" y="108"/>
                  </a:lnTo>
                  <a:cubicBezTo>
                    <a:pt x="111" y="108"/>
                    <a:pt x="64" y="60"/>
                    <a:pt x="111" y="60"/>
                  </a:cubicBezTo>
                  <a:cubicBezTo>
                    <a:pt x="111" y="24"/>
                    <a:pt x="99" y="36"/>
                    <a:pt x="12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3"/>
            <p:cNvSpPr/>
            <p:nvPr/>
          </p:nvSpPr>
          <p:spPr>
            <a:xfrm>
              <a:off x="5292625" y="2341775"/>
              <a:ext cx="1200" cy="625"/>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3"/>
            <p:cNvSpPr/>
            <p:nvPr/>
          </p:nvSpPr>
          <p:spPr>
            <a:xfrm>
              <a:off x="5387275" y="2308750"/>
              <a:ext cx="2400" cy="5975"/>
            </a:xfrm>
            <a:custGeom>
              <a:rect b="b" l="l" r="r" t="t"/>
              <a:pathLst>
                <a:path extrusionOk="0" h="239" w="96">
                  <a:moveTo>
                    <a:pt x="72" y="0"/>
                  </a:moveTo>
                  <a:lnTo>
                    <a:pt x="72" y="0"/>
                  </a:lnTo>
                  <a:cubicBezTo>
                    <a:pt x="12" y="72"/>
                    <a:pt x="0" y="203"/>
                    <a:pt x="48" y="239"/>
                  </a:cubicBezTo>
                  <a:cubicBezTo>
                    <a:pt x="36" y="143"/>
                    <a:pt x="95" y="72"/>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3"/>
            <p:cNvSpPr/>
            <p:nvPr/>
          </p:nvSpPr>
          <p:spPr>
            <a:xfrm>
              <a:off x="5389350" y="2311425"/>
              <a:ext cx="625" cy="2100"/>
            </a:xfrm>
            <a:custGeom>
              <a:rect b="b" l="l" r="r" t="t"/>
              <a:pathLst>
                <a:path extrusionOk="0" h="84" w="25">
                  <a:moveTo>
                    <a:pt x="1" y="1"/>
                  </a:moveTo>
                  <a:lnTo>
                    <a:pt x="24" y="84"/>
                  </a:lnTo>
                  <a:lnTo>
                    <a:pt x="24" y="24"/>
                  </a:ln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3"/>
            <p:cNvSpPr/>
            <p:nvPr/>
          </p:nvSpPr>
          <p:spPr>
            <a:xfrm>
              <a:off x="5390550" y="2310825"/>
              <a:ext cx="325" cy="3000"/>
            </a:xfrm>
            <a:custGeom>
              <a:rect b="b" l="l" r="r" t="t"/>
              <a:pathLst>
                <a:path extrusionOk="0" h="120" w="13">
                  <a:moveTo>
                    <a:pt x="12" y="1"/>
                  </a:moveTo>
                  <a:lnTo>
                    <a:pt x="0" y="13"/>
                  </a:lnTo>
                  <a:lnTo>
                    <a:pt x="0" y="120"/>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3"/>
            <p:cNvSpPr/>
            <p:nvPr/>
          </p:nvSpPr>
          <p:spPr>
            <a:xfrm>
              <a:off x="5385400" y="2315300"/>
              <a:ext cx="3675" cy="5975"/>
            </a:xfrm>
            <a:custGeom>
              <a:rect b="b" l="l" r="r" t="t"/>
              <a:pathLst>
                <a:path extrusionOk="0" h="239" w="147">
                  <a:moveTo>
                    <a:pt x="99" y="0"/>
                  </a:moveTo>
                  <a:cubicBezTo>
                    <a:pt x="65" y="0"/>
                    <a:pt x="63" y="169"/>
                    <a:pt x="24" y="169"/>
                  </a:cubicBezTo>
                  <a:cubicBezTo>
                    <a:pt x="21" y="169"/>
                    <a:pt x="18" y="168"/>
                    <a:pt x="16" y="167"/>
                  </a:cubicBezTo>
                  <a:cubicBezTo>
                    <a:pt x="1" y="212"/>
                    <a:pt x="3" y="221"/>
                    <a:pt x="11" y="221"/>
                  </a:cubicBezTo>
                  <a:cubicBezTo>
                    <a:pt x="16" y="221"/>
                    <a:pt x="25" y="217"/>
                    <a:pt x="33" y="217"/>
                  </a:cubicBezTo>
                  <a:cubicBezTo>
                    <a:pt x="41" y="217"/>
                    <a:pt x="48" y="221"/>
                    <a:pt x="51" y="238"/>
                  </a:cubicBezTo>
                  <a:cubicBezTo>
                    <a:pt x="51" y="203"/>
                    <a:pt x="51" y="179"/>
                    <a:pt x="51" y="155"/>
                  </a:cubicBezTo>
                  <a:cubicBezTo>
                    <a:pt x="65" y="139"/>
                    <a:pt x="74" y="133"/>
                    <a:pt x="82" y="133"/>
                  </a:cubicBezTo>
                  <a:cubicBezTo>
                    <a:pt x="102" y="133"/>
                    <a:pt x="104" y="178"/>
                    <a:pt x="114" y="178"/>
                  </a:cubicBezTo>
                  <a:cubicBezTo>
                    <a:pt x="116" y="178"/>
                    <a:pt x="119" y="175"/>
                    <a:pt x="123" y="167"/>
                  </a:cubicBezTo>
                  <a:cubicBezTo>
                    <a:pt x="147" y="72"/>
                    <a:pt x="63" y="119"/>
                    <a:pt x="9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3"/>
            <p:cNvSpPr/>
            <p:nvPr/>
          </p:nvSpPr>
          <p:spPr>
            <a:xfrm>
              <a:off x="5457825" y="2392250"/>
              <a:ext cx="300" cy="175"/>
            </a:xfrm>
            <a:custGeom>
              <a:rect b="b" l="l" r="r" t="t"/>
              <a:pathLst>
                <a:path extrusionOk="0" h="7" w="12">
                  <a:moveTo>
                    <a:pt x="3" y="1"/>
                  </a:moveTo>
                  <a:cubicBezTo>
                    <a:pt x="1" y="1"/>
                    <a:pt x="0" y="2"/>
                    <a:pt x="0" y="6"/>
                  </a:cubicBezTo>
                  <a:lnTo>
                    <a:pt x="12" y="6"/>
                  </a:lnTo>
                  <a:cubicBezTo>
                    <a:pt x="12" y="6"/>
                    <a:pt x="7"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3"/>
            <p:cNvSpPr/>
            <p:nvPr/>
          </p:nvSpPr>
          <p:spPr>
            <a:xfrm>
              <a:off x="5485500" y="2383150"/>
              <a:ext cx="1200" cy="625"/>
            </a:xfrm>
            <a:custGeom>
              <a:rect b="b" l="l" r="r" t="t"/>
              <a:pathLst>
                <a:path extrusionOk="0" h="25" w="48">
                  <a:moveTo>
                    <a:pt x="24" y="1"/>
                  </a:moveTo>
                  <a:lnTo>
                    <a:pt x="0" y="25"/>
                  </a:lnTo>
                  <a:cubicBezTo>
                    <a:pt x="24" y="25"/>
                    <a:pt x="36" y="13"/>
                    <a:pt x="48" y="13"/>
                  </a:cubicBezTo>
                  <a:cubicBezTo>
                    <a:pt x="48" y="13"/>
                    <a:pt x="36"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3"/>
            <p:cNvSpPr/>
            <p:nvPr/>
          </p:nvSpPr>
          <p:spPr>
            <a:xfrm>
              <a:off x="5437575" y="2392100"/>
              <a:ext cx="1200" cy="600"/>
            </a:xfrm>
            <a:custGeom>
              <a:rect b="b" l="l" r="r" t="t"/>
              <a:pathLst>
                <a:path extrusionOk="0" h="24" w="48">
                  <a:moveTo>
                    <a:pt x="0" y="0"/>
                  </a:moveTo>
                  <a:cubicBezTo>
                    <a:pt x="12" y="12"/>
                    <a:pt x="24" y="24"/>
                    <a:pt x="48" y="24"/>
                  </a:cubicBezTo>
                  <a:cubicBezTo>
                    <a:pt x="36" y="12"/>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3"/>
            <p:cNvSpPr/>
            <p:nvPr/>
          </p:nvSpPr>
          <p:spPr>
            <a:xfrm>
              <a:off x="5481625" y="2262600"/>
              <a:ext cx="625" cy="325"/>
            </a:xfrm>
            <a:custGeom>
              <a:rect b="b" l="l" r="r" t="t"/>
              <a:pathLst>
                <a:path extrusionOk="0" h="13" w="25">
                  <a:moveTo>
                    <a:pt x="1" y="1"/>
                  </a:moveTo>
                  <a:lnTo>
                    <a:pt x="12" y="13"/>
                  </a:lnTo>
                  <a:cubicBezTo>
                    <a:pt x="12" y="1"/>
                    <a:pt x="24"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3"/>
            <p:cNvSpPr/>
            <p:nvPr/>
          </p:nvSpPr>
          <p:spPr>
            <a:xfrm>
              <a:off x="5506625" y="2358450"/>
              <a:ext cx="325" cy="1225"/>
            </a:xfrm>
            <a:custGeom>
              <a:rect b="b" l="l" r="r" t="t"/>
              <a:pathLst>
                <a:path extrusionOk="0" h="49" w="13">
                  <a:moveTo>
                    <a:pt x="13" y="1"/>
                  </a:moveTo>
                  <a:lnTo>
                    <a:pt x="13" y="1"/>
                  </a:lnTo>
                  <a:cubicBezTo>
                    <a:pt x="1" y="25"/>
                    <a:pt x="1" y="36"/>
                    <a:pt x="1" y="48"/>
                  </a:cubicBezTo>
                  <a:cubicBezTo>
                    <a:pt x="1" y="36"/>
                    <a:pt x="13" y="13"/>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3"/>
            <p:cNvSpPr/>
            <p:nvPr/>
          </p:nvSpPr>
          <p:spPr>
            <a:xfrm>
              <a:off x="5388150" y="2351900"/>
              <a:ext cx="625" cy="1225"/>
            </a:xfrm>
            <a:custGeom>
              <a:rect b="b" l="l" r="r" t="t"/>
              <a:pathLst>
                <a:path extrusionOk="0" h="49" w="25">
                  <a:moveTo>
                    <a:pt x="1" y="1"/>
                  </a:moveTo>
                  <a:cubicBezTo>
                    <a:pt x="1" y="25"/>
                    <a:pt x="13" y="37"/>
                    <a:pt x="25" y="48"/>
                  </a:cubicBezTo>
                  <a:cubicBezTo>
                    <a:pt x="25" y="37"/>
                    <a:pt x="25" y="25"/>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3"/>
            <p:cNvSpPr/>
            <p:nvPr/>
          </p:nvSpPr>
          <p:spPr>
            <a:xfrm>
              <a:off x="5392625" y="2362925"/>
              <a:ext cx="325" cy="25"/>
            </a:xfrm>
            <a:custGeom>
              <a:rect b="b" l="l" r="r" t="t"/>
              <a:pathLst>
                <a:path extrusionOk="0" h="1" w="13">
                  <a:moveTo>
                    <a:pt x="12" y="0"/>
                  </a:moveTo>
                  <a:lnTo>
                    <a:pt x="1" y="0"/>
                  </a:lnTo>
                  <a:cubicBezTo>
                    <a:pt x="1" y="0"/>
                    <a:pt x="1"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3"/>
            <p:cNvSpPr/>
            <p:nvPr/>
          </p:nvSpPr>
          <p:spPr>
            <a:xfrm>
              <a:off x="5396500" y="2369775"/>
              <a:ext cx="25" cy="25"/>
            </a:xfrm>
            <a:custGeom>
              <a:rect b="b" l="l" r="r" t="t"/>
              <a:pathLst>
                <a:path extrusionOk="0" h="1" w="1">
                  <a:moveTo>
                    <a:pt x="0" y="0"/>
                  </a:moveTo>
                  <a:lnTo>
                    <a:pt x="0" y="0"/>
                  </a:ln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3"/>
            <p:cNvSpPr/>
            <p:nvPr/>
          </p:nvSpPr>
          <p:spPr>
            <a:xfrm>
              <a:off x="5386975" y="2353100"/>
              <a:ext cx="4175" cy="4775"/>
            </a:xfrm>
            <a:custGeom>
              <a:rect b="b" l="l" r="r" t="t"/>
              <a:pathLst>
                <a:path extrusionOk="0" h="191" w="167">
                  <a:moveTo>
                    <a:pt x="72" y="0"/>
                  </a:moveTo>
                  <a:lnTo>
                    <a:pt x="72" y="0"/>
                  </a:lnTo>
                  <a:cubicBezTo>
                    <a:pt x="60" y="48"/>
                    <a:pt x="0" y="84"/>
                    <a:pt x="96" y="108"/>
                  </a:cubicBezTo>
                  <a:lnTo>
                    <a:pt x="96" y="96"/>
                  </a:lnTo>
                  <a:cubicBezTo>
                    <a:pt x="96" y="131"/>
                    <a:pt x="131" y="167"/>
                    <a:pt x="155" y="191"/>
                  </a:cubicBezTo>
                  <a:cubicBezTo>
                    <a:pt x="155" y="191"/>
                    <a:pt x="155" y="179"/>
                    <a:pt x="167" y="179"/>
                  </a:cubicBezTo>
                  <a:cubicBezTo>
                    <a:pt x="155" y="155"/>
                    <a:pt x="143" y="131"/>
                    <a:pt x="143" y="96"/>
                  </a:cubicBezTo>
                  <a:cubicBezTo>
                    <a:pt x="143" y="60"/>
                    <a:pt x="96" y="36"/>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3"/>
            <p:cNvSpPr/>
            <p:nvPr/>
          </p:nvSpPr>
          <p:spPr>
            <a:xfrm>
              <a:off x="5457225" y="2392550"/>
              <a:ext cx="600" cy="150"/>
            </a:xfrm>
            <a:custGeom>
              <a:rect b="b" l="l" r="r" t="t"/>
              <a:pathLst>
                <a:path extrusionOk="0" h="6" w="24">
                  <a:moveTo>
                    <a:pt x="11" y="1"/>
                  </a:moveTo>
                  <a:cubicBezTo>
                    <a:pt x="3" y="1"/>
                    <a:pt x="0" y="6"/>
                    <a:pt x="24" y="6"/>
                  </a:cubicBezTo>
                  <a:cubicBezTo>
                    <a:pt x="20" y="2"/>
                    <a:pt x="15" y="1"/>
                    <a:pt x="1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3"/>
            <p:cNvSpPr/>
            <p:nvPr/>
          </p:nvSpPr>
          <p:spPr>
            <a:xfrm>
              <a:off x="5416150" y="2380475"/>
              <a:ext cx="325" cy="25"/>
            </a:xfrm>
            <a:custGeom>
              <a:rect b="b" l="l" r="r" t="t"/>
              <a:pathLst>
                <a:path extrusionOk="0" h="1" w="13">
                  <a:moveTo>
                    <a:pt x="0" y="1"/>
                  </a:moveTo>
                  <a:lnTo>
                    <a:pt x="0" y="1"/>
                  </a:lnTo>
                  <a:cubicBezTo>
                    <a:pt x="12" y="1"/>
                    <a:pt x="0"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3"/>
            <p:cNvSpPr/>
            <p:nvPr/>
          </p:nvSpPr>
          <p:spPr>
            <a:xfrm>
              <a:off x="5449175" y="2393875"/>
              <a:ext cx="925" cy="25"/>
            </a:xfrm>
            <a:custGeom>
              <a:rect b="b" l="l" r="r" t="t"/>
              <a:pathLst>
                <a:path extrusionOk="0" h="1" w="37">
                  <a:moveTo>
                    <a:pt x="36" y="1"/>
                  </a:moveTo>
                  <a:lnTo>
                    <a:pt x="1" y="1"/>
                  </a:lnTo>
                  <a:cubicBezTo>
                    <a:pt x="13" y="1"/>
                    <a:pt x="25"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3"/>
            <p:cNvSpPr/>
            <p:nvPr/>
          </p:nvSpPr>
          <p:spPr>
            <a:xfrm>
              <a:off x="5331300" y="2278500"/>
              <a:ext cx="2825" cy="2000"/>
            </a:xfrm>
            <a:custGeom>
              <a:rect b="b" l="l" r="r" t="t"/>
              <a:pathLst>
                <a:path extrusionOk="0" h="80" w="113">
                  <a:moveTo>
                    <a:pt x="106" y="0"/>
                  </a:moveTo>
                  <a:cubicBezTo>
                    <a:pt x="93" y="0"/>
                    <a:pt x="52" y="40"/>
                    <a:pt x="41" y="40"/>
                  </a:cubicBezTo>
                  <a:cubicBezTo>
                    <a:pt x="36" y="40"/>
                    <a:pt x="37" y="32"/>
                    <a:pt x="48" y="8"/>
                  </a:cubicBezTo>
                  <a:lnTo>
                    <a:pt x="48" y="8"/>
                  </a:lnTo>
                  <a:cubicBezTo>
                    <a:pt x="25" y="32"/>
                    <a:pt x="13" y="55"/>
                    <a:pt x="1" y="67"/>
                  </a:cubicBezTo>
                  <a:lnTo>
                    <a:pt x="60" y="79"/>
                  </a:lnTo>
                  <a:cubicBezTo>
                    <a:pt x="72" y="64"/>
                    <a:pt x="72" y="60"/>
                    <a:pt x="68" y="60"/>
                  </a:cubicBezTo>
                  <a:cubicBezTo>
                    <a:pt x="63" y="60"/>
                    <a:pt x="49" y="68"/>
                    <a:pt x="41" y="68"/>
                  </a:cubicBezTo>
                  <a:cubicBezTo>
                    <a:pt x="36" y="68"/>
                    <a:pt x="33" y="65"/>
                    <a:pt x="37" y="55"/>
                  </a:cubicBezTo>
                  <a:cubicBezTo>
                    <a:pt x="60" y="32"/>
                    <a:pt x="84" y="44"/>
                    <a:pt x="108" y="20"/>
                  </a:cubicBezTo>
                  <a:cubicBezTo>
                    <a:pt x="113" y="5"/>
                    <a:pt x="111" y="0"/>
                    <a:pt x="10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3"/>
            <p:cNvSpPr/>
            <p:nvPr/>
          </p:nvSpPr>
          <p:spPr>
            <a:xfrm>
              <a:off x="5471500" y="2255175"/>
              <a:ext cx="3300" cy="2700"/>
            </a:xfrm>
            <a:custGeom>
              <a:rect b="b" l="l" r="r" t="t"/>
              <a:pathLst>
                <a:path extrusionOk="0" h="108" w="132">
                  <a:moveTo>
                    <a:pt x="84" y="0"/>
                  </a:moveTo>
                  <a:cubicBezTo>
                    <a:pt x="36" y="12"/>
                    <a:pt x="84" y="84"/>
                    <a:pt x="1" y="84"/>
                  </a:cubicBezTo>
                  <a:cubicBezTo>
                    <a:pt x="13" y="96"/>
                    <a:pt x="36" y="96"/>
                    <a:pt x="48" y="107"/>
                  </a:cubicBezTo>
                  <a:cubicBezTo>
                    <a:pt x="36" y="72"/>
                    <a:pt x="72" y="60"/>
                    <a:pt x="108" y="48"/>
                  </a:cubicBezTo>
                  <a:lnTo>
                    <a:pt x="120" y="60"/>
                  </a:lnTo>
                  <a:cubicBezTo>
                    <a:pt x="120" y="36"/>
                    <a:pt x="132" y="36"/>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3"/>
            <p:cNvSpPr/>
            <p:nvPr/>
          </p:nvSpPr>
          <p:spPr>
            <a:xfrm>
              <a:off x="5472700" y="2257850"/>
              <a:ext cx="925" cy="925"/>
            </a:xfrm>
            <a:custGeom>
              <a:rect b="b" l="l" r="r" t="t"/>
              <a:pathLst>
                <a:path extrusionOk="0" h="37" w="37">
                  <a:moveTo>
                    <a:pt x="0" y="0"/>
                  </a:moveTo>
                  <a:cubicBezTo>
                    <a:pt x="0" y="12"/>
                    <a:pt x="0" y="12"/>
                    <a:pt x="0" y="12"/>
                  </a:cubicBezTo>
                  <a:cubicBezTo>
                    <a:pt x="0" y="12"/>
                    <a:pt x="0" y="24"/>
                    <a:pt x="12" y="24"/>
                  </a:cubicBezTo>
                  <a:cubicBezTo>
                    <a:pt x="24" y="24"/>
                    <a:pt x="24" y="36"/>
                    <a:pt x="36" y="36"/>
                  </a:cubicBezTo>
                  <a:cubicBezTo>
                    <a:pt x="24" y="24"/>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3"/>
            <p:cNvSpPr/>
            <p:nvPr/>
          </p:nvSpPr>
          <p:spPr>
            <a:xfrm>
              <a:off x="5354225" y="2265875"/>
              <a:ext cx="925" cy="325"/>
            </a:xfrm>
            <a:custGeom>
              <a:rect b="b" l="l" r="r" t="t"/>
              <a:pathLst>
                <a:path extrusionOk="0" h="13" w="37">
                  <a:moveTo>
                    <a:pt x="36" y="1"/>
                  </a:moveTo>
                  <a:cubicBezTo>
                    <a:pt x="13" y="1"/>
                    <a:pt x="1" y="1"/>
                    <a:pt x="1" y="13"/>
                  </a:cubicBezTo>
                  <a:cubicBezTo>
                    <a:pt x="13" y="1"/>
                    <a:pt x="24"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3"/>
            <p:cNvSpPr/>
            <p:nvPr/>
          </p:nvSpPr>
          <p:spPr>
            <a:xfrm>
              <a:off x="5517650" y="2368875"/>
              <a:ext cx="325" cy="1225"/>
            </a:xfrm>
            <a:custGeom>
              <a:rect b="b" l="l" r="r" t="t"/>
              <a:pathLst>
                <a:path extrusionOk="0" h="49" w="13">
                  <a:moveTo>
                    <a:pt x="12" y="0"/>
                  </a:moveTo>
                  <a:cubicBezTo>
                    <a:pt x="12" y="24"/>
                    <a:pt x="0" y="36"/>
                    <a:pt x="0" y="48"/>
                  </a:cubicBezTo>
                  <a:cubicBezTo>
                    <a:pt x="12" y="24"/>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3"/>
            <p:cNvSpPr/>
            <p:nvPr/>
          </p:nvSpPr>
          <p:spPr>
            <a:xfrm>
              <a:off x="5489950" y="2266175"/>
              <a:ext cx="1225" cy="1225"/>
            </a:xfrm>
            <a:custGeom>
              <a:rect b="b" l="l" r="r" t="t"/>
              <a:pathLst>
                <a:path extrusionOk="0" h="49" w="49">
                  <a:moveTo>
                    <a:pt x="1" y="1"/>
                  </a:moveTo>
                  <a:lnTo>
                    <a:pt x="1" y="1"/>
                  </a:lnTo>
                  <a:cubicBezTo>
                    <a:pt x="13" y="13"/>
                    <a:pt x="13" y="25"/>
                    <a:pt x="25" y="37"/>
                  </a:cubicBezTo>
                  <a:cubicBezTo>
                    <a:pt x="37" y="37"/>
                    <a:pt x="37" y="37"/>
                    <a:pt x="49" y="48"/>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3"/>
            <p:cNvSpPr/>
            <p:nvPr/>
          </p:nvSpPr>
          <p:spPr>
            <a:xfrm>
              <a:off x="5429525" y="2259550"/>
              <a:ext cx="2925" cy="825"/>
            </a:xfrm>
            <a:custGeom>
              <a:rect b="b" l="l" r="r" t="t"/>
              <a:pathLst>
                <a:path extrusionOk="0" h="33" w="117">
                  <a:moveTo>
                    <a:pt x="109" y="0"/>
                  </a:moveTo>
                  <a:cubicBezTo>
                    <a:pt x="101" y="0"/>
                    <a:pt x="83" y="10"/>
                    <a:pt x="62" y="10"/>
                  </a:cubicBezTo>
                  <a:cubicBezTo>
                    <a:pt x="54" y="10"/>
                    <a:pt x="45" y="8"/>
                    <a:pt x="37" y="4"/>
                  </a:cubicBezTo>
                  <a:lnTo>
                    <a:pt x="1" y="28"/>
                  </a:lnTo>
                  <a:cubicBezTo>
                    <a:pt x="13" y="32"/>
                    <a:pt x="25" y="33"/>
                    <a:pt x="37" y="33"/>
                  </a:cubicBezTo>
                  <a:cubicBezTo>
                    <a:pt x="60" y="33"/>
                    <a:pt x="84" y="28"/>
                    <a:pt x="108" y="28"/>
                  </a:cubicBezTo>
                  <a:cubicBezTo>
                    <a:pt x="117" y="6"/>
                    <a:pt x="116" y="0"/>
                    <a:pt x="10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3"/>
            <p:cNvSpPr/>
            <p:nvPr/>
          </p:nvSpPr>
          <p:spPr>
            <a:xfrm>
              <a:off x="5331300" y="2280175"/>
              <a:ext cx="25" cy="25"/>
            </a:xfrm>
            <a:custGeom>
              <a:rect b="b" l="l" r="r" t="t"/>
              <a:pathLst>
                <a:path extrusionOk="0" h="1" w="1">
                  <a:moveTo>
                    <a:pt x="1" y="0"/>
                  </a:moveTo>
                  <a:cubicBezTo>
                    <a:pt x="1" y="0"/>
                    <a:pt x="1" y="0"/>
                    <a:pt x="1" y="0"/>
                  </a:cubicBez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3"/>
            <p:cNvSpPr/>
            <p:nvPr/>
          </p:nvSpPr>
          <p:spPr>
            <a:xfrm>
              <a:off x="5478950" y="2261375"/>
              <a:ext cx="3900" cy="2450"/>
            </a:xfrm>
            <a:custGeom>
              <a:rect b="b" l="l" r="r" t="t"/>
              <a:pathLst>
                <a:path extrusionOk="0" h="98" w="156">
                  <a:moveTo>
                    <a:pt x="9" y="1"/>
                  </a:moveTo>
                  <a:cubicBezTo>
                    <a:pt x="6" y="1"/>
                    <a:pt x="3" y="1"/>
                    <a:pt x="0" y="2"/>
                  </a:cubicBezTo>
                  <a:cubicBezTo>
                    <a:pt x="60" y="38"/>
                    <a:pt x="108" y="62"/>
                    <a:pt x="155" y="98"/>
                  </a:cubicBezTo>
                  <a:lnTo>
                    <a:pt x="119" y="62"/>
                  </a:lnTo>
                  <a:cubicBezTo>
                    <a:pt x="86" y="62"/>
                    <a:pt x="43" y="1"/>
                    <a:pt x="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3"/>
            <p:cNvSpPr/>
            <p:nvPr/>
          </p:nvSpPr>
          <p:spPr>
            <a:xfrm>
              <a:off x="5389350" y="2321850"/>
              <a:ext cx="2100" cy="6275"/>
            </a:xfrm>
            <a:custGeom>
              <a:rect b="b" l="l" r="r" t="t"/>
              <a:pathLst>
                <a:path extrusionOk="0" h="251" w="84">
                  <a:moveTo>
                    <a:pt x="1" y="0"/>
                  </a:moveTo>
                  <a:lnTo>
                    <a:pt x="1" y="0"/>
                  </a:lnTo>
                  <a:cubicBezTo>
                    <a:pt x="24" y="84"/>
                    <a:pt x="1" y="131"/>
                    <a:pt x="12" y="250"/>
                  </a:cubicBezTo>
                  <a:lnTo>
                    <a:pt x="48" y="155"/>
                  </a:lnTo>
                  <a:lnTo>
                    <a:pt x="60" y="179"/>
                  </a:lnTo>
                  <a:cubicBezTo>
                    <a:pt x="60" y="167"/>
                    <a:pt x="72" y="143"/>
                    <a:pt x="84" y="131"/>
                  </a:cubicBezTo>
                  <a:cubicBezTo>
                    <a:pt x="72" y="36"/>
                    <a:pt x="36" y="24"/>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3"/>
            <p:cNvSpPr/>
            <p:nvPr/>
          </p:nvSpPr>
          <p:spPr>
            <a:xfrm>
              <a:off x="5383700" y="2326600"/>
              <a:ext cx="925" cy="1525"/>
            </a:xfrm>
            <a:custGeom>
              <a:rect b="b" l="l" r="r" t="t"/>
              <a:pathLst>
                <a:path extrusionOk="0" h="61" w="37">
                  <a:moveTo>
                    <a:pt x="36" y="1"/>
                  </a:moveTo>
                  <a:cubicBezTo>
                    <a:pt x="24" y="13"/>
                    <a:pt x="0" y="36"/>
                    <a:pt x="0" y="48"/>
                  </a:cubicBezTo>
                  <a:lnTo>
                    <a:pt x="24" y="60"/>
                  </a:lnTo>
                  <a:lnTo>
                    <a:pt x="3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3"/>
            <p:cNvSpPr/>
            <p:nvPr/>
          </p:nvSpPr>
          <p:spPr>
            <a:xfrm>
              <a:off x="5385825" y="2354525"/>
              <a:ext cx="1175" cy="2775"/>
            </a:xfrm>
            <a:custGeom>
              <a:rect b="b" l="l" r="r" t="t"/>
              <a:pathLst>
                <a:path extrusionOk="0" h="111" w="47">
                  <a:moveTo>
                    <a:pt x="26" y="0"/>
                  </a:moveTo>
                  <a:cubicBezTo>
                    <a:pt x="1" y="0"/>
                    <a:pt x="14" y="110"/>
                    <a:pt x="46" y="110"/>
                  </a:cubicBezTo>
                  <a:lnTo>
                    <a:pt x="34" y="3"/>
                  </a:lnTo>
                  <a:cubicBezTo>
                    <a:pt x="31" y="1"/>
                    <a:pt x="29" y="0"/>
                    <a:pt x="2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3"/>
            <p:cNvSpPr/>
            <p:nvPr/>
          </p:nvSpPr>
          <p:spPr>
            <a:xfrm>
              <a:off x="5392025" y="2343575"/>
              <a:ext cx="1225" cy="2400"/>
            </a:xfrm>
            <a:custGeom>
              <a:rect b="b" l="l" r="r" t="t"/>
              <a:pathLst>
                <a:path extrusionOk="0" h="96" w="49">
                  <a:moveTo>
                    <a:pt x="13" y="0"/>
                  </a:moveTo>
                  <a:lnTo>
                    <a:pt x="13" y="0"/>
                  </a:lnTo>
                  <a:cubicBezTo>
                    <a:pt x="1" y="36"/>
                    <a:pt x="13" y="96"/>
                    <a:pt x="36" y="96"/>
                  </a:cubicBezTo>
                  <a:cubicBezTo>
                    <a:pt x="13" y="48"/>
                    <a:pt x="48" y="84"/>
                    <a:pt x="36" y="36"/>
                  </a:cubicBez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3"/>
            <p:cNvSpPr/>
            <p:nvPr/>
          </p:nvSpPr>
          <p:spPr>
            <a:xfrm>
              <a:off x="5389650" y="2363500"/>
              <a:ext cx="1800" cy="2425"/>
            </a:xfrm>
            <a:custGeom>
              <a:rect b="b" l="l" r="r" t="t"/>
              <a:pathLst>
                <a:path extrusionOk="0" h="97" w="72">
                  <a:moveTo>
                    <a:pt x="7" y="0"/>
                  </a:moveTo>
                  <a:cubicBezTo>
                    <a:pt x="5" y="0"/>
                    <a:pt x="3" y="0"/>
                    <a:pt x="0" y="1"/>
                  </a:cubicBezTo>
                  <a:cubicBezTo>
                    <a:pt x="48" y="13"/>
                    <a:pt x="24" y="96"/>
                    <a:pt x="72" y="96"/>
                  </a:cubicBezTo>
                  <a:cubicBezTo>
                    <a:pt x="49" y="85"/>
                    <a:pt x="38" y="0"/>
                    <a:pt x="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3"/>
            <p:cNvSpPr/>
            <p:nvPr/>
          </p:nvSpPr>
          <p:spPr>
            <a:xfrm>
              <a:off x="5397100" y="2354575"/>
              <a:ext cx="1750" cy="3000"/>
            </a:xfrm>
            <a:custGeom>
              <a:rect b="b" l="l" r="r" t="t"/>
              <a:pathLst>
                <a:path extrusionOk="0" h="120" w="70">
                  <a:moveTo>
                    <a:pt x="0" y="1"/>
                  </a:moveTo>
                  <a:cubicBezTo>
                    <a:pt x="2" y="4"/>
                    <a:pt x="3" y="7"/>
                    <a:pt x="5" y="10"/>
                  </a:cubicBezTo>
                  <a:lnTo>
                    <a:pt x="5" y="10"/>
                  </a:lnTo>
                  <a:cubicBezTo>
                    <a:pt x="4" y="7"/>
                    <a:pt x="2" y="4"/>
                    <a:pt x="0" y="1"/>
                  </a:cubicBezTo>
                  <a:close/>
                  <a:moveTo>
                    <a:pt x="5" y="10"/>
                  </a:moveTo>
                  <a:cubicBezTo>
                    <a:pt x="22" y="49"/>
                    <a:pt x="15" y="120"/>
                    <a:pt x="48" y="120"/>
                  </a:cubicBezTo>
                  <a:cubicBezTo>
                    <a:pt x="70" y="87"/>
                    <a:pt x="30" y="53"/>
                    <a:pt x="5" y="1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3"/>
            <p:cNvSpPr/>
            <p:nvPr/>
          </p:nvSpPr>
          <p:spPr>
            <a:xfrm>
              <a:off x="5395900" y="2369775"/>
              <a:ext cx="3450" cy="4525"/>
            </a:xfrm>
            <a:custGeom>
              <a:rect b="b" l="l" r="r" t="t"/>
              <a:pathLst>
                <a:path extrusionOk="0" h="181" w="138">
                  <a:moveTo>
                    <a:pt x="103" y="92"/>
                  </a:moveTo>
                  <a:cubicBezTo>
                    <a:pt x="104" y="93"/>
                    <a:pt x="106" y="94"/>
                    <a:pt x="108" y="95"/>
                  </a:cubicBezTo>
                  <a:cubicBezTo>
                    <a:pt x="106" y="94"/>
                    <a:pt x="105" y="93"/>
                    <a:pt x="103" y="92"/>
                  </a:cubicBezTo>
                  <a:close/>
                  <a:moveTo>
                    <a:pt x="1" y="0"/>
                  </a:moveTo>
                  <a:lnTo>
                    <a:pt x="1" y="0"/>
                  </a:lnTo>
                  <a:cubicBezTo>
                    <a:pt x="12" y="60"/>
                    <a:pt x="60" y="143"/>
                    <a:pt x="24" y="155"/>
                  </a:cubicBezTo>
                  <a:cubicBezTo>
                    <a:pt x="50" y="168"/>
                    <a:pt x="82" y="180"/>
                    <a:pt x="105" y="180"/>
                  </a:cubicBezTo>
                  <a:cubicBezTo>
                    <a:pt x="125" y="180"/>
                    <a:pt x="137" y="171"/>
                    <a:pt x="131" y="143"/>
                  </a:cubicBezTo>
                  <a:lnTo>
                    <a:pt x="131" y="143"/>
                  </a:lnTo>
                  <a:cubicBezTo>
                    <a:pt x="127" y="145"/>
                    <a:pt x="122" y="145"/>
                    <a:pt x="119" y="145"/>
                  </a:cubicBezTo>
                  <a:cubicBezTo>
                    <a:pt x="92" y="145"/>
                    <a:pt x="81" y="113"/>
                    <a:pt x="60" y="72"/>
                  </a:cubicBezTo>
                  <a:lnTo>
                    <a:pt x="60" y="72"/>
                  </a:lnTo>
                  <a:cubicBezTo>
                    <a:pt x="71" y="82"/>
                    <a:pt x="90" y="83"/>
                    <a:pt x="103" y="92"/>
                  </a:cubicBezTo>
                  <a:lnTo>
                    <a:pt x="103" y="92"/>
                  </a:lnTo>
                  <a:cubicBezTo>
                    <a:pt x="48" y="48"/>
                    <a:pt x="47" y="46"/>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3"/>
            <p:cNvSpPr/>
            <p:nvPr/>
          </p:nvSpPr>
          <p:spPr>
            <a:xfrm>
              <a:off x="5397975" y="2357275"/>
              <a:ext cx="1825" cy="3300"/>
            </a:xfrm>
            <a:custGeom>
              <a:rect b="b" l="l" r="r" t="t"/>
              <a:pathLst>
                <a:path extrusionOk="0" h="132" w="73">
                  <a:moveTo>
                    <a:pt x="48" y="0"/>
                  </a:moveTo>
                  <a:cubicBezTo>
                    <a:pt x="37" y="12"/>
                    <a:pt x="13" y="47"/>
                    <a:pt x="47" y="105"/>
                  </a:cubicBezTo>
                  <a:lnTo>
                    <a:pt x="47" y="105"/>
                  </a:lnTo>
                  <a:cubicBezTo>
                    <a:pt x="47" y="105"/>
                    <a:pt x="46" y="105"/>
                    <a:pt x="45" y="105"/>
                  </a:cubicBezTo>
                  <a:cubicBezTo>
                    <a:pt x="44" y="105"/>
                    <a:pt x="43" y="105"/>
                    <a:pt x="42" y="106"/>
                  </a:cubicBezTo>
                  <a:lnTo>
                    <a:pt x="42" y="106"/>
                  </a:lnTo>
                  <a:lnTo>
                    <a:pt x="1" y="95"/>
                  </a:lnTo>
                  <a:lnTo>
                    <a:pt x="1" y="95"/>
                  </a:lnTo>
                  <a:cubicBezTo>
                    <a:pt x="4" y="115"/>
                    <a:pt x="8" y="121"/>
                    <a:pt x="13" y="121"/>
                  </a:cubicBezTo>
                  <a:cubicBezTo>
                    <a:pt x="21" y="121"/>
                    <a:pt x="30" y="108"/>
                    <a:pt x="42" y="106"/>
                  </a:cubicBezTo>
                  <a:lnTo>
                    <a:pt x="42" y="106"/>
                  </a:lnTo>
                  <a:lnTo>
                    <a:pt x="48" y="107"/>
                  </a:lnTo>
                  <a:cubicBezTo>
                    <a:pt x="48" y="107"/>
                    <a:pt x="48" y="106"/>
                    <a:pt x="47" y="105"/>
                  </a:cubicBezTo>
                  <a:lnTo>
                    <a:pt x="47" y="105"/>
                  </a:lnTo>
                  <a:cubicBezTo>
                    <a:pt x="55" y="106"/>
                    <a:pt x="63" y="113"/>
                    <a:pt x="72" y="131"/>
                  </a:cubicBezTo>
                  <a:cubicBezTo>
                    <a:pt x="60" y="83"/>
                    <a:pt x="72" y="48"/>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3"/>
            <p:cNvSpPr/>
            <p:nvPr/>
          </p:nvSpPr>
          <p:spPr>
            <a:xfrm>
              <a:off x="5397400" y="2376025"/>
              <a:ext cx="4775" cy="4175"/>
            </a:xfrm>
            <a:custGeom>
              <a:rect b="b" l="l" r="r" t="t"/>
              <a:pathLst>
                <a:path extrusionOk="0" h="167" w="191">
                  <a:moveTo>
                    <a:pt x="0" y="0"/>
                  </a:moveTo>
                  <a:lnTo>
                    <a:pt x="0" y="0"/>
                  </a:lnTo>
                  <a:cubicBezTo>
                    <a:pt x="48" y="72"/>
                    <a:pt x="143" y="143"/>
                    <a:pt x="191" y="167"/>
                  </a:cubicBezTo>
                  <a:lnTo>
                    <a:pt x="179" y="131"/>
                  </a:lnTo>
                  <a:cubicBezTo>
                    <a:pt x="107" y="95"/>
                    <a:pt x="6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3"/>
            <p:cNvSpPr/>
            <p:nvPr/>
          </p:nvSpPr>
          <p:spPr>
            <a:xfrm>
              <a:off x="5400075" y="2364400"/>
              <a:ext cx="2400" cy="1825"/>
            </a:xfrm>
            <a:custGeom>
              <a:rect b="b" l="l" r="r" t="t"/>
              <a:pathLst>
                <a:path extrusionOk="0" h="73" w="96">
                  <a:moveTo>
                    <a:pt x="24" y="1"/>
                  </a:moveTo>
                  <a:lnTo>
                    <a:pt x="24" y="1"/>
                  </a:lnTo>
                  <a:cubicBezTo>
                    <a:pt x="72" y="60"/>
                    <a:pt x="0" y="25"/>
                    <a:pt x="48" y="72"/>
                  </a:cubicBezTo>
                  <a:lnTo>
                    <a:pt x="95" y="60"/>
                  </a:lnTo>
                  <a:cubicBezTo>
                    <a:pt x="85" y="42"/>
                    <a:pt x="79" y="36"/>
                    <a:pt x="76" y="36"/>
                  </a:cubicBezTo>
                  <a:cubicBezTo>
                    <a:pt x="71" y="36"/>
                    <a:pt x="75" y="62"/>
                    <a:pt x="65" y="62"/>
                  </a:cubicBezTo>
                  <a:cubicBezTo>
                    <a:pt x="63" y="62"/>
                    <a:pt x="62" y="61"/>
                    <a:pt x="60" y="60"/>
                  </a:cubicBezTo>
                  <a:cubicBezTo>
                    <a:pt x="48" y="37"/>
                    <a:pt x="48"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3"/>
            <p:cNvSpPr/>
            <p:nvPr/>
          </p:nvSpPr>
          <p:spPr>
            <a:xfrm>
              <a:off x="5405425" y="2368450"/>
              <a:ext cx="1800" cy="2825"/>
            </a:xfrm>
            <a:custGeom>
              <a:rect b="b" l="l" r="r" t="t"/>
              <a:pathLst>
                <a:path extrusionOk="0" h="113" w="72">
                  <a:moveTo>
                    <a:pt x="32" y="1"/>
                  </a:moveTo>
                  <a:cubicBezTo>
                    <a:pt x="15" y="1"/>
                    <a:pt x="26" y="45"/>
                    <a:pt x="1" y="53"/>
                  </a:cubicBezTo>
                  <a:cubicBezTo>
                    <a:pt x="24" y="77"/>
                    <a:pt x="36" y="89"/>
                    <a:pt x="60" y="113"/>
                  </a:cubicBezTo>
                  <a:cubicBezTo>
                    <a:pt x="60" y="77"/>
                    <a:pt x="60" y="53"/>
                    <a:pt x="72" y="29"/>
                  </a:cubicBezTo>
                  <a:cubicBezTo>
                    <a:pt x="51" y="8"/>
                    <a:pt x="39" y="1"/>
                    <a:pt x="3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3"/>
            <p:cNvSpPr/>
            <p:nvPr/>
          </p:nvSpPr>
          <p:spPr>
            <a:xfrm>
              <a:off x="5406325" y="2372450"/>
              <a:ext cx="3300" cy="1500"/>
            </a:xfrm>
            <a:custGeom>
              <a:rect b="b" l="l" r="r" t="t"/>
              <a:pathLst>
                <a:path extrusionOk="0" h="60" w="132">
                  <a:moveTo>
                    <a:pt x="0" y="0"/>
                  </a:moveTo>
                  <a:lnTo>
                    <a:pt x="0" y="12"/>
                  </a:lnTo>
                  <a:cubicBezTo>
                    <a:pt x="48" y="24"/>
                    <a:pt x="84" y="36"/>
                    <a:pt x="131" y="60"/>
                  </a:cubicBezTo>
                  <a:cubicBezTo>
                    <a:pt x="60" y="24"/>
                    <a:pt x="6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3"/>
            <p:cNvSpPr/>
            <p:nvPr/>
          </p:nvSpPr>
          <p:spPr>
            <a:xfrm>
              <a:off x="5434750" y="2399200"/>
              <a:ext cx="1500" cy="1275"/>
            </a:xfrm>
            <a:custGeom>
              <a:rect b="b" l="l" r="r" t="t"/>
              <a:pathLst>
                <a:path extrusionOk="0" h="51" w="60">
                  <a:moveTo>
                    <a:pt x="16" y="1"/>
                  </a:moveTo>
                  <a:cubicBezTo>
                    <a:pt x="12" y="1"/>
                    <a:pt x="12" y="4"/>
                    <a:pt x="18" y="14"/>
                  </a:cubicBezTo>
                  <a:cubicBezTo>
                    <a:pt x="1" y="23"/>
                    <a:pt x="48" y="51"/>
                    <a:pt x="55" y="51"/>
                  </a:cubicBezTo>
                  <a:cubicBezTo>
                    <a:pt x="57" y="51"/>
                    <a:pt x="55" y="47"/>
                    <a:pt x="42" y="38"/>
                  </a:cubicBezTo>
                  <a:cubicBezTo>
                    <a:pt x="59" y="29"/>
                    <a:pt x="25"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3"/>
            <p:cNvSpPr/>
            <p:nvPr/>
          </p:nvSpPr>
          <p:spPr>
            <a:xfrm>
              <a:off x="5431625" y="2387875"/>
              <a:ext cx="4775" cy="1275"/>
            </a:xfrm>
            <a:custGeom>
              <a:rect b="b" l="l" r="r" t="t"/>
              <a:pathLst>
                <a:path extrusionOk="0" h="51" w="191">
                  <a:moveTo>
                    <a:pt x="13" y="1"/>
                  </a:moveTo>
                  <a:cubicBezTo>
                    <a:pt x="5" y="1"/>
                    <a:pt x="0" y="4"/>
                    <a:pt x="0" y="14"/>
                  </a:cubicBezTo>
                  <a:cubicBezTo>
                    <a:pt x="24" y="38"/>
                    <a:pt x="143" y="50"/>
                    <a:pt x="191" y="50"/>
                  </a:cubicBezTo>
                  <a:cubicBezTo>
                    <a:pt x="155" y="50"/>
                    <a:pt x="107" y="26"/>
                    <a:pt x="72" y="14"/>
                  </a:cubicBezTo>
                  <a:cubicBezTo>
                    <a:pt x="44" y="7"/>
                    <a:pt x="25"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3"/>
            <p:cNvSpPr/>
            <p:nvPr/>
          </p:nvSpPr>
          <p:spPr>
            <a:xfrm>
              <a:off x="5482525" y="2381375"/>
              <a:ext cx="2700" cy="2700"/>
            </a:xfrm>
            <a:custGeom>
              <a:rect b="b" l="l" r="r" t="t"/>
              <a:pathLst>
                <a:path extrusionOk="0" h="108" w="108">
                  <a:moveTo>
                    <a:pt x="107" y="0"/>
                  </a:moveTo>
                  <a:cubicBezTo>
                    <a:pt x="95" y="12"/>
                    <a:pt x="60" y="12"/>
                    <a:pt x="72" y="36"/>
                  </a:cubicBezTo>
                  <a:cubicBezTo>
                    <a:pt x="48" y="36"/>
                    <a:pt x="0" y="84"/>
                    <a:pt x="0" y="108"/>
                  </a:cubicBezTo>
                  <a:cubicBezTo>
                    <a:pt x="36" y="72"/>
                    <a:pt x="72" y="48"/>
                    <a:pt x="10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3"/>
            <p:cNvSpPr/>
            <p:nvPr/>
          </p:nvSpPr>
          <p:spPr>
            <a:xfrm>
              <a:off x="5492650" y="2375725"/>
              <a:ext cx="1800" cy="1500"/>
            </a:xfrm>
            <a:custGeom>
              <a:rect b="b" l="l" r="r" t="t"/>
              <a:pathLst>
                <a:path extrusionOk="0" h="60" w="72">
                  <a:moveTo>
                    <a:pt x="48" y="0"/>
                  </a:moveTo>
                  <a:cubicBezTo>
                    <a:pt x="36" y="36"/>
                    <a:pt x="0" y="48"/>
                    <a:pt x="24" y="60"/>
                  </a:cubicBezTo>
                  <a:cubicBezTo>
                    <a:pt x="48" y="60"/>
                    <a:pt x="71"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3"/>
            <p:cNvSpPr/>
            <p:nvPr/>
          </p:nvSpPr>
          <p:spPr>
            <a:xfrm>
              <a:off x="5522400" y="2297600"/>
              <a:ext cx="1525" cy="1650"/>
            </a:xfrm>
            <a:custGeom>
              <a:rect b="b" l="l" r="r" t="t"/>
              <a:pathLst>
                <a:path extrusionOk="0" h="66" w="61">
                  <a:moveTo>
                    <a:pt x="21" y="1"/>
                  </a:moveTo>
                  <a:cubicBezTo>
                    <a:pt x="15" y="1"/>
                    <a:pt x="8" y="6"/>
                    <a:pt x="1" y="18"/>
                  </a:cubicBezTo>
                  <a:cubicBezTo>
                    <a:pt x="24" y="65"/>
                    <a:pt x="24" y="30"/>
                    <a:pt x="60" y="65"/>
                  </a:cubicBezTo>
                  <a:cubicBezTo>
                    <a:pt x="44" y="25"/>
                    <a:pt x="33" y="1"/>
                    <a:pt x="2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3"/>
            <p:cNvSpPr/>
            <p:nvPr/>
          </p:nvSpPr>
          <p:spPr>
            <a:xfrm>
              <a:off x="5521500" y="2295050"/>
              <a:ext cx="325" cy="1525"/>
            </a:xfrm>
            <a:custGeom>
              <a:rect b="b" l="l" r="r" t="t"/>
              <a:pathLst>
                <a:path extrusionOk="0" h="61" w="13">
                  <a:moveTo>
                    <a:pt x="13" y="1"/>
                  </a:moveTo>
                  <a:lnTo>
                    <a:pt x="1" y="60"/>
                  </a:lnTo>
                  <a:lnTo>
                    <a:pt x="13" y="36"/>
                  </a:ln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3"/>
            <p:cNvSpPr/>
            <p:nvPr/>
          </p:nvSpPr>
          <p:spPr>
            <a:xfrm>
              <a:off x="5517650" y="2287500"/>
              <a:ext cx="600" cy="425"/>
            </a:xfrm>
            <a:custGeom>
              <a:rect b="b" l="l" r="r" t="t"/>
              <a:pathLst>
                <a:path extrusionOk="0" h="17" w="24">
                  <a:moveTo>
                    <a:pt x="3" y="0"/>
                  </a:moveTo>
                  <a:cubicBezTo>
                    <a:pt x="1" y="0"/>
                    <a:pt x="0" y="2"/>
                    <a:pt x="0" y="5"/>
                  </a:cubicBezTo>
                  <a:cubicBezTo>
                    <a:pt x="12" y="5"/>
                    <a:pt x="12" y="17"/>
                    <a:pt x="24" y="17"/>
                  </a:cubicBezTo>
                  <a:cubicBezTo>
                    <a:pt x="16" y="9"/>
                    <a:pt x="7"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3"/>
            <p:cNvSpPr/>
            <p:nvPr/>
          </p:nvSpPr>
          <p:spPr>
            <a:xfrm>
              <a:off x="5518525" y="2288225"/>
              <a:ext cx="625" cy="600"/>
            </a:xfrm>
            <a:custGeom>
              <a:rect b="b" l="l" r="r" t="t"/>
              <a:pathLst>
                <a:path extrusionOk="0" h="24" w="25">
                  <a:moveTo>
                    <a:pt x="1" y="0"/>
                  </a:moveTo>
                  <a:cubicBezTo>
                    <a:pt x="1" y="12"/>
                    <a:pt x="13" y="12"/>
                    <a:pt x="1" y="24"/>
                  </a:cubicBezTo>
                  <a:lnTo>
                    <a:pt x="25" y="24"/>
                  </a:lnTo>
                  <a:cubicBezTo>
                    <a:pt x="13" y="12"/>
                    <a:pt x="1"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3"/>
            <p:cNvSpPr/>
            <p:nvPr/>
          </p:nvSpPr>
          <p:spPr>
            <a:xfrm>
              <a:off x="5516150" y="2285225"/>
              <a:ext cx="1525" cy="2375"/>
            </a:xfrm>
            <a:custGeom>
              <a:rect b="b" l="l" r="r" t="t"/>
              <a:pathLst>
                <a:path extrusionOk="0" h="95" w="61">
                  <a:moveTo>
                    <a:pt x="1" y="1"/>
                  </a:moveTo>
                  <a:lnTo>
                    <a:pt x="1" y="84"/>
                  </a:lnTo>
                  <a:cubicBezTo>
                    <a:pt x="10" y="92"/>
                    <a:pt x="16" y="95"/>
                    <a:pt x="19" y="95"/>
                  </a:cubicBezTo>
                  <a:cubicBezTo>
                    <a:pt x="35" y="95"/>
                    <a:pt x="3" y="30"/>
                    <a:pt x="36" y="30"/>
                  </a:cubicBezTo>
                  <a:cubicBezTo>
                    <a:pt x="42" y="30"/>
                    <a:pt x="50" y="32"/>
                    <a:pt x="60" y="37"/>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3"/>
            <p:cNvSpPr/>
            <p:nvPr/>
          </p:nvSpPr>
          <p:spPr>
            <a:xfrm>
              <a:off x="5509300" y="2280475"/>
              <a:ext cx="2125" cy="2100"/>
            </a:xfrm>
            <a:custGeom>
              <a:rect b="b" l="l" r="r" t="t"/>
              <a:pathLst>
                <a:path extrusionOk="0" h="84" w="85">
                  <a:moveTo>
                    <a:pt x="1" y="0"/>
                  </a:moveTo>
                  <a:lnTo>
                    <a:pt x="1" y="0"/>
                  </a:lnTo>
                  <a:cubicBezTo>
                    <a:pt x="25" y="24"/>
                    <a:pt x="13" y="84"/>
                    <a:pt x="60" y="84"/>
                  </a:cubicBezTo>
                  <a:cubicBezTo>
                    <a:pt x="84" y="84"/>
                    <a:pt x="37"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3"/>
            <p:cNvSpPr/>
            <p:nvPr/>
          </p:nvSpPr>
          <p:spPr>
            <a:xfrm>
              <a:off x="5494075" y="2263725"/>
              <a:ext cx="2150" cy="1600"/>
            </a:xfrm>
            <a:custGeom>
              <a:rect b="b" l="l" r="r" t="t"/>
              <a:pathLst>
                <a:path extrusionOk="0" h="64" w="86">
                  <a:moveTo>
                    <a:pt x="49" y="1"/>
                  </a:moveTo>
                  <a:cubicBezTo>
                    <a:pt x="22" y="1"/>
                    <a:pt x="0" y="22"/>
                    <a:pt x="39" y="50"/>
                  </a:cubicBezTo>
                  <a:lnTo>
                    <a:pt x="39" y="50"/>
                  </a:lnTo>
                  <a:cubicBezTo>
                    <a:pt x="46" y="39"/>
                    <a:pt x="36" y="4"/>
                    <a:pt x="57" y="4"/>
                  </a:cubicBezTo>
                  <a:cubicBezTo>
                    <a:pt x="63" y="4"/>
                    <a:pt x="72" y="7"/>
                    <a:pt x="86" y="15"/>
                  </a:cubicBezTo>
                  <a:cubicBezTo>
                    <a:pt x="76" y="5"/>
                    <a:pt x="62" y="1"/>
                    <a:pt x="49" y="1"/>
                  </a:cubicBezTo>
                  <a:close/>
                  <a:moveTo>
                    <a:pt x="39" y="50"/>
                  </a:moveTo>
                  <a:cubicBezTo>
                    <a:pt x="39" y="50"/>
                    <a:pt x="39" y="51"/>
                    <a:pt x="38" y="51"/>
                  </a:cubicBezTo>
                  <a:lnTo>
                    <a:pt x="62" y="63"/>
                  </a:lnTo>
                  <a:cubicBezTo>
                    <a:pt x="53" y="59"/>
                    <a:pt x="45" y="54"/>
                    <a:pt x="39" y="5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3"/>
            <p:cNvSpPr/>
            <p:nvPr/>
          </p:nvSpPr>
          <p:spPr>
            <a:xfrm>
              <a:off x="5478950" y="2256950"/>
              <a:ext cx="2400" cy="1050"/>
            </a:xfrm>
            <a:custGeom>
              <a:rect b="b" l="l" r="r" t="t"/>
              <a:pathLst>
                <a:path extrusionOk="0" h="42" w="96">
                  <a:moveTo>
                    <a:pt x="0" y="1"/>
                  </a:moveTo>
                  <a:lnTo>
                    <a:pt x="12" y="25"/>
                  </a:lnTo>
                  <a:cubicBezTo>
                    <a:pt x="38" y="33"/>
                    <a:pt x="69" y="41"/>
                    <a:pt x="85" y="41"/>
                  </a:cubicBezTo>
                  <a:cubicBezTo>
                    <a:pt x="92" y="41"/>
                    <a:pt x="96" y="40"/>
                    <a:pt x="96" y="36"/>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3"/>
            <p:cNvSpPr/>
            <p:nvPr/>
          </p:nvSpPr>
          <p:spPr>
            <a:xfrm>
              <a:off x="5477750" y="2261725"/>
              <a:ext cx="3000" cy="2100"/>
            </a:xfrm>
            <a:custGeom>
              <a:rect b="b" l="l" r="r" t="t"/>
              <a:pathLst>
                <a:path extrusionOk="0" h="84" w="120">
                  <a:moveTo>
                    <a:pt x="1" y="0"/>
                  </a:moveTo>
                  <a:cubicBezTo>
                    <a:pt x="1" y="60"/>
                    <a:pt x="72" y="36"/>
                    <a:pt x="120" y="84"/>
                  </a:cubicBezTo>
                  <a:cubicBezTo>
                    <a:pt x="72" y="36"/>
                    <a:pt x="72" y="36"/>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3"/>
            <p:cNvSpPr/>
            <p:nvPr/>
          </p:nvSpPr>
          <p:spPr>
            <a:xfrm>
              <a:off x="5477450" y="2254500"/>
              <a:ext cx="2350" cy="1300"/>
            </a:xfrm>
            <a:custGeom>
              <a:rect b="b" l="l" r="r" t="t"/>
              <a:pathLst>
                <a:path extrusionOk="0" h="52" w="94">
                  <a:moveTo>
                    <a:pt x="17" y="0"/>
                  </a:moveTo>
                  <a:cubicBezTo>
                    <a:pt x="11" y="0"/>
                    <a:pt x="5" y="1"/>
                    <a:pt x="1" y="3"/>
                  </a:cubicBezTo>
                  <a:cubicBezTo>
                    <a:pt x="37" y="3"/>
                    <a:pt x="72" y="27"/>
                    <a:pt x="84" y="51"/>
                  </a:cubicBezTo>
                  <a:cubicBezTo>
                    <a:pt x="94" y="22"/>
                    <a:pt x="47" y="0"/>
                    <a:pt x="1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3"/>
            <p:cNvSpPr/>
            <p:nvPr/>
          </p:nvSpPr>
          <p:spPr>
            <a:xfrm>
              <a:off x="5468825" y="2250925"/>
              <a:ext cx="8350" cy="3675"/>
            </a:xfrm>
            <a:custGeom>
              <a:rect b="b" l="l" r="r" t="t"/>
              <a:pathLst>
                <a:path extrusionOk="0" h="147" w="334">
                  <a:moveTo>
                    <a:pt x="39" y="1"/>
                  </a:moveTo>
                  <a:cubicBezTo>
                    <a:pt x="29" y="1"/>
                    <a:pt x="21" y="2"/>
                    <a:pt x="12" y="4"/>
                  </a:cubicBezTo>
                  <a:cubicBezTo>
                    <a:pt x="24" y="27"/>
                    <a:pt x="36" y="87"/>
                    <a:pt x="1" y="99"/>
                  </a:cubicBezTo>
                  <a:cubicBezTo>
                    <a:pt x="21" y="103"/>
                    <a:pt x="41" y="105"/>
                    <a:pt x="60" y="105"/>
                  </a:cubicBezTo>
                  <a:cubicBezTo>
                    <a:pt x="94" y="105"/>
                    <a:pt x="124" y="100"/>
                    <a:pt x="148" y="100"/>
                  </a:cubicBezTo>
                  <a:cubicBezTo>
                    <a:pt x="181" y="100"/>
                    <a:pt x="204" y="108"/>
                    <a:pt x="215" y="146"/>
                  </a:cubicBezTo>
                  <a:lnTo>
                    <a:pt x="334" y="111"/>
                  </a:lnTo>
                  <a:cubicBezTo>
                    <a:pt x="312" y="98"/>
                    <a:pt x="295" y="94"/>
                    <a:pt x="282" y="94"/>
                  </a:cubicBezTo>
                  <a:cubicBezTo>
                    <a:pt x="257" y="94"/>
                    <a:pt x="244" y="109"/>
                    <a:pt x="223" y="109"/>
                  </a:cubicBezTo>
                  <a:cubicBezTo>
                    <a:pt x="214" y="109"/>
                    <a:pt x="204" y="107"/>
                    <a:pt x="191" y="99"/>
                  </a:cubicBezTo>
                  <a:cubicBezTo>
                    <a:pt x="167" y="75"/>
                    <a:pt x="215" y="87"/>
                    <a:pt x="191" y="63"/>
                  </a:cubicBezTo>
                  <a:cubicBezTo>
                    <a:pt x="142" y="24"/>
                    <a:pt x="84" y="1"/>
                    <a:pt x="3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3"/>
            <p:cNvSpPr/>
            <p:nvPr/>
          </p:nvSpPr>
          <p:spPr>
            <a:xfrm>
              <a:off x="5474175" y="2258150"/>
              <a:ext cx="3000" cy="1200"/>
            </a:xfrm>
            <a:custGeom>
              <a:rect b="b" l="l" r="r" t="t"/>
              <a:pathLst>
                <a:path extrusionOk="0" h="48" w="120">
                  <a:moveTo>
                    <a:pt x="84" y="0"/>
                  </a:moveTo>
                  <a:cubicBezTo>
                    <a:pt x="84" y="10"/>
                    <a:pt x="76" y="14"/>
                    <a:pt x="63" y="14"/>
                  </a:cubicBezTo>
                  <a:cubicBezTo>
                    <a:pt x="46" y="14"/>
                    <a:pt x="21" y="7"/>
                    <a:pt x="1" y="0"/>
                  </a:cubicBezTo>
                  <a:lnTo>
                    <a:pt x="1" y="0"/>
                  </a:lnTo>
                  <a:cubicBezTo>
                    <a:pt x="1" y="40"/>
                    <a:pt x="31" y="47"/>
                    <a:pt x="61" y="47"/>
                  </a:cubicBezTo>
                  <a:cubicBezTo>
                    <a:pt x="76" y="47"/>
                    <a:pt x="90" y="45"/>
                    <a:pt x="102" y="45"/>
                  </a:cubicBezTo>
                  <a:cubicBezTo>
                    <a:pt x="109" y="45"/>
                    <a:pt x="116" y="46"/>
                    <a:pt x="120" y="48"/>
                  </a:cubicBezTo>
                  <a:cubicBezTo>
                    <a:pt x="108" y="24"/>
                    <a:pt x="96" y="12"/>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3"/>
            <p:cNvSpPr/>
            <p:nvPr/>
          </p:nvSpPr>
          <p:spPr>
            <a:xfrm>
              <a:off x="5455425" y="2249225"/>
              <a:ext cx="3300" cy="325"/>
            </a:xfrm>
            <a:custGeom>
              <a:rect b="b" l="l" r="r" t="t"/>
              <a:pathLst>
                <a:path extrusionOk="0" h="13" w="132">
                  <a:moveTo>
                    <a:pt x="1" y="0"/>
                  </a:moveTo>
                  <a:lnTo>
                    <a:pt x="48" y="12"/>
                  </a:lnTo>
                  <a:lnTo>
                    <a:pt x="132" y="12"/>
                  </a:lnTo>
                  <a:cubicBezTo>
                    <a:pt x="84" y="12"/>
                    <a:pt x="48"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3"/>
            <p:cNvSpPr/>
            <p:nvPr/>
          </p:nvSpPr>
          <p:spPr>
            <a:xfrm>
              <a:off x="5454250" y="2248325"/>
              <a:ext cx="2700" cy="325"/>
            </a:xfrm>
            <a:custGeom>
              <a:rect b="b" l="l" r="r" t="t"/>
              <a:pathLst>
                <a:path extrusionOk="0" h="13" w="108">
                  <a:moveTo>
                    <a:pt x="107" y="0"/>
                  </a:moveTo>
                  <a:cubicBezTo>
                    <a:pt x="72" y="0"/>
                    <a:pt x="36" y="12"/>
                    <a:pt x="0" y="12"/>
                  </a:cubicBezTo>
                  <a:lnTo>
                    <a:pt x="107" y="12"/>
                  </a:lnTo>
                  <a:lnTo>
                    <a:pt x="107"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3"/>
            <p:cNvSpPr/>
            <p:nvPr/>
          </p:nvSpPr>
          <p:spPr>
            <a:xfrm>
              <a:off x="5453650" y="2247725"/>
              <a:ext cx="2400" cy="25"/>
            </a:xfrm>
            <a:custGeom>
              <a:rect b="b" l="l" r="r" t="t"/>
              <a:pathLst>
                <a:path extrusionOk="0" h="1" w="96">
                  <a:moveTo>
                    <a:pt x="0" y="1"/>
                  </a:moveTo>
                  <a:lnTo>
                    <a:pt x="12" y="1"/>
                  </a:lnTo>
                  <a:lnTo>
                    <a:pt x="9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3"/>
            <p:cNvSpPr/>
            <p:nvPr/>
          </p:nvSpPr>
          <p:spPr>
            <a:xfrm>
              <a:off x="5447100" y="2246250"/>
              <a:ext cx="3000" cy="1000"/>
            </a:xfrm>
            <a:custGeom>
              <a:rect b="b" l="l" r="r" t="t"/>
              <a:pathLst>
                <a:path extrusionOk="0" h="40" w="120">
                  <a:moveTo>
                    <a:pt x="0" y="0"/>
                  </a:moveTo>
                  <a:lnTo>
                    <a:pt x="24" y="24"/>
                  </a:lnTo>
                  <a:cubicBezTo>
                    <a:pt x="48" y="24"/>
                    <a:pt x="82" y="40"/>
                    <a:pt x="103" y="40"/>
                  </a:cubicBezTo>
                  <a:cubicBezTo>
                    <a:pt x="113" y="40"/>
                    <a:pt x="119" y="36"/>
                    <a:pt x="119" y="24"/>
                  </a:cubicBezTo>
                  <a:lnTo>
                    <a:pt x="119" y="24"/>
                  </a:lnTo>
                  <a:cubicBezTo>
                    <a:pt x="110" y="27"/>
                    <a:pt x="99" y="29"/>
                    <a:pt x="87" y="29"/>
                  </a:cubicBezTo>
                  <a:cubicBezTo>
                    <a:pt x="54" y="29"/>
                    <a:pt x="18" y="18"/>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3"/>
            <p:cNvSpPr/>
            <p:nvPr/>
          </p:nvSpPr>
          <p:spPr>
            <a:xfrm>
              <a:off x="5425375" y="2259925"/>
              <a:ext cx="1200" cy="1225"/>
            </a:xfrm>
            <a:custGeom>
              <a:rect b="b" l="l" r="r" t="t"/>
              <a:pathLst>
                <a:path extrusionOk="0" h="49" w="48">
                  <a:moveTo>
                    <a:pt x="3" y="42"/>
                  </a:moveTo>
                  <a:cubicBezTo>
                    <a:pt x="1" y="44"/>
                    <a:pt x="0" y="46"/>
                    <a:pt x="0" y="48"/>
                  </a:cubicBezTo>
                  <a:lnTo>
                    <a:pt x="3" y="42"/>
                  </a:lnTo>
                  <a:close/>
                  <a:moveTo>
                    <a:pt x="24" y="1"/>
                  </a:moveTo>
                  <a:lnTo>
                    <a:pt x="3" y="42"/>
                  </a:lnTo>
                  <a:lnTo>
                    <a:pt x="3" y="42"/>
                  </a:lnTo>
                  <a:cubicBezTo>
                    <a:pt x="6" y="40"/>
                    <a:pt x="9" y="39"/>
                    <a:pt x="14" y="39"/>
                  </a:cubicBezTo>
                  <a:cubicBezTo>
                    <a:pt x="21" y="39"/>
                    <a:pt x="30" y="42"/>
                    <a:pt x="36" y="48"/>
                  </a:cubicBezTo>
                  <a:cubicBezTo>
                    <a:pt x="48" y="25"/>
                    <a:pt x="36"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3"/>
            <p:cNvSpPr/>
            <p:nvPr/>
          </p:nvSpPr>
          <p:spPr>
            <a:xfrm>
              <a:off x="5420600" y="2259575"/>
              <a:ext cx="4800" cy="1275"/>
            </a:xfrm>
            <a:custGeom>
              <a:rect b="b" l="l" r="r" t="t"/>
              <a:pathLst>
                <a:path extrusionOk="0" h="51" w="192">
                  <a:moveTo>
                    <a:pt x="84" y="3"/>
                  </a:moveTo>
                  <a:lnTo>
                    <a:pt x="60" y="15"/>
                  </a:lnTo>
                  <a:cubicBezTo>
                    <a:pt x="61" y="15"/>
                    <a:pt x="62" y="15"/>
                    <a:pt x="62" y="15"/>
                  </a:cubicBezTo>
                  <a:lnTo>
                    <a:pt x="62" y="15"/>
                  </a:lnTo>
                  <a:lnTo>
                    <a:pt x="84" y="3"/>
                  </a:lnTo>
                  <a:close/>
                  <a:moveTo>
                    <a:pt x="175" y="0"/>
                  </a:moveTo>
                  <a:cubicBezTo>
                    <a:pt x="147" y="0"/>
                    <a:pt x="115" y="17"/>
                    <a:pt x="81" y="17"/>
                  </a:cubicBezTo>
                  <a:cubicBezTo>
                    <a:pt x="75" y="17"/>
                    <a:pt x="69" y="17"/>
                    <a:pt x="62" y="15"/>
                  </a:cubicBezTo>
                  <a:lnTo>
                    <a:pt x="62" y="15"/>
                  </a:lnTo>
                  <a:lnTo>
                    <a:pt x="1" y="50"/>
                  </a:lnTo>
                  <a:cubicBezTo>
                    <a:pt x="96" y="50"/>
                    <a:pt x="108" y="15"/>
                    <a:pt x="191" y="3"/>
                  </a:cubicBezTo>
                  <a:cubicBezTo>
                    <a:pt x="186" y="1"/>
                    <a:pt x="181" y="0"/>
                    <a:pt x="17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3"/>
            <p:cNvSpPr/>
            <p:nvPr/>
          </p:nvSpPr>
          <p:spPr>
            <a:xfrm>
              <a:off x="5375850" y="2266475"/>
              <a:ext cx="6375" cy="4225"/>
            </a:xfrm>
            <a:custGeom>
              <a:rect b="b" l="l" r="r" t="t"/>
              <a:pathLst>
                <a:path extrusionOk="0" h="169" w="255">
                  <a:moveTo>
                    <a:pt x="255" y="1"/>
                  </a:moveTo>
                  <a:lnTo>
                    <a:pt x="255" y="1"/>
                  </a:lnTo>
                  <a:cubicBezTo>
                    <a:pt x="183" y="48"/>
                    <a:pt x="112" y="72"/>
                    <a:pt x="17" y="108"/>
                  </a:cubicBezTo>
                  <a:cubicBezTo>
                    <a:pt x="38" y="119"/>
                    <a:pt x="1" y="169"/>
                    <a:pt x="12" y="169"/>
                  </a:cubicBezTo>
                  <a:cubicBezTo>
                    <a:pt x="13" y="169"/>
                    <a:pt x="15" y="168"/>
                    <a:pt x="17" y="167"/>
                  </a:cubicBezTo>
                  <a:lnTo>
                    <a:pt x="112" y="96"/>
                  </a:lnTo>
                  <a:lnTo>
                    <a:pt x="112" y="132"/>
                  </a:lnTo>
                  <a:cubicBezTo>
                    <a:pt x="183" y="120"/>
                    <a:pt x="136" y="72"/>
                    <a:pt x="219" y="60"/>
                  </a:cubicBezTo>
                  <a:cubicBezTo>
                    <a:pt x="219" y="25"/>
                    <a:pt x="207" y="36"/>
                    <a:pt x="25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3"/>
            <p:cNvSpPr/>
            <p:nvPr/>
          </p:nvSpPr>
          <p:spPr>
            <a:xfrm>
              <a:off x="5290825" y="2334350"/>
              <a:ext cx="325" cy="25"/>
            </a:xfrm>
            <a:custGeom>
              <a:rect b="b" l="l" r="r" t="t"/>
              <a:pathLst>
                <a:path extrusionOk="0" h="1" w="13">
                  <a:moveTo>
                    <a:pt x="1" y="0"/>
                  </a:moveTo>
                  <a:cubicBezTo>
                    <a:pt x="13" y="0"/>
                    <a:pt x="13" y="0"/>
                    <a:pt x="13" y="0"/>
                  </a:cubicBezTo>
                  <a:cubicBezTo>
                    <a:pt x="13" y="0"/>
                    <a:pt x="1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3"/>
            <p:cNvSpPr/>
            <p:nvPr/>
          </p:nvSpPr>
          <p:spPr>
            <a:xfrm>
              <a:off x="5289725" y="2334125"/>
              <a:ext cx="1125" cy="975"/>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3"/>
            <p:cNvSpPr/>
            <p:nvPr/>
          </p:nvSpPr>
          <p:spPr>
            <a:xfrm>
              <a:off x="5534025" y="2189500"/>
              <a:ext cx="450" cy="500"/>
            </a:xfrm>
            <a:custGeom>
              <a:rect b="b" l="l" r="r" t="t"/>
              <a:pathLst>
                <a:path extrusionOk="0" h="20" w="18">
                  <a:moveTo>
                    <a:pt x="16" y="1"/>
                  </a:moveTo>
                  <a:cubicBezTo>
                    <a:pt x="14" y="1"/>
                    <a:pt x="7" y="13"/>
                    <a:pt x="0" y="20"/>
                  </a:cubicBezTo>
                  <a:lnTo>
                    <a:pt x="12" y="20"/>
                  </a:lnTo>
                  <a:cubicBezTo>
                    <a:pt x="17" y="6"/>
                    <a:pt x="18"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3"/>
            <p:cNvSpPr/>
            <p:nvPr/>
          </p:nvSpPr>
          <p:spPr>
            <a:xfrm>
              <a:off x="5533725" y="2189675"/>
              <a:ext cx="300" cy="325"/>
            </a:xfrm>
            <a:custGeom>
              <a:rect b="b" l="l" r="r" t="t"/>
              <a:pathLst>
                <a:path extrusionOk="0" h="13" w="12">
                  <a:moveTo>
                    <a:pt x="0" y="1"/>
                  </a:moveTo>
                  <a:cubicBezTo>
                    <a:pt x="0" y="13"/>
                    <a:pt x="12" y="13"/>
                    <a:pt x="12" y="13"/>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3"/>
            <p:cNvSpPr/>
            <p:nvPr/>
          </p:nvSpPr>
          <p:spPr>
            <a:xfrm>
              <a:off x="5503650" y="2201300"/>
              <a:ext cx="25" cy="325"/>
            </a:xfrm>
            <a:custGeom>
              <a:rect b="b" l="l" r="r" t="t"/>
              <a:pathLst>
                <a:path extrusionOk="0" h="13" w="1">
                  <a:moveTo>
                    <a:pt x="1" y="0"/>
                  </a:moveTo>
                  <a:cubicBezTo>
                    <a:pt x="1" y="0"/>
                    <a:pt x="1" y="0"/>
                    <a:pt x="1" y="0"/>
                  </a:cubicBezTo>
                  <a:cubicBezTo>
                    <a:pt x="1" y="0"/>
                    <a:pt x="1"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3"/>
            <p:cNvSpPr/>
            <p:nvPr/>
          </p:nvSpPr>
          <p:spPr>
            <a:xfrm>
              <a:off x="5496200" y="2204275"/>
              <a:ext cx="325" cy="325"/>
            </a:xfrm>
            <a:custGeom>
              <a:rect b="b" l="l" r="r" t="t"/>
              <a:pathLst>
                <a:path extrusionOk="0" h="13" w="13">
                  <a:moveTo>
                    <a:pt x="1" y="0"/>
                  </a:moveTo>
                  <a:cubicBezTo>
                    <a:pt x="1" y="12"/>
                    <a:pt x="13" y="12"/>
                    <a:pt x="13" y="12"/>
                  </a:cubicBezTo>
                  <a:cubicBezTo>
                    <a:pt x="13" y="12"/>
                    <a:pt x="13" y="12"/>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3"/>
            <p:cNvSpPr/>
            <p:nvPr/>
          </p:nvSpPr>
          <p:spPr>
            <a:xfrm>
              <a:off x="5507525" y="2197725"/>
              <a:ext cx="625" cy="325"/>
            </a:xfrm>
            <a:custGeom>
              <a:rect b="b" l="l" r="r" t="t"/>
              <a:pathLst>
                <a:path extrusionOk="0" h="13" w="25">
                  <a:moveTo>
                    <a:pt x="0" y="0"/>
                  </a:moveTo>
                  <a:cubicBezTo>
                    <a:pt x="12" y="12"/>
                    <a:pt x="12" y="12"/>
                    <a:pt x="24" y="12"/>
                  </a:cubicBezTo>
                  <a:cubicBezTo>
                    <a:pt x="12" y="0"/>
                    <a:pt x="12"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3"/>
            <p:cNvSpPr/>
            <p:nvPr/>
          </p:nvSpPr>
          <p:spPr>
            <a:xfrm>
              <a:off x="5459600" y="2212600"/>
              <a:ext cx="325" cy="325"/>
            </a:xfrm>
            <a:custGeom>
              <a:rect b="b" l="l" r="r" t="t"/>
              <a:pathLst>
                <a:path extrusionOk="0" h="13" w="13">
                  <a:moveTo>
                    <a:pt x="12" y="13"/>
                  </a:moveTo>
                  <a:cubicBezTo>
                    <a:pt x="12" y="13"/>
                    <a:pt x="12" y="13"/>
                    <a:pt x="0" y="1"/>
                  </a:cubicBezTo>
                  <a:lnTo>
                    <a:pt x="0" y="1"/>
                  </a:lnTo>
                  <a:lnTo>
                    <a:pt x="12" y="13"/>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3"/>
            <p:cNvSpPr/>
            <p:nvPr/>
          </p:nvSpPr>
          <p:spPr>
            <a:xfrm>
              <a:off x="5519725" y="2189100"/>
              <a:ext cx="25" cy="25"/>
            </a:xfrm>
            <a:custGeom>
              <a:rect b="b" l="l" r="r" t="t"/>
              <a:pathLst>
                <a:path extrusionOk="0" h="1" w="1">
                  <a:moveTo>
                    <a:pt x="1" y="0"/>
                  </a:moveTo>
                  <a:lnTo>
                    <a:pt x="1" y="0"/>
                  </a:ln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3"/>
            <p:cNvSpPr/>
            <p:nvPr/>
          </p:nvSpPr>
          <p:spPr>
            <a:xfrm>
              <a:off x="5517950" y="2189100"/>
              <a:ext cx="25" cy="300"/>
            </a:xfrm>
            <a:custGeom>
              <a:rect b="b" l="l" r="r" t="t"/>
              <a:pathLst>
                <a:path extrusionOk="0" h="12" w="1">
                  <a:moveTo>
                    <a:pt x="0" y="12"/>
                  </a:moveTo>
                  <a:cubicBezTo>
                    <a:pt x="0" y="12"/>
                    <a:pt x="0" y="12"/>
                    <a:pt x="0" y="12"/>
                  </a:cubicBezTo>
                  <a:cubicBezTo>
                    <a:pt x="0" y="0"/>
                    <a:pt x="0" y="0"/>
                    <a:pt x="0"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3"/>
            <p:cNvSpPr/>
            <p:nvPr/>
          </p:nvSpPr>
          <p:spPr>
            <a:xfrm>
              <a:off x="5514075" y="2197425"/>
              <a:ext cx="325" cy="250"/>
            </a:xfrm>
            <a:custGeom>
              <a:rect b="b" l="l" r="r" t="t"/>
              <a:pathLst>
                <a:path extrusionOk="0" h="10" w="13">
                  <a:moveTo>
                    <a:pt x="0" y="0"/>
                  </a:moveTo>
                  <a:cubicBezTo>
                    <a:pt x="6" y="6"/>
                    <a:pt x="9" y="9"/>
                    <a:pt x="11" y="9"/>
                  </a:cubicBezTo>
                  <a:cubicBezTo>
                    <a:pt x="12" y="9"/>
                    <a:pt x="12" y="6"/>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3"/>
            <p:cNvSpPr/>
            <p:nvPr/>
          </p:nvSpPr>
          <p:spPr>
            <a:xfrm>
              <a:off x="5505150" y="2198900"/>
              <a:ext cx="25" cy="325"/>
            </a:xfrm>
            <a:custGeom>
              <a:rect b="b" l="l" r="r" t="t"/>
              <a:pathLst>
                <a:path extrusionOk="0" h="13" w="1">
                  <a:moveTo>
                    <a:pt x="0" y="13"/>
                  </a:moveTo>
                  <a:cubicBezTo>
                    <a:pt x="0" y="13"/>
                    <a:pt x="0" y="13"/>
                    <a:pt x="0" y="13"/>
                  </a:cubicBezTo>
                  <a:cubicBezTo>
                    <a:pt x="0" y="13"/>
                    <a:pt x="0" y="1"/>
                    <a:pt x="0"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3"/>
            <p:cNvSpPr/>
            <p:nvPr/>
          </p:nvSpPr>
          <p:spPr>
            <a:xfrm>
              <a:off x="5425675" y="2231950"/>
              <a:ext cx="900" cy="1225"/>
            </a:xfrm>
            <a:custGeom>
              <a:rect b="b" l="l" r="r" t="t"/>
              <a:pathLst>
                <a:path extrusionOk="0" h="49" w="36">
                  <a:moveTo>
                    <a:pt x="0" y="1"/>
                  </a:moveTo>
                  <a:cubicBezTo>
                    <a:pt x="0" y="1"/>
                    <a:pt x="0" y="12"/>
                    <a:pt x="0" y="24"/>
                  </a:cubicBezTo>
                  <a:lnTo>
                    <a:pt x="36" y="48"/>
                  </a:lnTo>
                  <a:cubicBezTo>
                    <a:pt x="36" y="36"/>
                    <a:pt x="33" y="36"/>
                    <a:pt x="28" y="36"/>
                  </a:cubicBezTo>
                  <a:cubicBezTo>
                    <a:pt x="24" y="36"/>
                    <a:pt x="18" y="36"/>
                    <a:pt x="12" y="24"/>
                  </a:cubicBezTo>
                  <a:cubicBezTo>
                    <a:pt x="12" y="20"/>
                    <a:pt x="13" y="19"/>
                    <a:pt x="16" y="19"/>
                  </a:cubicBezTo>
                  <a:cubicBezTo>
                    <a:pt x="20" y="19"/>
                    <a:pt x="28" y="24"/>
                    <a:pt x="36" y="24"/>
                  </a:cubicBezTo>
                  <a:cubicBezTo>
                    <a:pt x="29" y="11"/>
                    <a:pt x="25" y="7"/>
                    <a:pt x="21" y="7"/>
                  </a:cubicBezTo>
                  <a:cubicBezTo>
                    <a:pt x="15" y="7"/>
                    <a:pt x="12" y="18"/>
                    <a:pt x="8" y="18"/>
                  </a:cubicBezTo>
                  <a:cubicBezTo>
                    <a:pt x="6" y="18"/>
                    <a:pt x="3" y="14"/>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3"/>
            <p:cNvSpPr/>
            <p:nvPr/>
          </p:nvSpPr>
          <p:spPr>
            <a:xfrm>
              <a:off x="5456025" y="2211700"/>
              <a:ext cx="1525" cy="2425"/>
            </a:xfrm>
            <a:custGeom>
              <a:rect b="b" l="l" r="r" t="t"/>
              <a:pathLst>
                <a:path extrusionOk="0" h="97" w="61">
                  <a:moveTo>
                    <a:pt x="1" y="1"/>
                  </a:moveTo>
                  <a:cubicBezTo>
                    <a:pt x="1" y="37"/>
                    <a:pt x="48" y="60"/>
                    <a:pt x="48" y="96"/>
                  </a:cubicBezTo>
                  <a:lnTo>
                    <a:pt x="60" y="96"/>
                  </a:lnTo>
                  <a:cubicBezTo>
                    <a:pt x="36" y="72"/>
                    <a:pt x="36" y="49"/>
                    <a:pt x="24" y="25"/>
                  </a:cubicBezTo>
                  <a:cubicBezTo>
                    <a:pt x="12" y="13"/>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3"/>
            <p:cNvSpPr/>
            <p:nvPr/>
          </p:nvSpPr>
          <p:spPr>
            <a:xfrm>
              <a:off x="5457525" y="2214100"/>
              <a:ext cx="600" cy="325"/>
            </a:xfrm>
            <a:custGeom>
              <a:rect b="b" l="l" r="r" t="t"/>
              <a:pathLst>
                <a:path extrusionOk="0" h="13" w="24">
                  <a:moveTo>
                    <a:pt x="0" y="0"/>
                  </a:moveTo>
                  <a:cubicBezTo>
                    <a:pt x="12" y="0"/>
                    <a:pt x="12" y="12"/>
                    <a:pt x="12" y="12"/>
                  </a:cubicBezTo>
                  <a:lnTo>
                    <a:pt x="24" y="12"/>
                  </a:lnTo>
                  <a:cubicBezTo>
                    <a:pt x="12" y="0"/>
                    <a:pt x="12"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3"/>
            <p:cNvSpPr/>
            <p:nvPr/>
          </p:nvSpPr>
          <p:spPr>
            <a:xfrm>
              <a:off x="5430725" y="2228375"/>
              <a:ext cx="325" cy="25"/>
            </a:xfrm>
            <a:custGeom>
              <a:rect b="b" l="l" r="r" t="t"/>
              <a:pathLst>
                <a:path extrusionOk="0" h="1" w="13">
                  <a:moveTo>
                    <a:pt x="1" y="1"/>
                  </a:moveTo>
                  <a:cubicBezTo>
                    <a:pt x="12" y="1"/>
                    <a:pt x="12" y="1"/>
                    <a:pt x="12" y="1"/>
                  </a:cubicBez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3"/>
            <p:cNvSpPr/>
            <p:nvPr/>
          </p:nvSpPr>
          <p:spPr>
            <a:xfrm>
              <a:off x="5461075" y="2210825"/>
              <a:ext cx="325" cy="25"/>
            </a:xfrm>
            <a:custGeom>
              <a:rect b="b" l="l" r="r" t="t"/>
              <a:pathLst>
                <a:path extrusionOk="0" h="1" w="13">
                  <a:moveTo>
                    <a:pt x="1" y="0"/>
                  </a:moveTo>
                  <a:cubicBezTo>
                    <a:pt x="1" y="0"/>
                    <a:pt x="1" y="0"/>
                    <a:pt x="13" y="0"/>
                  </a:cubicBezTo>
                  <a:cubicBezTo>
                    <a:pt x="13" y="0"/>
                    <a:pt x="13"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3"/>
            <p:cNvSpPr/>
            <p:nvPr/>
          </p:nvSpPr>
          <p:spPr>
            <a:xfrm>
              <a:off x="5454550" y="2227550"/>
              <a:ext cx="600" cy="850"/>
            </a:xfrm>
            <a:custGeom>
              <a:rect b="b" l="l" r="r" t="t"/>
              <a:pathLst>
                <a:path extrusionOk="0" h="34" w="24">
                  <a:moveTo>
                    <a:pt x="12" y="0"/>
                  </a:moveTo>
                  <a:cubicBezTo>
                    <a:pt x="11" y="0"/>
                    <a:pt x="14" y="12"/>
                    <a:pt x="7" y="12"/>
                  </a:cubicBezTo>
                  <a:cubicBezTo>
                    <a:pt x="5" y="12"/>
                    <a:pt x="3" y="11"/>
                    <a:pt x="0" y="10"/>
                  </a:cubicBezTo>
                  <a:lnTo>
                    <a:pt x="0" y="10"/>
                  </a:lnTo>
                  <a:lnTo>
                    <a:pt x="12" y="34"/>
                  </a:lnTo>
                  <a:cubicBezTo>
                    <a:pt x="24" y="34"/>
                    <a:pt x="24" y="22"/>
                    <a:pt x="24" y="22"/>
                  </a:cubicBezTo>
                  <a:cubicBezTo>
                    <a:pt x="16" y="5"/>
                    <a:pt x="13"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3"/>
            <p:cNvSpPr/>
            <p:nvPr/>
          </p:nvSpPr>
          <p:spPr>
            <a:xfrm>
              <a:off x="5425375" y="2232550"/>
              <a:ext cx="325" cy="25"/>
            </a:xfrm>
            <a:custGeom>
              <a:rect b="b" l="l" r="r" t="t"/>
              <a:pathLst>
                <a:path extrusionOk="0" h="1" w="13">
                  <a:moveTo>
                    <a:pt x="0" y="0"/>
                  </a:moveTo>
                  <a:lnTo>
                    <a:pt x="12" y="0"/>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3"/>
            <p:cNvSpPr/>
            <p:nvPr/>
          </p:nvSpPr>
          <p:spPr>
            <a:xfrm>
              <a:off x="5459150" y="2212900"/>
              <a:ext cx="1075" cy="625"/>
            </a:xfrm>
            <a:custGeom>
              <a:rect b="b" l="l" r="r" t="t"/>
              <a:pathLst>
                <a:path extrusionOk="0" h="25" w="43">
                  <a:moveTo>
                    <a:pt x="30" y="1"/>
                  </a:moveTo>
                  <a:cubicBezTo>
                    <a:pt x="36" y="12"/>
                    <a:pt x="27" y="12"/>
                    <a:pt x="18" y="12"/>
                  </a:cubicBezTo>
                  <a:cubicBezTo>
                    <a:pt x="10" y="12"/>
                    <a:pt x="1" y="12"/>
                    <a:pt x="7" y="24"/>
                  </a:cubicBezTo>
                  <a:lnTo>
                    <a:pt x="42" y="12"/>
                  </a:lnTo>
                  <a:lnTo>
                    <a:pt x="3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3"/>
            <p:cNvSpPr/>
            <p:nvPr/>
          </p:nvSpPr>
          <p:spPr>
            <a:xfrm>
              <a:off x="5528950" y="2191775"/>
              <a:ext cx="1525" cy="2400"/>
            </a:xfrm>
            <a:custGeom>
              <a:rect b="b" l="l" r="r" t="t"/>
              <a:pathLst>
                <a:path extrusionOk="0" h="96" w="61">
                  <a:moveTo>
                    <a:pt x="60" y="0"/>
                  </a:moveTo>
                  <a:cubicBezTo>
                    <a:pt x="36" y="36"/>
                    <a:pt x="24" y="24"/>
                    <a:pt x="1" y="36"/>
                  </a:cubicBezTo>
                  <a:lnTo>
                    <a:pt x="24" y="72"/>
                  </a:lnTo>
                  <a:lnTo>
                    <a:pt x="24" y="84"/>
                  </a:lnTo>
                  <a:lnTo>
                    <a:pt x="36" y="95"/>
                  </a:lnTo>
                  <a:cubicBezTo>
                    <a:pt x="60" y="72"/>
                    <a:pt x="60" y="36"/>
                    <a:pt x="6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3"/>
            <p:cNvSpPr/>
            <p:nvPr/>
          </p:nvSpPr>
          <p:spPr>
            <a:xfrm>
              <a:off x="5521225" y="2185575"/>
              <a:ext cx="600" cy="850"/>
            </a:xfrm>
            <a:custGeom>
              <a:rect b="b" l="l" r="r" t="t"/>
              <a:pathLst>
                <a:path extrusionOk="0" h="34" w="24">
                  <a:moveTo>
                    <a:pt x="5" y="0"/>
                  </a:moveTo>
                  <a:cubicBezTo>
                    <a:pt x="2" y="0"/>
                    <a:pt x="0" y="3"/>
                    <a:pt x="0" y="10"/>
                  </a:cubicBezTo>
                  <a:lnTo>
                    <a:pt x="24" y="34"/>
                  </a:lnTo>
                  <a:cubicBezTo>
                    <a:pt x="24" y="17"/>
                    <a:pt x="12" y="0"/>
                    <a:pt x="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3"/>
            <p:cNvSpPr/>
            <p:nvPr/>
          </p:nvSpPr>
          <p:spPr>
            <a:xfrm>
              <a:off x="5524500" y="2193975"/>
              <a:ext cx="600" cy="1100"/>
            </a:xfrm>
            <a:custGeom>
              <a:rect b="b" l="l" r="r" t="t"/>
              <a:pathLst>
                <a:path extrusionOk="0" h="44" w="24">
                  <a:moveTo>
                    <a:pt x="11" y="0"/>
                  </a:moveTo>
                  <a:cubicBezTo>
                    <a:pt x="5" y="0"/>
                    <a:pt x="0" y="9"/>
                    <a:pt x="0" y="31"/>
                  </a:cubicBezTo>
                  <a:cubicBezTo>
                    <a:pt x="3" y="25"/>
                    <a:pt x="5" y="23"/>
                    <a:pt x="7" y="23"/>
                  </a:cubicBezTo>
                  <a:cubicBezTo>
                    <a:pt x="13" y="23"/>
                    <a:pt x="15" y="43"/>
                    <a:pt x="24" y="43"/>
                  </a:cubicBezTo>
                  <a:lnTo>
                    <a:pt x="24" y="7"/>
                  </a:lnTo>
                  <a:cubicBezTo>
                    <a:pt x="19" y="3"/>
                    <a:pt x="15" y="0"/>
                    <a:pt x="1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3"/>
            <p:cNvSpPr/>
            <p:nvPr/>
          </p:nvSpPr>
          <p:spPr>
            <a:xfrm>
              <a:off x="5518825" y="2186125"/>
              <a:ext cx="775" cy="600"/>
            </a:xfrm>
            <a:custGeom>
              <a:rect b="b" l="l" r="r" t="t"/>
              <a:pathLst>
                <a:path extrusionOk="0" h="24" w="31">
                  <a:moveTo>
                    <a:pt x="25" y="0"/>
                  </a:moveTo>
                  <a:cubicBezTo>
                    <a:pt x="25" y="9"/>
                    <a:pt x="23" y="12"/>
                    <a:pt x="21" y="12"/>
                  </a:cubicBezTo>
                  <a:cubicBezTo>
                    <a:pt x="17" y="12"/>
                    <a:pt x="11" y="4"/>
                    <a:pt x="6" y="4"/>
                  </a:cubicBezTo>
                  <a:cubicBezTo>
                    <a:pt x="3" y="4"/>
                    <a:pt x="1" y="9"/>
                    <a:pt x="1" y="24"/>
                  </a:cubicBezTo>
                  <a:cubicBezTo>
                    <a:pt x="4" y="21"/>
                    <a:pt x="7" y="20"/>
                    <a:pt x="11" y="20"/>
                  </a:cubicBezTo>
                  <a:cubicBezTo>
                    <a:pt x="15" y="20"/>
                    <a:pt x="19" y="21"/>
                    <a:pt x="22" y="21"/>
                  </a:cubicBezTo>
                  <a:cubicBezTo>
                    <a:pt x="28" y="21"/>
                    <a:pt x="31" y="18"/>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3"/>
            <p:cNvSpPr/>
            <p:nvPr/>
          </p:nvSpPr>
          <p:spPr>
            <a:xfrm>
              <a:off x="5521500" y="2195900"/>
              <a:ext cx="925" cy="750"/>
            </a:xfrm>
            <a:custGeom>
              <a:rect b="b" l="l" r="r" t="t"/>
              <a:pathLst>
                <a:path extrusionOk="0" h="30" w="37">
                  <a:moveTo>
                    <a:pt x="6" y="0"/>
                  </a:moveTo>
                  <a:cubicBezTo>
                    <a:pt x="3" y="0"/>
                    <a:pt x="1" y="4"/>
                    <a:pt x="1" y="14"/>
                  </a:cubicBezTo>
                  <a:cubicBezTo>
                    <a:pt x="5" y="26"/>
                    <a:pt x="9" y="30"/>
                    <a:pt x="13" y="30"/>
                  </a:cubicBezTo>
                  <a:cubicBezTo>
                    <a:pt x="19" y="30"/>
                    <a:pt x="25" y="20"/>
                    <a:pt x="31" y="16"/>
                  </a:cubicBezTo>
                  <a:lnTo>
                    <a:pt x="31" y="16"/>
                  </a:lnTo>
                  <a:cubicBezTo>
                    <a:pt x="32" y="16"/>
                    <a:pt x="32" y="16"/>
                    <a:pt x="32" y="16"/>
                  </a:cubicBezTo>
                  <a:cubicBezTo>
                    <a:pt x="34" y="16"/>
                    <a:pt x="35" y="15"/>
                    <a:pt x="37" y="14"/>
                  </a:cubicBezTo>
                  <a:lnTo>
                    <a:pt x="37" y="14"/>
                  </a:lnTo>
                  <a:cubicBezTo>
                    <a:pt x="35" y="14"/>
                    <a:pt x="33" y="15"/>
                    <a:pt x="31" y="16"/>
                  </a:cubicBezTo>
                  <a:lnTo>
                    <a:pt x="31" y="16"/>
                  </a:lnTo>
                  <a:cubicBezTo>
                    <a:pt x="23" y="15"/>
                    <a:pt x="12" y="0"/>
                    <a:pt x="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3"/>
            <p:cNvSpPr/>
            <p:nvPr/>
          </p:nvSpPr>
          <p:spPr>
            <a:xfrm>
              <a:off x="5516450" y="2187000"/>
              <a:ext cx="1525" cy="2700"/>
            </a:xfrm>
            <a:custGeom>
              <a:rect b="b" l="l" r="r" t="t"/>
              <a:pathLst>
                <a:path extrusionOk="0" h="108" w="61">
                  <a:moveTo>
                    <a:pt x="12" y="1"/>
                  </a:moveTo>
                  <a:cubicBezTo>
                    <a:pt x="12" y="36"/>
                    <a:pt x="1" y="72"/>
                    <a:pt x="24" y="108"/>
                  </a:cubicBezTo>
                  <a:cubicBezTo>
                    <a:pt x="12" y="72"/>
                    <a:pt x="24" y="72"/>
                    <a:pt x="36" y="72"/>
                  </a:cubicBezTo>
                  <a:cubicBezTo>
                    <a:pt x="36" y="84"/>
                    <a:pt x="36" y="96"/>
                    <a:pt x="36" y="108"/>
                  </a:cubicBezTo>
                  <a:cubicBezTo>
                    <a:pt x="48" y="84"/>
                    <a:pt x="48" y="84"/>
                    <a:pt x="60" y="72"/>
                  </a:cubicBezTo>
                  <a:cubicBezTo>
                    <a:pt x="48" y="48"/>
                    <a:pt x="24" y="36"/>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3"/>
            <p:cNvSpPr/>
            <p:nvPr/>
          </p:nvSpPr>
          <p:spPr>
            <a:xfrm>
              <a:off x="5520800" y="2194925"/>
              <a:ext cx="1025" cy="2275"/>
            </a:xfrm>
            <a:custGeom>
              <a:rect b="b" l="l" r="r" t="t"/>
              <a:pathLst>
                <a:path extrusionOk="0" h="91" w="41">
                  <a:moveTo>
                    <a:pt x="2" y="0"/>
                  </a:moveTo>
                  <a:lnTo>
                    <a:pt x="2" y="0"/>
                  </a:lnTo>
                  <a:cubicBezTo>
                    <a:pt x="1" y="0"/>
                    <a:pt x="3" y="9"/>
                    <a:pt x="5" y="20"/>
                  </a:cubicBezTo>
                  <a:lnTo>
                    <a:pt x="5" y="20"/>
                  </a:lnTo>
                  <a:lnTo>
                    <a:pt x="5" y="5"/>
                  </a:lnTo>
                  <a:cubicBezTo>
                    <a:pt x="3" y="2"/>
                    <a:pt x="2" y="0"/>
                    <a:pt x="2" y="0"/>
                  </a:cubicBezTo>
                  <a:close/>
                  <a:moveTo>
                    <a:pt x="5" y="20"/>
                  </a:moveTo>
                  <a:lnTo>
                    <a:pt x="5" y="53"/>
                  </a:lnTo>
                  <a:cubicBezTo>
                    <a:pt x="6" y="52"/>
                    <a:pt x="7" y="51"/>
                    <a:pt x="8" y="51"/>
                  </a:cubicBezTo>
                  <a:lnTo>
                    <a:pt x="8" y="51"/>
                  </a:lnTo>
                  <a:cubicBezTo>
                    <a:pt x="7" y="52"/>
                    <a:pt x="6" y="53"/>
                    <a:pt x="5" y="53"/>
                  </a:cubicBezTo>
                  <a:cubicBezTo>
                    <a:pt x="15" y="63"/>
                    <a:pt x="26" y="91"/>
                    <a:pt x="36" y="91"/>
                  </a:cubicBezTo>
                  <a:cubicBezTo>
                    <a:pt x="38" y="91"/>
                    <a:pt x="39" y="90"/>
                    <a:pt x="41" y="89"/>
                  </a:cubicBezTo>
                  <a:cubicBezTo>
                    <a:pt x="31" y="69"/>
                    <a:pt x="21" y="50"/>
                    <a:pt x="12" y="50"/>
                  </a:cubicBezTo>
                  <a:cubicBezTo>
                    <a:pt x="10" y="50"/>
                    <a:pt x="9" y="50"/>
                    <a:pt x="8" y="51"/>
                  </a:cubicBezTo>
                  <a:lnTo>
                    <a:pt x="8" y="51"/>
                  </a:lnTo>
                  <a:cubicBezTo>
                    <a:pt x="10" y="46"/>
                    <a:pt x="8" y="32"/>
                    <a:pt x="5" y="2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3"/>
            <p:cNvSpPr/>
            <p:nvPr/>
          </p:nvSpPr>
          <p:spPr>
            <a:xfrm>
              <a:off x="5514975" y="2186400"/>
              <a:ext cx="1200" cy="1825"/>
            </a:xfrm>
            <a:custGeom>
              <a:rect b="b" l="l" r="r" t="t"/>
              <a:pathLst>
                <a:path extrusionOk="0" h="73" w="48">
                  <a:moveTo>
                    <a:pt x="48" y="1"/>
                  </a:moveTo>
                  <a:cubicBezTo>
                    <a:pt x="24" y="13"/>
                    <a:pt x="0" y="37"/>
                    <a:pt x="0" y="60"/>
                  </a:cubicBezTo>
                  <a:lnTo>
                    <a:pt x="12" y="72"/>
                  </a:lnTo>
                  <a:cubicBezTo>
                    <a:pt x="24" y="37"/>
                    <a:pt x="48" y="49"/>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3"/>
            <p:cNvSpPr/>
            <p:nvPr/>
          </p:nvSpPr>
          <p:spPr>
            <a:xfrm>
              <a:off x="5519125" y="2194875"/>
              <a:ext cx="625" cy="1375"/>
            </a:xfrm>
            <a:custGeom>
              <a:rect b="b" l="l" r="r" t="t"/>
              <a:pathLst>
                <a:path extrusionOk="0" h="55" w="25">
                  <a:moveTo>
                    <a:pt x="6" y="0"/>
                  </a:moveTo>
                  <a:cubicBezTo>
                    <a:pt x="5" y="0"/>
                    <a:pt x="3" y="2"/>
                    <a:pt x="1" y="7"/>
                  </a:cubicBezTo>
                  <a:lnTo>
                    <a:pt x="1" y="55"/>
                  </a:lnTo>
                  <a:cubicBezTo>
                    <a:pt x="25" y="55"/>
                    <a:pt x="1" y="31"/>
                    <a:pt x="1" y="19"/>
                  </a:cubicBezTo>
                  <a:lnTo>
                    <a:pt x="1" y="19"/>
                  </a:lnTo>
                  <a:cubicBezTo>
                    <a:pt x="7" y="25"/>
                    <a:pt x="10" y="28"/>
                    <a:pt x="13" y="28"/>
                  </a:cubicBezTo>
                  <a:cubicBezTo>
                    <a:pt x="16" y="28"/>
                    <a:pt x="19" y="25"/>
                    <a:pt x="25" y="19"/>
                  </a:cubicBezTo>
                  <a:lnTo>
                    <a:pt x="25" y="19"/>
                  </a:lnTo>
                  <a:cubicBezTo>
                    <a:pt x="22" y="20"/>
                    <a:pt x="20" y="21"/>
                    <a:pt x="18" y="21"/>
                  </a:cubicBezTo>
                  <a:cubicBezTo>
                    <a:pt x="6" y="21"/>
                    <a:pt x="9" y="0"/>
                    <a:pt x="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3"/>
            <p:cNvSpPr/>
            <p:nvPr/>
          </p:nvSpPr>
          <p:spPr>
            <a:xfrm>
              <a:off x="5517650" y="2196525"/>
              <a:ext cx="1200" cy="1825"/>
            </a:xfrm>
            <a:custGeom>
              <a:rect b="b" l="l" r="r" t="t"/>
              <a:pathLst>
                <a:path extrusionOk="0" h="73" w="48">
                  <a:moveTo>
                    <a:pt x="12" y="1"/>
                  </a:moveTo>
                  <a:lnTo>
                    <a:pt x="0" y="25"/>
                  </a:lnTo>
                  <a:lnTo>
                    <a:pt x="24" y="72"/>
                  </a:lnTo>
                  <a:cubicBezTo>
                    <a:pt x="48" y="48"/>
                    <a:pt x="24" y="48"/>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3"/>
            <p:cNvSpPr/>
            <p:nvPr/>
          </p:nvSpPr>
          <p:spPr>
            <a:xfrm>
              <a:off x="5516750" y="2195650"/>
              <a:ext cx="625" cy="2100"/>
            </a:xfrm>
            <a:custGeom>
              <a:rect b="b" l="l" r="r" t="t"/>
              <a:pathLst>
                <a:path extrusionOk="0" h="84" w="25">
                  <a:moveTo>
                    <a:pt x="12" y="0"/>
                  </a:moveTo>
                  <a:lnTo>
                    <a:pt x="0" y="83"/>
                  </a:lnTo>
                  <a:cubicBezTo>
                    <a:pt x="12" y="48"/>
                    <a:pt x="12" y="48"/>
                    <a:pt x="24" y="12"/>
                  </a:cubicBez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3"/>
            <p:cNvSpPr/>
            <p:nvPr/>
          </p:nvSpPr>
          <p:spPr>
            <a:xfrm>
              <a:off x="5505825" y="2189875"/>
              <a:ext cx="625" cy="975"/>
            </a:xfrm>
            <a:custGeom>
              <a:rect b="b" l="l" r="r" t="t"/>
              <a:pathLst>
                <a:path extrusionOk="0" h="39" w="25">
                  <a:moveTo>
                    <a:pt x="1" y="0"/>
                  </a:moveTo>
                  <a:lnTo>
                    <a:pt x="1" y="0"/>
                  </a:lnTo>
                  <a:cubicBezTo>
                    <a:pt x="0" y="0"/>
                    <a:pt x="2" y="1"/>
                    <a:pt x="6" y="3"/>
                  </a:cubicBezTo>
                  <a:lnTo>
                    <a:pt x="6" y="3"/>
                  </a:lnTo>
                  <a:cubicBezTo>
                    <a:pt x="3" y="1"/>
                    <a:pt x="1" y="0"/>
                    <a:pt x="1" y="0"/>
                  </a:cubicBezTo>
                  <a:close/>
                  <a:moveTo>
                    <a:pt x="6" y="3"/>
                  </a:moveTo>
                  <a:cubicBezTo>
                    <a:pt x="7" y="4"/>
                    <a:pt x="8" y="5"/>
                    <a:pt x="9" y="6"/>
                  </a:cubicBezTo>
                  <a:lnTo>
                    <a:pt x="9" y="6"/>
                  </a:lnTo>
                  <a:cubicBezTo>
                    <a:pt x="9" y="5"/>
                    <a:pt x="9" y="5"/>
                    <a:pt x="9" y="5"/>
                  </a:cubicBezTo>
                  <a:cubicBezTo>
                    <a:pt x="8" y="4"/>
                    <a:pt x="7" y="4"/>
                    <a:pt x="6" y="3"/>
                  </a:cubicBezTo>
                  <a:close/>
                  <a:moveTo>
                    <a:pt x="9" y="6"/>
                  </a:moveTo>
                  <a:lnTo>
                    <a:pt x="9" y="6"/>
                  </a:lnTo>
                  <a:cubicBezTo>
                    <a:pt x="9" y="22"/>
                    <a:pt x="21" y="38"/>
                    <a:pt x="23" y="38"/>
                  </a:cubicBezTo>
                  <a:cubicBezTo>
                    <a:pt x="25" y="38"/>
                    <a:pt x="24" y="36"/>
                    <a:pt x="21" y="29"/>
                  </a:cubicBezTo>
                  <a:cubicBezTo>
                    <a:pt x="21" y="19"/>
                    <a:pt x="14" y="11"/>
                    <a:pt x="9" y="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3"/>
            <p:cNvSpPr/>
            <p:nvPr/>
          </p:nvSpPr>
          <p:spPr>
            <a:xfrm>
              <a:off x="5509000" y="2199150"/>
              <a:ext cx="1525" cy="1275"/>
            </a:xfrm>
            <a:custGeom>
              <a:rect b="b" l="l" r="r" t="t"/>
              <a:pathLst>
                <a:path extrusionOk="0" h="51" w="61">
                  <a:moveTo>
                    <a:pt x="43" y="1"/>
                  </a:moveTo>
                  <a:cubicBezTo>
                    <a:pt x="30" y="1"/>
                    <a:pt x="11" y="30"/>
                    <a:pt x="1" y="51"/>
                  </a:cubicBezTo>
                  <a:cubicBezTo>
                    <a:pt x="13" y="27"/>
                    <a:pt x="60" y="27"/>
                    <a:pt x="49" y="3"/>
                  </a:cubicBezTo>
                  <a:cubicBezTo>
                    <a:pt x="47" y="1"/>
                    <a:pt x="45" y="1"/>
                    <a:pt x="4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3"/>
            <p:cNvSpPr/>
            <p:nvPr/>
          </p:nvSpPr>
          <p:spPr>
            <a:xfrm>
              <a:off x="5497100" y="2205450"/>
              <a:ext cx="875" cy="1525"/>
            </a:xfrm>
            <a:custGeom>
              <a:rect b="b" l="l" r="r" t="t"/>
              <a:pathLst>
                <a:path extrusionOk="0" h="61" w="35">
                  <a:moveTo>
                    <a:pt x="24" y="1"/>
                  </a:moveTo>
                  <a:cubicBezTo>
                    <a:pt x="24" y="25"/>
                    <a:pt x="13" y="25"/>
                    <a:pt x="1" y="60"/>
                  </a:cubicBezTo>
                  <a:cubicBezTo>
                    <a:pt x="13" y="49"/>
                    <a:pt x="24" y="60"/>
                    <a:pt x="13" y="37"/>
                  </a:cubicBezTo>
                  <a:lnTo>
                    <a:pt x="13" y="37"/>
                  </a:lnTo>
                  <a:cubicBezTo>
                    <a:pt x="15" y="39"/>
                    <a:pt x="17" y="40"/>
                    <a:pt x="19" y="40"/>
                  </a:cubicBezTo>
                  <a:cubicBezTo>
                    <a:pt x="28" y="40"/>
                    <a:pt x="34" y="20"/>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3"/>
            <p:cNvSpPr/>
            <p:nvPr/>
          </p:nvSpPr>
          <p:spPr>
            <a:xfrm>
              <a:off x="5494125" y="2206350"/>
              <a:ext cx="625" cy="925"/>
            </a:xfrm>
            <a:custGeom>
              <a:rect b="b" l="l" r="r" t="t"/>
              <a:pathLst>
                <a:path extrusionOk="0" h="37" w="25">
                  <a:moveTo>
                    <a:pt x="12" y="1"/>
                  </a:moveTo>
                  <a:cubicBezTo>
                    <a:pt x="12" y="1"/>
                    <a:pt x="1" y="24"/>
                    <a:pt x="12" y="36"/>
                  </a:cubicBezTo>
                  <a:cubicBezTo>
                    <a:pt x="12" y="24"/>
                    <a:pt x="24" y="24"/>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3"/>
            <p:cNvSpPr/>
            <p:nvPr/>
          </p:nvSpPr>
          <p:spPr>
            <a:xfrm>
              <a:off x="5468225" y="2201300"/>
              <a:ext cx="625" cy="900"/>
            </a:xfrm>
            <a:custGeom>
              <a:rect b="b" l="l" r="r" t="t"/>
              <a:pathLst>
                <a:path extrusionOk="0" h="36" w="25">
                  <a:moveTo>
                    <a:pt x="13" y="0"/>
                  </a:moveTo>
                  <a:cubicBezTo>
                    <a:pt x="1" y="0"/>
                    <a:pt x="1" y="12"/>
                    <a:pt x="13" y="36"/>
                  </a:cubicBezTo>
                  <a:cubicBezTo>
                    <a:pt x="25" y="24"/>
                    <a:pt x="13" y="12"/>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3"/>
            <p:cNvSpPr/>
            <p:nvPr/>
          </p:nvSpPr>
          <p:spPr>
            <a:xfrm>
              <a:off x="5467625" y="2201900"/>
              <a:ext cx="625" cy="600"/>
            </a:xfrm>
            <a:custGeom>
              <a:rect b="b" l="l" r="r" t="t"/>
              <a:pathLst>
                <a:path extrusionOk="0" h="24" w="25">
                  <a:moveTo>
                    <a:pt x="13" y="12"/>
                  </a:moveTo>
                  <a:lnTo>
                    <a:pt x="1" y="0"/>
                  </a:lnTo>
                  <a:lnTo>
                    <a:pt x="25" y="24"/>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3"/>
            <p:cNvSpPr/>
            <p:nvPr/>
          </p:nvSpPr>
          <p:spPr>
            <a:xfrm>
              <a:off x="5465550" y="2202175"/>
              <a:ext cx="325" cy="325"/>
            </a:xfrm>
            <a:custGeom>
              <a:rect b="b" l="l" r="r" t="t"/>
              <a:pathLst>
                <a:path extrusionOk="0" h="13" w="13">
                  <a:moveTo>
                    <a:pt x="12" y="1"/>
                  </a:moveTo>
                  <a:cubicBezTo>
                    <a:pt x="1" y="1"/>
                    <a:pt x="1" y="13"/>
                    <a:pt x="12" y="13"/>
                  </a:cubicBezTo>
                  <a:cubicBezTo>
                    <a:pt x="12" y="13"/>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3"/>
            <p:cNvSpPr/>
            <p:nvPr/>
          </p:nvSpPr>
          <p:spPr>
            <a:xfrm>
              <a:off x="5465850" y="2201900"/>
              <a:ext cx="325" cy="300"/>
            </a:xfrm>
            <a:custGeom>
              <a:rect b="b" l="l" r="r" t="t"/>
              <a:pathLst>
                <a:path extrusionOk="0" h="12" w="13">
                  <a:moveTo>
                    <a:pt x="0" y="0"/>
                  </a:moveTo>
                  <a:cubicBezTo>
                    <a:pt x="0" y="0"/>
                    <a:pt x="0" y="0"/>
                    <a:pt x="0" y="12"/>
                  </a:cubicBezTo>
                  <a:cubicBezTo>
                    <a:pt x="0" y="8"/>
                    <a:pt x="0" y="7"/>
                    <a:pt x="1" y="7"/>
                  </a:cubicBezTo>
                  <a:cubicBezTo>
                    <a:pt x="2" y="7"/>
                    <a:pt x="4" y="12"/>
                    <a:pt x="12" y="12"/>
                  </a:cubicBez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3"/>
            <p:cNvSpPr/>
            <p:nvPr/>
          </p:nvSpPr>
          <p:spPr>
            <a:xfrm>
              <a:off x="5465250" y="2201900"/>
              <a:ext cx="925" cy="1800"/>
            </a:xfrm>
            <a:custGeom>
              <a:rect b="b" l="l" r="r" t="t"/>
              <a:pathLst>
                <a:path extrusionOk="0" h="72" w="37">
                  <a:moveTo>
                    <a:pt x="1" y="0"/>
                  </a:moveTo>
                  <a:lnTo>
                    <a:pt x="1" y="36"/>
                  </a:lnTo>
                  <a:lnTo>
                    <a:pt x="36" y="71"/>
                  </a:lnTo>
                  <a:cubicBezTo>
                    <a:pt x="36" y="36"/>
                    <a:pt x="1" y="6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3"/>
            <p:cNvSpPr/>
            <p:nvPr/>
          </p:nvSpPr>
          <p:spPr>
            <a:xfrm>
              <a:off x="5462275" y="2203675"/>
              <a:ext cx="2700" cy="3900"/>
            </a:xfrm>
            <a:custGeom>
              <a:rect b="b" l="l" r="r" t="t"/>
              <a:pathLst>
                <a:path extrusionOk="0" h="156" w="108">
                  <a:moveTo>
                    <a:pt x="72" y="0"/>
                  </a:moveTo>
                  <a:cubicBezTo>
                    <a:pt x="54" y="0"/>
                    <a:pt x="56" y="41"/>
                    <a:pt x="49" y="41"/>
                  </a:cubicBezTo>
                  <a:cubicBezTo>
                    <a:pt x="46" y="41"/>
                    <a:pt x="42" y="36"/>
                    <a:pt x="36" y="24"/>
                  </a:cubicBezTo>
                  <a:lnTo>
                    <a:pt x="36" y="24"/>
                  </a:lnTo>
                  <a:cubicBezTo>
                    <a:pt x="1" y="84"/>
                    <a:pt x="84" y="108"/>
                    <a:pt x="48" y="155"/>
                  </a:cubicBezTo>
                  <a:cubicBezTo>
                    <a:pt x="108" y="155"/>
                    <a:pt x="24" y="48"/>
                    <a:pt x="72" y="48"/>
                  </a:cubicBezTo>
                  <a:cubicBezTo>
                    <a:pt x="36" y="24"/>
                    <a:pt x="72" y="24"/>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3"/>
            <p:cNvSpPr/>
            <p:nvPr/>
          </p:nvSpPr>
          <p:spPr>
            <a:xfrm>
              <a:off x="5464650" y="2205300"/>
              <a:ext cx="725" cy="750"/>
            </a:xfrm>
            <a:custGeom>
              <a:rect b="b" l="l" r="r" t="t"/>
              <a:pathLst>
                <a:path extrusionOk="0" h="30" w="29">
                  <a:moveTo>
                    <a:pt x="8" y="1"/>
                  </a:moveTo>
                  <a:cubicBezTo>
                    <a:pt x="4" y="1"/>
                    <a:pt x="1" y="7"/>
                    <a:pt x="1" y="19"/>
                  </a:cubicBezTo>
                  <a:cubicBezTo>
                    <a:pt x="9" y="19"/>
                    <a:pt x="22" y="29"/>
                    <a:pt x="26" y="29"/>
                  </a:cubicBezTo>
                  <a:cubicBezTo>
                    <a:pt x="29" y="29"/>
                    <a:pt x="29" y="27"/>
                    <a:pt x="25" y="19"/>
                  </a:cubicBezTo>
                  <a:cubicBezTo>
                    <a:pt x="19" y="7"/>
                    <a:pt x="13" y="1"/>
                    <a:pt x="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3"/>
            <p:cNvSpPr/>
            <p:nvPr/>
          </p:nvSpPr>
          <p:spPr>
            <a:xfrm>
              <a:off x="5461975" y="2205175"/>
              <a:ext cx="325" cy="300"/>
            </a:xfrm>
            <a:custGeom>
              <a:rect b="b" l="l" r="r" t="t"/>
              <a:pathLst>
                <a:path extrusionOk="0" h="12" w="13">
                  <a:moveTo>
                    <a:pt x="1" y="0"/>
                  </a:moveTo>
                  <a:lnTo>
                    <a:pt x="1" y="12"/>
                  </a:lnTo>
                  <a:lnTo>
                    <a:pt x="13" y="12"/>
                  </a:ln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3"/>
            <p:cNvSpPr/>
            <p:nvPr/>
          </p:nvSpPr>
          <p:spPr>
            <a:xfrm>
              <a:off x="5460500" y="2204875"/>
              <a:ext cx="600" cy="900"/>
            </a:xfrm>
            <a:custGeom>
              <a:rect b="b" l="l" r="r" t="t"/>
              <a:pathLst>
                <a:path extrusionOk="0" h="36" w="24">
                  <a:moveTo>
                    <a:pt x="24" y="0"/>
                  </a:moveTo>
                  <a:cubicBezTo>
                    <a:pt x="24" y="12"/>
                    <a:pt x="0" y="24"/>
                    <a:pt x="24" y="36"/>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3"/>
            <p:cNvSpPr/>
            <p:nvPr/>
          </p:nvSpPr>
          <p:spPr>
            <a:xfrm>
              <a:off x="5458925" y="2205750"/>
              <a:ext cx="700" cy="1350"/>
            </a:xfrm>
            <a:custGeom>
              <a:rect b="b" l="l" r="r" t="t"/>
              <a:pathLst>
                <a:path extrusionOk="0" h="54" w="28">
                  <a:moveTo>
                    <a:pt x="4" y="1"/>
                  </a:moveTo>
                  <a:lnTo>
                    <a:pt x="4" y="1"/>
                  </a:lnTo>
                  <a:cubicBezTo>
                    <a:pt x="1" y="1"/>
                    <a:pt x="0" y="4"/>
                    <a:pt x="0" y="8"/>
                  </a:cubicBezTo>
                  <a:lnTo>
                    <a:pt x="0" y="8"/>
                  </a:lnTo>
                  <a:cubicBezTo>
                    <a:pt x="1" y="5"/>
                    <a:pt x="1" y="3"/>
                    <a:pt x="4" y="1"/>
                  </a:cubicBezTo>
                  <a:close/>
                  <a:moveTo>
                    <a:pt x="0" y="8"/>
                  </a:moveTo>
                  <a:lnTo>
                    <a:pt x="0" y="8"/>
                  </a:lnTo>
                  <a:cubicBezTo>
                    <a:pt x="0" y="9"/>
                    <a:pt x="0" y="10"/>
                    <a:pt x="1" y="12"/>
                  </a:cubicBezTo>
                  <a:lnTo>
                    <a:pt x="1" y="12"/>
                  </a:lnTo>
                  <a:cubicBezTo>
                    <a:pt x="1" y="10"/>
                    <a:pt x="0" y="9"/>
                    <a:pt x="0" y="8"/>
                  </a:cubicBezTo>
                  <a:close/>
                  <a:moveTo>
                    <a:pt x="1" y="12"/>
                  </a:moveTo>
                  <a:cubicBezTo>
                    <a:pt x="2" y="27"/>
                    <a:pt x="13" y="53"/>
                    <a:pt x="22" y="53"/>
                  </a:cubicBezTo>
                  <a:cubicBezTo>
                    <a:pt x="24" y="53"/>
                    <a:pt x="26" y="52"/>
                    <a:pt x="27" y="48"/>
                  </a:cubicBezTo>
                  <a:cubicBezTo>
                    <a:pt x="19" y="40"/>
                    <a:pt x="3" y="24"/>
                    <a:pt x="1"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3"/>
            <p:cNvSpPr/>
            <p:nvPr/>
          </p:nvSpPr>
          <p:spPr>
            <a:xfrm>
              <a:off x="5456625" y="2209925"/>
              <a:ext cx="625" cy="625"/>
            </a:xfrm>
            <a:custGeom>
              <a:rect b="b" l="l" r="r" t="t"/>
              <a:pathLst>
                <a:path extrusionOk="0" h="25" w="25">
                  <a:moveTo>
                    <a:pt x="12" y="1"/>
                  </a:moveTo>
                  <a:lnTo>
                    <a:pt x="0" y="24"/>
                  </a:lnTo>
                  <a:lnTo>
                    <a:pt x="12" y="24"/>
                  </a:lnTo>
                  <a:cubicBezTo>
                    <a:pt x="24" y="24"/>
                    <a:pt x="24" y="12"/>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3"/>
            <p:cNvSpPr/>
            <p:nvPr/>
          </p:nvSpPr>
          <p:spPr>
            <a:xfrm>
              <a:off x="5459600" y="2214100"/>
              <a:ext cx="925" cy="650"/>
            </a:xfrm>
            <a:custGeom>
              <a:rect b="b" l="l" r="r" t="t"/>
              <a:pathLst>
                <a:path extrusionOk="0" h="26" w="37">
                  <a:moveTo>
                    <a:pt x="36" y="0"/>
                  </a:moveTo>
                  <a:cubicBezTo>
                    <a:pt x="32" y="0"/>
                    <a:pt x="28" y="2"/>
                    <a:pt x="26" y="4"/>
                  </a:cubicBezTo>
                  <a:lnTo>
                    <a:pt x="26" y="4"/>
                  </a:lnTo>
                  <a:cubicBezTo>
                    <a:pt x="29" y="4"/>
                    <a:pt x="32" y="2"/>
                    <a:pt x="36" y="0"/>
                  </a:cubicBezTo>
                  <a:close/>
                  <a:moveTo>
                    <a:pt x="26" y="4"/>
                  </a:moveTo>
                  <a:cubicBezTo>
                    <a:pt x="20" y="6"/>
                    <a:pt x="17" y="6"/>
                    <a:pt x="14" y="6"/>
                  </a:cubicBezTo>
                  <a:cubicBezTo>
                    <a:pt x="9" y="6"/>
                    <a:pt x="6" y="6"/>
                    <a:pt x="0" y="12"/>
                  </a:cubicBezTo>
                  <a:cubicBezTo>
                    <a:pt x="7" y="22"/>
                    <a:pt x="11" y="25"/>
                    <a:pt x="13" y="25"/>
                  </a:cubicBezTo>
                  <a:cubicBezTo>
                    <a:pt x="19" y="25"/>
                    <a:pt x="19" y="12"/>
                    <a:pt x="26" y="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3"/>
            <p:cNvSpPr/>
            <p:nvPr/>
          </p:nvSpPr>
          <p:spPr>
            <a:xfrm>
              <a:off x="5455425" y="2209000"/>
              <a:ext cx="625" cy="650"/>
            </a:xfrm>
            <a:custGeom>
              <a:rect b="b" l="l" r="r" t="t"/>
              <a:pathLst>
                <a:path extrusionOk="0" h="26" w="25">
                  <a:moveTo>
                    <a:pt x="6" y="1"/>
                  </a:moveTo>
                  <a:cubicBezTo>
                    <a:pt x="1" y="1"/>
                    <a:pt x="1" y="11"/>
                    <a:pt x="1" y="26"/>
                  </a:cubicBezTo>
                  <a:cubicBezTo>
                    <a:pt x="1" y="14"/>
                    <a:pt x="4" y="11"/>
                    <a:pt x="8" y="11"/>
                  </a:cubicBezTo>
                  <a:cubicBezTo>
                    <a:pt x="13" y="11"/>
                    <a:pt x="19" y="14"/>
                    <a:pt x="25" y="14"/>
                  </a:cubicBezTo>
                  <a:cubicBezTo>
                    <a:pt x="15" y="5"/>
                    <a:pt x="10" y="1"/>
                    <a:pt x="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3"/>
            <p:cNvSpPr/>
            <p:nvPr/>
          </p:nvSpPr>
          <p:spPr>
            <a:xfrm>
              <a:off x="5453425" y="2209025"/>
              <a:ext cx="2025" cy="3300"/>
            </a:xfrm>
            <a:custGeom>
              <a:rect b="b" l="l" r="r" t="t"/>
              <a:pathLst>
                <a:path extrusionOk="0" h="132" w="81">
                  <a:moveTo>
                    <a:pt x="57" y="1"/>
                  </a:moveTo>
                  <a:cubicBezTo>
                    <a:pt x="35" y="1"/>
                    <a:pt x="75" y="43"/>
                    <a:pt x="61" y="58"/>
                  </a:cubicBezTo>
                  <a:lnTo>
                    <a:pt x="61" y="58"/>
                  </a:lnTo>
                  <a:cubicBezTo>
                    <a:pt x="64" y="58"/>
                    <a:pt x="71" y="62"/>
                    <a:pt x="81" y="72"/>
                  </a:cubicBezTo>
                  <a:lnTo>
                    <a:pt x="57" y="1"/>
                  </a:lnTo>
                  <a:close/>
                  <a:moveTo>
                    <a:pt x="18" y="20"/>
                  </a:moveTo>
                  <a:cubicBezTo>
                    <a:pt x="5" y="20"/>
                    <a:pt x="0" y="34"/>
                    <a:pt x="9" y="60"/>
                  </a:cubicBezTo>
                  <a:cubicBezTo>
                    <a:pt x="21" y="72"/>
                    <a:pt x="57" y="108"/>
                    <a:pt x="57" y="132"/>
                  </a:cubicBezTo>
                  <a:cubicBezTo>
                    <a:pt x="65" y="115"/>
                    <a:pt x="51" y="70"/>
                    <a:pt x="57" y="60"/>
                  </a:cubicBezTo>
                  <a:lnTo>
                    <a:pt x="57" y="60"/>
                  </a:lnTo>
                  <a:cubicBezTo>
                    <a:pt x="57" y="60"/>
                    <a:pt x="57" y="60"/>
                    <a:pt x="57" y="60"/>
                  </a:cubicBezTo>
                  <a:cubicBezTo>
                    <a:pt x="58" y="60"/>
                    <a:pt x="60" y="59"/>
                    <a:pt x="61" y="58"/>
                  </a:cubicBezTo>
                  <a:lnTo>
                    <a:pt x="61" y="58"/>
                  </a:lnTo>
                  <a:cubicBezTo>
                    <a:pt x="60" y="58"/>
                    <a:pt x="60" y="58"/>
                    <a:pt x="60" y="58"/>
                  </a:cubicBezTo>
                  <a:cubicBezTo>
                    <a:pt x="59" y="58"/>
                    <a:pt x="57" y="59"/>
                    <a:pt x="57" y="60"/>
                  </a:cubicBezTo>
                  <a:lnTo>
                    <a:pt x="57" y="60"/>
                  </a:lnTo>
                  <a:cubicBezTo>
                    <a:pt x="45" y="48"/>
                    <a:pt x="45" y="36"/>
                    <a:pt x="33" y="25"/>
                  </a:cubicBezTo>
                  <a:cubicBezTo>
                    <a:pt x="27" y="22"/>
                    <a:pt x="22" y="20"/>
                    <a:pt x="18" y="2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3"/>
            <p:cNvSpPr/>
            <p:nvPr/>
          </p:nvSpPr>
          <p:spPr>
            <a:xfrm>
              <a:off x="5457525" y="2212600"/>
              <a:ext cx="925" cy="1375"/>
            </a:xfrm>
            <a:custGeom>
              <a:rect b="b" l="l" r="r" t="t"/>
              <a:pathLst>
                <a:path extrusionOk="0" h="55" w="37">
                  <a:moveTo>
                    <a:pt x="0" y="1"/>
                  </a:moveTo>
                  <a:cubicBezTo>
                    <a:pt x="12" y="24"/>
                    <a:pt x="12" y="24"/>
                    <a:pt x="12" y="36"/>
                  </a:cubicBezTo>
                  <a:cubicBezTo>
                    <a:pt x="22" y="50"/>
                    <a:pt x="27" y="55"/>
                    <a:pt x="30" y="55"/>
                  </a:cubicBezTo>
                  <a:cubicBezTo>
                    <a:pt x="36" y="55"/>
                    <a:pt x="24" y="21"/>
                    <a:pt x="24" y="13"/>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3"/>
            <p:cNvSpPr/>
            <p:nvPr/>
          </p:nvSpPr>
          <p:spPr>
            <a:xfrm>
              <a:off x="5451850" y="2213200"/>
              <a:ext cx="625" cy="625"/>
            </a:xfrm>
            <a:custGeom>
              <a:rect b="b" l="l" r="r" t="t"/>
              <a:pathLst>
                <a:path extrusionOk="0" h="25" w="25">
                  <a:moveTo>
                    <a:pt x="25" y="0"/>
                  </a:moveTo>
                  <a:lnTo>
                    <a:pt x="1" y="24"/>
                  </a:lnTo>
                  <a:lnTo>
                    <a:pt x="13" y="24"/>
                  </a:lnTo>
                  <a:lnTo>
                    <a:pt x="25"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3"/>
            <p:cNvSpPr/>
            <p:nvPr/>
          </p:nvSpPr>
          <p:spPr>
            <a:xfrm>
              <a:off x="5451275" y="2212600"/>
              <a:ext cx="300" cy="1225"/>
            </a:xfrm>
            <a:custGeom>
              <a:rect b="b" l="l" r="r" t="t"/>
              <a:pathLst>
                <a:path extrusionOk="0" h="49" w="12">
                  <a:moveTo>
                    <a:pt x="12" y="1"/>
                  </a:moveTo>
                  <a:lnTo>
                    <a:pt x="0" y="48"/>
                  </a:lnTo>
                  <a:lnTo>
                    <a:pt x="12" y="13"/>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3"/>
            <p:cNvSpPr/>
            <p:nvPr/>
          </p:nvSpPr>
          <p:spPr>
            <a:xfrm>
              <a:off x="5450675" y="2212600"/>
              <a:ext cx="325" cy="625"/>
            </a:xfrm>
            <a:custGeom>
              <a:rect b="b" l="l" r="r" t="t"/>
              <a:pathLst>
                <a:path extrusionOk="0" h="25" w="13">
                  <a:moveTo>
                    <a:pt x="12" y="1"/>
                  </a:moveTo>
                  <a:lnTo>
                    <a:pt x="0" y="24"/>
                  </a:lnTo>
                  <a:lnTo>
                    <a:pt x="12" y="24"/>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3"/>
            <p:cNvSpPr/>
            <p:nvPr/>
          </p:nvSpPr>
          <p:spPr>
            <a:xfrm>
              <a:off x="5449175" y="2213500"/>
              <a:ext cx="1275" cy="675"/>
            </a:xfrm>
            <a:custGeom>
              <a:rect b="b" l="l" r="r" t="t"/>
              <a:pathLst>
                <a:path extrusionOk="0" h="27" w="51">
                  <a:moveTo>
                    <a:pt x="36" y="0"/>
                  </a:moveTo>
                  <a:cubicBezTo>
                    <a:pt x="36" y="14"/>
                    <a:pt x="32" y="20"/>
                    <a:pt x="24" y="20"/>
                  </a:cubicBezTo>
                  <a:cubicBezTo>
                    <a:pt x="18" y="20"/>
                    <a:pt x="11" y="17"/>
                    <a:pt x="1" y="12"/>
                  </a:cubicBezTo>
                  <a:lnTo>
                    <a:pt x="1" y="12"/>
                  </a:lnTo>
                  <a:lnTo>
                    <a:pt x="25" y="24"/>
                  </a:lnTo>
                  <a:cubicBezTo>
                    <a:pt x="25" y="24"/>
                    <a:pt x="30" y="26"/>
                    <a:pt x="36" y="26"/>
                  </a:cubicBezTo>
                  <a:cubicBezTo>
                    <a:pt x="44" y="26"/>
                    <a:pt x="51" y="22"/>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3"/>
            <p:cNvSpPr/>
            <p:nvPr/>
          </p:nvSpPr>
          <p:spPr>
            <a:xfrm>
              <a:off x="5453650" y="2228675"/>
              <a:ext cx="925" cy="925"/>
            </a:xfrm>
            <a:custGeom>
              <a:rect b="b" l="l" r="r" t="t"/>
              <a:pathLst>
                <a:path extrusionOk="0" h="37" w="37">
                  <a:moveTo>
                    <a:pt x="0" y="1"/>
                  </a:moveTo>
                  <a:lnTo>
                    <a:pt x="24" y="36"/>
                  </a:lnTo>
                  <a:cubicBezTo>
                    <a:pt x="24" y="36"/>
                    <a:pt x="24" y="31"/>
                    <a:pt x="28" y="31"/>
                  </a:cubicBezTo>
                  <a:cubicBezTo>
                    <a:pt x="29" y="31"/>
                    <a:pt x="32" y="32"/>
                    <a:pt x="36" y="36"/>
                  </a:cubicBezTo>
                  <a:cubicBezTo>
                    <a:pt x="24" y="13"/>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3"/>
            <p:cNvSpPr/>
            <p:nvPr/>
          </p:nvSpPr>
          <p:spPr>
            <a:xfrm>
              <a:off x="5452750" y="2228325"/>
              <a:ext cx="925" cy="1575"/>
            </a:xfrm>
            <a:custGeom>
              <a:rect b="b" l="l" r="r" t="t"/>
              <a:pathLst>
                <a:path extrusionOk="0" h="63" w="37">
                  <a:moveTo>
                    <a:pt x="21" y="0"/>
                  </a:moveTo>
                  <a:lnTo>
                    <a:pt x="21" y="0"/>
                  </a:lnTo>
                  <a:cubicBezTo>
                    <a:pt x="15" y="0"/>
                    <a:pt x="23" y="27"/>
                    <a:pt x="13" y="27"/>
                  </a:cubicBezTo>
                  <a:lnTo>
                    <a:pt x="1" y="15"/>
                  </a:lnTo>
                  <a:lnTo>
                    <a:pt x="13" y="62"/>
                  </a:lnTo>
                  <a:cubicBezTo>
                    <a:pt x="36" y="50"/>
                    <a:pt x="13" y="27"/>
                    <a:pt x="24" y="3"/>
                  </a:cubicBezTo>
                  <a:cubicBezTo>
                    <a:pt x="23" y="1"/>
                    <a:pt x="21" y="0"/>
                    <a:pt x="2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3"/>
            <p:cNvSpPr/>
            <p:nvPr/>
          </p:nvSpPr>
          <p:spPr>
            <a:xfrm>
              <a:off x="5442625" y="2233450"/>
              <a:ext cx="1650" cy="2150"/>
            </a:xfrm>
            <a:custGeom>
              <a:rect b="b" l="l" r="r" t="t"/>
              <a:pathLst>
                <a:path extrusionOk="0" h="86" w="66">
                  <a:moveTo>
                    <a:pt x="37" y="0"/>
                  </a:moveTo>
                  <a:cubicBezTo>
                    <a:pt x="37" y="24"/>
                    <a:pt x="13" y="36"/>
                    <a:pt x="1" y="48"/>
                  </a:cubicBezTo>
                  <a:cubicBezTo>
                    <a:pt x="21" y="58"/>
                    <a:pt x="24" y="86"/>
                    <a:pt x="25" y="86"/>
                  </a:cubicBezTo>
                  <a:cubicBezTo>
                    <a:pt x="25" y="86"/>
                    <a:pt x="25" y="85"/>
                    <a:pt x="25" y="83"/>
                  </a:cubicBezTo>
                  <a:lnTo>
                    <a:pt x="37" y="60"/>
                  </a:lnTo>
                  <a:lnTo>
                    <a:pt x="48" y="72"/>
                  </a:lnTo>
                  <a:cubicBezTo>
                    <a:pt x="51" y="73"/>
                    <a:pt x="53" y="73"/>
                    <a:pt x="54" y="73"/>
                  </a:cubicBezTo>
                  <a:cubicBezTo>
                    <a:pt x="65" y="73"/>
                    <a:pt x="39" y="36"/>
                    <a:pt x="60" y="36"/>
                  </a:cubicBezTo>
                  <a:cubicBezTo>
                    <a:pt x="37" y="12"/>
                    <a:pt x="37" y="24"/>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3"/>
            <p:cNvSpPr/>
            <p:nvPr/>
          </p:nvSpPr>
          <p:spPr>
            <a:xfrm>
              <a:off x="5524200" y="2151275"/>
              <a:ext cx="900" cy="25"/>
            </a:xfrm>
            <a:custGeom>
              <a:rect b="b" l="l" r="r" t="t"/>
              <a:pathLst>
                <a:path extrusionOk="0" h="1" w="36">
                  <a:moveTo>
                    <a:pt x="36" y="1"/>
                  </a:moveTo>
                  <a:cubicBezTo>
                    <a:pt x="0" y="1"/>
                    <a:pt x="24"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3"/>
            <p:cNvSpPr/>
            <p:nvPr/>
          </p:nvSpPr>
          <p:spPr>
            <a:xfrm>
              <a:off x="5524775" y="2151275"/>
              <a:ext cx="25" cy="25"/>
            </a:xfrm>
            <a:custGeom>
              <a:rect b="b" l="l" r="r" t="t"/>
              <a:pathLst>
                <a:path extrusionOk="0" h="1" w="1">
                  <a:moveTo>
                    <a:pt x="1" y="1"/>
                  </a:moveTo>
                  <a:lnTo>
                    <a:pt x="1" y="1"/>
                  </a:ln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3"/>
            <p:cNvSpPr/>
            <p:nvPr/>
          </p:nvSpPr>
          <p:spPr>
            <a:xfrm>
              <a:off x="5522875" y="2151575"/>
              <a:ext cx="1625" cy="450"/>
            </a:xfrm>
            <a:custGeom>
              <a:rect b="b" l="l" r="r" t="t"/>
              <a:pathLst>
                <a:path extrusionOk="0" h="18" w="65">
                  <a:moveTo>
                    <a:pt x="17" y="1"/>
                  </a:moveTo>
                  <a:cubicBezTo>
                    <a:pt x="1" y="9"/>
                    <a:pt x="2" y="18"/>
                    <a:pt x="20" y="18"/>
                  </a:cubicBezTo>
                  <a:cubicBezTo>
                    <a:pt x="28" y="18"/>
                    <a:pt x="39" y="16"/>
                    <a:pt x="53" y="13"/>
                  </a:cubicBezTo>
                  <a:cubicBezTo>
                    <a:pt x="29" y="13"/>
                    <a:pt x="65" y="1"/>
                    <a:pt x="1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3"/>
            <p:cNvSpPr/>
            <p:nvPr/>
          </p:nvSpPr>
          <p:spPr>
            <a:xfrm>
              <a:off x="5524500" y="2151575"/>
              <a:ext cx="900" cy="325"/>
            </a:xfrm>
            <a:custGeom>
              <a:rect b="b" l="l" r="r" t="t"/>
              <a:pathLst>
                <a:path extrusionOk="0" h="13" w="36">
                  <a:moveTo>
                    <a:pt x="24" y="1"/>
                  </a:moveTo>
                  <a:lnTo>
                    <a:pt x="0" y="13"/>
                  </a:lnTo>
                  <a:lnTo>
                    <a:pt x="36"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3"/>
            <p:cNvSpPr/>
            <p:nvPr/>
          </p:nvSpPr>
          <p:spPr>
            <a:xfrm>
              <a:off x="5525375" y="2151575"/>
              <a:ext cx="625" cy="25"/>
            </a:xfrm>
            <a:custGeom>
              <a:rect b="b" l="l" r="r" t="t"/>
              <a:pathLst>
                <a:path extrusionOk="0" h="1" w="25">
                  <a:moveTo>
                    <a:pt x="13" y="1"/>
                  </a:moveTo>
                  <a:lnTo>
                    <a:pt x="1" y="1"/>
                  </a:ln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3"/>
            <p:cNvSpPr/>
            <p:nvPr/>
          </p:nvSpPr>
          <p:spPr>
            <a:xfrm>
              <a:off x="5522500" y="2152175"/>
              <a:ext cx="2900" cy="450"/>
            </a:xfrm>
            <a:custGeom>
              <a:rect b="b" l="l" r="r" t="t"/>
              <a:pathLst>
                <a:path extrusionOk="0" h="18" w="116">
                  <a:moveTo>
                    <a:pt x="56" y="1"/>
                  </a:moveTo>
                  <a:cubicBezTo>
                    <a:pt x="20" y="1"/>
                    <a:pt x="56" y="13"/>
                    <a:pt x="9" y="13"/>
                  </a:cubicBezTo>
                  <a:cubicBezTo>
                    <a:pt x="1" y="17"/>
                    <a:pt x="1" y="18"/>
                    <a:pt x="5" y="18"/>
                  </a:cubicBezTo>
                  <a:cubicBezTo>
                    <a:pt x="14" y="18"/>
                    <a:pt x="40" y="13"/>
                    <a:pt x="56" y="13"/>
                  </a:cubicBezTo>
                  <a:lnTo>
                    <a:pt x="44" y="13"/>
                  </a:lnTo>
                  <a:cubicBezTo>
                    <a:pt x="62" y="7"/>
                    <a:pt x="74" y="7"/>
                    <a:pt x="84" y="7"/>
                  </a:cubicBezTo>
                  <a:cubicBezTo>
                    <a:pt x="95" y="7"/>
                    <a:pt x="104" y="7"/>
                    <a:pt x="116" y="1"/>
                  </a:cubicBezTo>
                  <a:lnTo>
                    <a:pt x="116" y="1"/>
                  </a:lnTo>
                  <a:cubicBezTo>
                    <a:pt x="116" y="1"/>
                    <a:pt x="84" y="6"/>
                    <a:pt x="66" y="6"/>
                  </a:cubicBezTo>
                  <a:cubicBezTo>
                    <a:pt x="58" y="6"/>
                    <a:pt x="52" y="5"/>
                    <a:pt x="5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3"/>
            <p:cNvSpPr/>
            <p:nvPr/>
          </p:nvSpPr>
          <p:spPr>
            <a:xfrm>
              <a:off x="5525975" y="2175100"/>
              <a:ext cx="625" cy="25"/>
            </a:xfrm>
            <a:custGeom>
              <a:rect b="b" l="l" r="r" t="t"/>
              <a:pathLst>
                <a:path extrusionOk="0" h="1" w="25">
                  <a:moveTo>
                    <a:pt x="24" y="0"/>
                  </a:moveTo>
                  <a:cubicBezTo>
                    <a:pt x="12" y="0"/>
                    <a:pt x="12" y="0"/>
                    <a:pt x="1" y="0"/>
                  </a:cubicBezTo>
                  <a:cubicBezTo>
                    <a:pt x="1" y="0"/>
                    <a:pt x="1" y="0"/>
                    <a:pt x="1" y="0"/>
                  </a:cubicBez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3"/>
            <p:cNvSpPr/>
            <p:nvPr/>
          </p:nvSpPr>
          <p:spPr>
            <a:xfrm>
              <a:off x="5522400" y="2154850"/>
              <a:ext cx="625" cy="325"/>
            </a:xfrm>
            <a:custGeom>
              <a:rect b="b" l="l" r="r" t="t"/>
              <a:pathLst>
                <a:path extrusionOk="0" h="13" w="25">
                  <a:moveTo>
                    <a:pt x="13" y="1"/>
                  </a:moveTo>
                  <a:cubicBezTo>
                    <a:pt x="1" y="13"/>
                    <a:pt x="13" y="13"/>
                    <a:pt x="13" y="13"/>
                  </a:cubicBezTo>
                  <a:cubicBezTo>
                    <a:pt x="24" y="13"/>
                    <a:pt x="24"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3"/>
            <p:cNvSpPr/>
            <p:nvPr/>
          </p:nvSpPr>
          <p:spPr>
            <a:xfrm>
              <a:off x="5522700" y="2155750"/>
              <a:ext cx="325" cy="25"/>
            </a:xfrm>
            <a:custGeom>
              <a:rect b="b" l="l" r="r" t="t"/>
              <a:pathLst>
                <a:path extrusionOk="0" h="1" w="13">
                  <a:moveTo>
                    <a:pt x="12" y="1"/>
                  </a:moveTo>
                  <a:cubicBezTo>
                    <a:pt x="12" y="1"/>
                    <a:pt x="12" y="1"/>
                    <a:pt x="12" y="1"/>
                  </a:cubicBezTo>
                  <a:cubicBezTo>
                    <a:pt x="1" y="1"/>
                    <a:pt x="1"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23"/>
            <p:cNvSpPr/>
            <p:nvPr/>
          </p:nvSpPr>
          <p:spPr>
            <a:xfrm>
              <a:off x="5522700" y="2156350"/>
              <a:ext cx="25" cy="25"/>
            </a:xfrm>
            <a:custGeom>
              <a:rect b="b" l="l" r="r" t="t"/>
              <a:pathLst>
                <a:path extrusionOk="0" h="1" w="1">
                  <a:moveTo>
                    <a:pt x="1" y="0"/>
                  </a:moveTo>
                  <a:cubicBezTo>
                    <a:pt x="1" y="0"/>
                    <a:pt x="1" y="0"/>
                    <a:pt x="1" y="0"/>
                  </a:cubicBezTo>
                  <a:cubicBezTo>
                    <a:pt x="1" y="0"/>
                    <a:pt x="1"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3"/>
            <p:cNvSpPr/>
            <p:nvPr/>
          </p:nvSpPr>
          <p:spPr>
            <a:xfrm>
              <a:off x="5521600" y="2155150"/>
              <a:ext cx="2025" cy="325"/>
            </a:xfrm>
            <a:custGeom>
              <a:rect b="b" l="l" r="r" t="t"/>
              <a:pathLst>
                <a:path extrusionOk="0" h="13" w="81">
                  <a:moveTo>
                    <a:pt x="33" y="1"/>
                  </a:moveTo>
                  <a:cubicBezTo>
                    <a:pt x="9" y="5"/>
                    <a:pt x="1" y="6"/>
                    <a:pt x="1" y="6"/>
                  </a:cubicBezTo>
                  <a:cubicBezTo>
                    <a:pt x="2" y="6"/>
                    <a:pt x="37" y="1"/>
                    <a:pt x="45" y="1"/>
                  </a:cubicBezTo>
                  <a:close/>
                  <a:moveTo>
                    <a:pt x="45" y="1"/>
                  </a:moveTo>
                  <a:cubicBezTo>
                    <a:pt x="33" y="13"/>
                    <a:pt x="56" y="13"/>
                    <a:pt x="56" y="13"/>
                  </a:cubicBezTo>
                  <a:lnTo>
                    <a:pt x="80" y="13"/>
                  </a:lnTo>
                  <a:cubicBezTo>
                    <a:pt x="80" y="1"/>
                    <a:pt x="80" y="1"/>
                    <a:pt x="8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3"/>
            <p:cNvSpPr/>
            <p:nvPr/>
          </p:nvSpPr>
          <p:spPr>
            <a:xfrm>
              <a:off x="5530150" y="2157250"/>
              <a:ext cx="325" cy="25"/>
            </a:xfrm>
            <a:custGeom>
              <a:rect b="b" l="l" r="r" t="t"/>
              <a:pathLst>
                <a:path extrusionOk="0" h="1" w="13">
                  <a:moveTo>
                    <a:pt x="12" y="0"/>
                  </a:moveTo>
                  <a:cubicBezTo>
                    <a:pt x="12" y="0"/>
                    <a:pt x="0" y="0"/>
                    <a:pt x="0"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3"/>
            <p:cNvSpPr/>
            <p:nvPr/>
          </p:nvSpPr>
          <p:spPr>
            <a:xfrm>
              <a:off x="5521225" y="2187000"/>
              <a:ext cx="1200" cy="325"/>
            </a:xfrm>
            <a:custGeom>
              <a:rect b="b" l="l" r="r" t="t"/>
              <a:pathLst>
                <a:path extrusionOk="0" h="13" w="48">
                  <a:moveTo>
                    <a:pt x="48" y="1"/>
                  </a:moveTo>
                  <a:cubicBezTo>
                    <a:pt x="0" y="13"/>
                    <a:pt x="48" y="13"/>
                    <a:pt x="0" y="13"/>
                  </a:cubicBezTo>
                  <a:lnTo>
                    <a:pt x="36" y="13"/>
                  </a:lnTo>
                  <a:cubicBezTo>
                    <a:pt x="24" y="13"/>
                    <a:pt x="48" y="13"/>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3"/>
            <p:cNvSpPr/>
            <p:nvPr/>
          </p:nvSpPr>
          <p:spPr>
            <a:xfrm>
              <a:off x="5523300" y="2176000"/>
              <a:ext cx="3000" cy="325"/>
            </a:xfrm>
            <a:custGeom>
              <a:rect b="b" l="l" r="r" t="t"/>
              <a:pathLst>
                <a:path extrusionOk="0" h="13" w="120">
                  <a:moveTo>
                    <a:pt x="36" y="0"/>
                  </a:moveTo>
                  <a:cubicBezTo>
                    <a:pt x="17" y="10"/>
                    <a:pt x="13" y="12"/>
                    <a:pt x="7" y="12"/>
                  </a:cubicBezTo>
                  <a:lnTo>
                    <a:pt x="7" y="12"/>
                  </a:lnTo>
                  <a:cubicBezTo>
                    <a:pt x="42" y="11"/>
                    <a:pt x="86" y="0"/>
                    <a:pt x="119" y="0"/>
                  </a:cubicBezTo>
                  <a:close/>
                  <a:moveTo>
                    <a:pt x="7" y="12"/>
                  </a:moveTo>
                  <a:cubicBezTo>
                    <a:pt x="5" y="12"/>
                    <a:pt x="2" y="12"/>
                    <a:pt x="0" y="12"/>
                  </a:cubicBezTo>
                  <a:cubicBezTo>
                    <a:pt x="3" y="12"/>
                    <a:pt x="5" y="12"/>
                    <a:pt x="7"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3"/>
            <p:cNvSpPr/>
            <p:nvPr/>
          </p:nvSpPr>
          <p:spPr>
            <a:xfrm>
              <a:off x="5526275" y="2175700"/>
              <a:ext cx="325" cy="325"/>
            </a:xfrm>
            <a:custGeom>
              <a:rect b="b" l="l" r="r" t="t"/>
              <a:pathLst>
                <a:path extrusionOk="0" h="13" w="13">
                  <a:moveTo>
                    <a:pt x="12" y="0"/>
                  </a:moveTo>
                  <a:cubicBezTo>
                    <a:pt x="12" y="12"/>
                    <a:pt x="0" y="12"/>
                    <a:pt x="0" y="12"/>
                  </a:cubicBezTo>
                  <a:lnTo>
                    <a:pt x="12" y="12"/>
                  </a:lnTo>
                  <a:cubicBezTo>
                    <a:pt x="12" y="12"/>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3"/>
            <p:cNvSpPr/>
            <p:nvPr/>
          </p:nvSpPr>
          <p:spPr>
            <a:xfrm>
              <a:off x="5522100" y="2185225"/>
              <a:ext cx="325" cy="325"/>
            </a:xfrm>
            <a:custGeom>
              <a:rect b="b" l="l" r="r" t="t"/>
              <a:pathLst>
                <a:path extrusionOk="0" h="13" w="13">
                  <a:moveTo>
                    <a:pt x="13" y="0"/>
                  </a:moveTo>
                  <a:cubicBezTo>
                    <a:pt x="1" y="12"/>
                    <a:pt x="1" y="12"/>
                    <a:pt x="13" y="12"/>
                  </a:cubicBezTo>
                  <a:cubicBezTo>
                    <a:pt x="13" y="12"/>
                    <a:pt x="13"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3"/>
            <p:cNvSpPr/>
            <p:nvPr/>
          </p:nvSpPr>
          <p:spPr>
            <a:xfrm>
              <a:off x="5525075" y="2174500"/>
              <a:ext cx="325" cy="325"/>
            </a:xfrm>
            <a:custGeom>
              <a:rect b="b" l="l" r="r" t="t"/>
              <a:pathLst>
                <a:path extrusionOk="0" h="13" w="13">
                  <a:moveTo>
                    <a:pt x="13" y="1"/>
                  </a:moveTo>
                  <a:cubicBezTo>
                    <a:pt x="13" y="1"/>
                    <a:pt x="1" y="1"/>
                    <a:pt x="1"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3"/>
            <p:cNvSpPr/>
            <p:nvPr/>
          </p:nvSpPr>
          <p:spPr>
            <a:xfrm>
              <a:off x="5535200" y="2177775"/>
              <a:ext cx="1825" cy="325"/>
            </a:xfrm>
            <a:custGeom>
              <a:rect b="b" l="l" r="r" t="t"/>
              <a:pathLst>
                <a:path extrusionOk="0" h="13" w="73">
                  <a:moveTo>
                    <a:pt x="60" y="1"/>
                  </a:moveTo>
                  <a:cubicBezTo>
                    <a:pt x="1" y="1"/>
                    <a:pt x="60" y="1"/>
                    <a:pt x="36" y="13"/>
                  </a:cubicBezTo>
                  <a:lnTo>
                    <a:pt x="60" y="13"/>
                  </a:lnTo>
                  <a:cubicBezTo>
                    <a:pt x="72" y="1"/>
                    <a:pt x="60" y="1"/>
                    <a:pt x="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3"/>
            <p:cNvSpPr/>
            <p:nvPr/>
          </p:nvSpPr>
          <p:spPr>
            <a:xfrm>
              <a:off x="5521500" y="2187300"/>
              <a:ext cx="325" cy="25"/>
            </a:xfrm>
            <a:custGeom>
              <a:rect b="b" l="l" r="r" t="t"/>
              <a:pathLst>
                <a:path extrusionOk="0" h="1" w="13">
                  <a:moveTo>
                    <a:pt x="1" y="1"/>
                  </a:moveTo>
                  <a:cubicBezTo>
                    <a:pt x="1" y="1"/>
                    <a:pt x="13" y="1"/>
                    <a:pt x="13" y="1"/>
                  </a:cubicBezTo>
                  <a:cubicBezTo>
                    <a:pt x="13" y="1"/>
                    <a:pt x="13"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3"/>
            <p:cNvSpPr/>
            <p:nvPr/>
          </p:nvSpPr>
          <p:spPr>
            <a:xfrm>
              <a:off x="5525975" y="2175100"/>
              <a:ext cx="1225" cy="325"/>
            </a:xfrm>
            <a:custGeom>
              <a:rect b="b" l="l" r="r" t="t"/>
              <a:pathLst>
                <a:path extrusionOk="0" h="13" w="49">
                  <a:moveTo>
                    <a:pt x="24" y="0"/>
                  </a:moveTo>
                  <a:cubicBezTo>
                    <a:pt x="48" y="0"/>
                    <a:pt x="1" y="12"/>
                    <a:pt x="24" y="12"/>
                  </a:cubicBez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3"/>
            <p:cNvSpPr/>
            <p:nvPr/>
          </p:nvSpPr>
          <p:spPr>
            <a:xfrm>
              <a:off x="5526575" y="2152175"/>
              <a:ext cx="2400" cy="625"/>
            </a:xfrm>
            <a:custGeom>
              <a:rect b="b" l="l" r="r" t="t"/>
              <a:pathLst>
                <a:path extrusionOk="0" h="25" w="96">
                  <a:moveTo>
                    <a:pt x="0" y="1"/>
                  </a:moveTo>
                  <a:cubicBezTo>
                    <a:pt x="36" y="1"/>
                    <a:pt x="24" y="13"/>
                    <a:pt x="36" y="25"/>
                  </a:cubicBezTo>
                  <a:lnTo>
                    <a:pt x="60" y="13"/>
                  </a:lnTo>
                  <a:lnTo>
                    <a:pt x="72" y="13"/>
                  </a:lnTo>
                  <a:lnTo>
                    <a:pt x="96"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3"/>
            <p:cNvSpPr/>
            <p:nvPr/>
          </p:nvSpPr>
          <p:spPr>
            <a:xfrm>
              <a:off x="5521225" y="2153075"/>
              <a:ext cx="900" cy="325"/>
            </a:xfrm>
            <a:custGeom>
              <a:rect b="b" l="l" r="r" t="t"/>
              <a:pathLst>
                <a:path extrusionOk="0" h="13" w="36">
                  <a:moveTo>
                    <a:pt x="36" y="0"/>
                  </a:moveTo>
                  <a:cubicBezTo>
                    <a:pt x="36" y="0"/>
                    <a:pt x="12" y="12"/>
                    <a:pt x="0" y="12"/>
                  </a:cubicBezTo>
                  <a:lnTo>
                    <a:pt x="24" y="12"/>
                  </a:ln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3"/>
            <p:cNvSpPr/>
            <p:nvPr/>
          </p:nvSpPr>
          <p:spPr>
            <a:xfrm>
              <a:off x="5519125" y="2155450"/>
              <a:ext cx="1225" cy="325"/>
            </a:xfrm>
            <a:custGeom>
              <a:rect b="b" l="l" r="r" t="t"/>
              <a:pathLst>
                <a:path extrusionOk="0" h="13" w="49">
                  <a:moveTo>
                    <a:pt x="48" y="1"/>
                  </a:moveTo>
                  <a:cubicBezTo>
                    <a:pt x="25" y="1"/>
                    <a:pt x="1" y="13"/>
                    <a:pt x="36" y="13"/>
                  </a:cubicBezTo>
                  <a:lnTo>
                    <a:pt x="4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3"/>
            <p:cNvSpPr/>
            <p:nvPr/>
          </p:nvSpPr>
          <p:spPr>
            <a:xfrm>
              <a:off x="5528050" y="2153675"/>
              <a:ext cx="1225" cy="325"/>
            </a:xfrm>
            <a:custGeom>
              <a:rect b="b" l="l" r="r" t="t"/>
              <a:pathLst>
                <a:path extrusionOk="0" h="13" w="49">
                  <a:moveTo>
                    <a:pt x="25" y="0"/>
                  </a:moveTo>
                  <a:cubicBezTo>
                    <a:pt x="1" y="12"/>
                    <a:pt x="13" y="12"/>
                    <a:pt x="37" y="12"/>
                  </a:cubicBezTo>
                  <a:cubicBezTo>
                    <a:pt x="13" y="12"/>
                    <a:pt x="49" y="12"/>
                    <a:pt x="4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3"/>
            <p:cNvSpPr/>
            <p:nvPr/>
          </p:nvSpPr>
          <p:spPr>
            <a:xfrm>
              <a:off x="5519425" y="2156050"/>
              <a:ext cx="1525" cy="325"/>
            </a:xfrm>
            <a:custGeom>
              <a:rect b="b" l="l" r="r" t="t"/>
              <a:pathLst>
                <a:path extrusionOk="0" h="13" w="61">
                  <a:moveTo>
                    <a:pt x="13" y="0"/>
                  </a:moveTo>
                  <a:cubicBezTo>
                    <a:pt x="60" y="0"/>
                    <a:pt x="1" y="12"/>
                    <a:pt x="36" y="12"/>
                  </a:cubicBezTo>
                  <a:cubicBezTo>
                    <a:pt x="24" y="12"/>
                    <a:pt x="60"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3"/>
            <p:cNvSpPr/>
            <p:nvPr/>
          </p:nvSpPr>
          <p:spPr>
            <a:xfrm>
              <a:off x="5529325" y="2154550"/>
              <a:ext cx="1475" cy="325"/>
            </a:xfrm>
            <a:custGeom>
              <a:rect b="b" l="l" r="r" t="t"/>
              <a:pathLst>
                <a:path extrusionOk="0" h="13" w="59">
                  <a:moveTo>
                    <a:pt x="45" y="1"/>
                  </a:moveTo>
                  <a:cubicBezTo>
                    <a:pt x="42" y="1"/>
                    <a:pt x="42" y="1"/>
                    <a:pt x="44" y="1"/>
                  </a:cubicBezTo>
                  <a:lnTo>
                    <a:pt x="44" y="1"/>
                  </a:lnTo>
                  <a:cubicBezTo>
                    <a:pt x="45" y="1"/>
                    <a:pt x="45" y="1"/>
                    <a:pt x="45" y="1"/>
                  </a:cubicBezTo>
                  <a:close/>
                  <a:moveTo>
                    <a:pt x="44" y="1"/>
                  </a:moveTo>
                  <a:lnTo>
                    <a:pt x="44" y="1"/>
                  </a:lnTo>
                  <a:cubicBezTo>
                    <a:pt x="37" y="3"/>
                    <a:pt x="1" y="13"/>
                    <a:pt x="33" y="13"/>
                  </a:cubicBezTo>
                  <a:cubicBezTo>
                    <a:pt x="58" y="4"/>
                    <a:pt x="48" y="2"/>
                    <a:pt x="4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3"/>
            <p:cNvSpPr/>
            <p:nvPr/>
          </p:nvSpPr>
          <p:spPr>
            <a:xfrm>
              <a:off x="5520625" y="2156350"/>
              <a:ext cx="2700" cy="625"/>
            </a:xfrm>
            <a:custGeom>
              <a:rect b="b" l="l" r="r" t="t"/>
              <a:pathLst>
                <a:path extrusionOk="0" h="25" w="108">
                  <a:moveTo>
                    <a:pt x="72" y="0"/>
                  </a:moveTo>
                  <a:cubicBezTo>
                    <a:pt x="48" y="12"/>
                    <a:pt x="36" y="24"/>
                    <a:pt x="0" y="24"/>
                  </a:cubicBezTo>
                  <a:cubicBezTo>
                    <a:pt x="24" y="24"/>
                    <a:pt x="72" y="24"/>
                    <a:pt x="95" y="12"/>
                  </a:cubicBezTo>
                  <a:lnTo>
                    <a:pt x="107" y="12"/>
                  </a:lnTo>
                  <a:cubicBezTo>
                    <a:pt x="72" y="12"/>
                    <a:pt x="84" y="0"/>
                    <a:pt x="7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3"/>
            <p:cNvSpPr/>
            <p:nvPr/>
          </p:nvSpPr>
          <p:spPr>
            <a:xfrm>
              <a:off x="5528675" y="2154550"/>
              <a:ext cx="2375" cy="625"/>
            </a:xfrm>
            <a:custGeom>
              <a:rect b="b" l="l" r="r" t="t"/>
              <a:pathLst>
                <a:path extrusionOk="0" h="25" w="95">
                  <a:moveTo>
                    <a:pt x="24" y="21"/>
                  </a:moveTo>
                  <a:cubicBezTo>
                    <a:pt x="10" y="22"/>
                    <a:pt x="0" y="25"/>
                    <a:pt x="12" y="25"/>
                  </a:cubicBezTo>
                  <a:lnTo>
                    <a:pt x="24" y="21"/>
                  </a:lnTo>
                  <a:close/>
                  <a:moveTo>
                    <a:pt x="95" y="1"/>
                  </a:moveTo>
                  <a:lnTo>
                    <a:pt x="95" y="1"/>
                  </a:lnTo>
                  <a:cubicBezTo>
                    <a:pt x="71" y="13"/>
                    <a:pt x="47" y="13"/>
                    <a:pt x="47" y="13"/>
                  </a:cubicBezTo>
                  <a:lnTo>
                    <a:pt x="24" y="21"/>
                  </a:lnTo>
                  <a:lnTo>
                    <a:pt x="24" y="21"/>
                  </a:lnTo>
                  <a:cubicBezTo>
                    <a:pt x="30" y="20"/>
                    <a:pt x="36" y="19"/>
                    <a:pt x="42" y="19"/>
                  </a:cubicBezTo>
                  <a:cubicBezTo>
                    <a:pt x="51" y="19"/>
                    <a:pt x="59" y="21"/>
                    <a:pt x="59" y="25"/>
                  </a:cubicBezTo>
                  <a:cubicBezTo>
                    <a:pt x="71" y="13"/>
                    <a:pt x="95" y="13"/>
                    <a:pt x="9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3"/>
            <p:cNvSpPr/>
            <p:nvPr/>
          </p:nvSpPr>
          <p:spPr>
            <a:xfrm>
              <a:off x="5519725" y="2157100"/>
              <a:ext cx="1800" cy="475"/>
            </a:xfrm>
            <a:custGeom>
              <a:rect b="b" l="l" r="r" t="t"/>
              <a:pathLst>
                <a:path extrusionOk="0" h="19" w="72">
                  <a:moveTo>
                    <a:pt x="32" y="1"/>
                  </a:moveTo>
                  <a:cubicBezTo>
                    <a:pt x="26" y="1"/>
                    <a:pt x="16" y="2"/>
                    <a:pt x="1" y="6"/>
                  </a:cubicBezTo>
                  <a:cubicBezTo>
                    <a:pt x="12" y="6"/>
                    <a:pt x="24" y="18"/>
                    <a:pt x="48" y="18"/>
                  </a:cubicBezTo>
                  <a:lnTo>
                    <a:pt x="72" y="6"/>
                  </a:lnTo>
                  <a:cubicBezTo>
                    <a:pt x="48" y="6"/>
                    <a:pt x="45" y="1"/>
                    <a:pt x="3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3"/>
            <p:cNvSpPr/>
            <p:nvPr/>
          </p:nvSpPr>
          <p:spPr>
            <a:xfrm>
              <a:off x="5528050" y="2155450"/>
              <a:ext cx="1825" cy="325"/>
            </a:xfrm>
            <a:custGeom>
              <a:rect b="b" l="l" r="r" t="t"/>
              <a:pathLst>
                <a:path extrusionOk="0" h="13" w="73">
                  <a:moveTo>
                    <a:pt x="49" y="1"/>
                  </a:moveTo>
                  <a:cubicBezTo>
                    <a:pt x="49" y="1"/>
                    <a:pt x="1" y="1"/>
                    <a:pt x="25" y="13"/>
                  </a:cubicBezTo>
                  <a:lnTo>
                    <a:pt x="7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23"/>
            <p:cNvSpPr/>
            <p:nvPr/>
          </p:nvSpPr>
          <p:spPr>
            <a:xfrm>
              <a:off x="5520925" y="2159925"/>
              <a:ext cx="1800" cy="325"/>
            </a:xfrm>
            <a:custGeom>
              <a:rect b="b" l="l" r="r" t="t"/>
              <a:pathLst>
                <a:path extrusionOk="0" h="13" w="72">
                  <a:moveTo>
                    <a:pt x="48" y="0"/>
                  </a:moveTo>
                  <a:cubicBezTo>
                    <a:pt x="24" y="0"/>
                    <a:pt x="0" y="12"/>
                    <a:pt x="24" y="12"/>
                  </a:cubicBezTo>
                  <a:cubicBezTo>
                    <a:pt x="36" y="12"/>
                    <a:pt x="72" y="0"/>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3"/>
            <p:cNvSpPr/>
            <p:nvPr/>
          </p:nvSpPr>
          <p:spPr>
            <a:xfrm>
              <a:off x="5520100" y="2171825"/>
              <a:ext cx="850" cy="250"/>
            </a:xfrm>
            <a:custGeom>
              <a:rect b="b" l="l" r="r" t="t"/>
              <a:pathLst>
                <a:path extrusionOk="0" h="10" w="34">
                  <a:moveTo>
                    <a:pt x="9" y="1"/>
                  </a:moveTo>
                  <a:cubicBezTo>
                    <a:pt x="3" y="6"/>
                    <a:pt x="0" y="9"/>
                    <a:pt x="3" y="9"/>
                  </a:cubicBezTo>
                  <a:cubicBezTo>
                    <a:pt x="6" y="9"/>
                    <a:pt x="15" y="6"/>
                    <a:pt x="3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3"/>
            <p:cNvSpPr/>
            <p:nvPr/>
          </p:nvSpPr>
          <p:spPr>
            <a:xfrm>
              <a:off x="5520025" y="2172125"/>
              <a:ext cx="1225" cy="25"/>
            </a:xfrm>
            <a:custGeom>
              <a:rect b="b" l="l" r="r" t="t"/>
              <a:pathLst>
                <a:path extrusionOk="0" h="1" w="49">
                  <a:moveTo>
                    <a:pt x="48" y="0"/>
                  </a:moveTo>
                  <a:lnTo>
                    <a:pt x="24"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3"/>
            <p:cNvSpPr/>
            <p:nvPr/>
          </p:nvSpPr>
          <p:spPr>
            <a:xfrm>
              <a:off x="5519425" y="2172725"/>
              <a:ext cx="625" cy="25"/>
            </a:xfrm>
            <a:custGeom>
              <a:rect b="b" l="l" r="r" t="t"/>
              <a:pathLst>
                <a:path extrusionOk="0" h="1" w="25">
                  <a:moveTo>
                    <a:pt x="24" y="0"/>
                  </a:moveTo>
                  <a:lnTo>
                    <a:pt x="1" y="0"/>
                  </a:lnTo>
                  <a:cubicBezTo>
                    <a:pt x="1" y="0"/>
                    <a:pt x="13" y="0"/>
                    <a:pt x="13" y="0"/>
                  </a:cubicBezTo>
                  <a:cubicBezTo>
                    <a:pt x="13" y="0"/>
                    <a:pt x="13"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3"/>
            <p:cNvSpPr/>
            <p:nvPr/>
          </p:nvSpPr>
          <p:spPr>
            <a:xfrm>
              <a:off x="5519125" y="2172725"/>
              <a:ext cx="2125" cy="325"/>
            </a:xfrm>
            <a:custGeom>
              <a:rect b="b" l="l" r="r" t="t"/>
              <a:pathLst>
                <a:path extrusionOk="0" h="13" w="85">
                  <a:moveTo>
                    <a:pt x="84" y="0"/>
                  </a:moveTo>
                  <a:cubicBezTo>
                    <a:pt x="60" y="0"/>
                    <a:pt x="60" y="12"/>
                    <a:pt x="1" y="12"/>
                  </a:cubicBezTo>
                  <a:lnTo>
                    <a:pt x="36" y="12"/>
                  </a:lnTo>
                  <a:lnTo>
                    <a:pt x="8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3"/>
            <p:cNvSpPr/>
            <p:nvPr/>
          </p:nvSpPr>
          <p:spPr>
            <a:xfrm>
              <a:off x="5520025" y="2173325"/>
              <a:ext cx="3425" cy="400"/>
            </a:xfrm>
            <a:custGeom>
              <a:rect b="b" l="l" r="r" t="t"/>
              <a:pathLst>
                <a:path extrusionOk="0" h="16" w="137">
                  <a:moveTo>
                    <a:pt x="127" y="8"/>
                  </a:moveTo>
                  <a:cubicBezTo>
                    <a:pt x="125" y="8"/>
                    <a:pt x="121" y="9"/>
                    <a:pt x="118" y="9"/>
                  </a:cubicBezTo>
                  <a:lnTo>
                    <a:pt x="118" y="9"/>
                  </a:lnTo>
                  <a:cubicBezTo>
                    <a:pt x="116" y="9"/>
                    <a:pt x="114" y="9"/>
                    <a:pt x="112" y="9"/>
                  </a:cubicBezTo>
                  <a:cubicBezTo>
                    <a:pt x="104" y="9"/>
                    <a:pt x="95" y="9"/>
                    <a:pt x="86" y="11"/>
                  </a:cubicBezTo>
                  <a:lnTo>
                    <a:pt x="86" y="11"/>
                  </a:lnTo>
                  <a:cubicBezTo>
                    <a:pt x="97" y="10"/>
                    <a:pt x="109" y="9"/>
                    <a:pt x="118" y="9"/>
                  </a:cubicBezTo>
                  <a:lnTo>
                    <a:pt x="118" y="9"/>
                  </a:lnTo>
                  <a:cubicBezTo>
                    <a:pt x="123" y="9"/>
                    <a:pt x="128" y="10"/>
                    <a:pt x="131" y="12"/>
                  </a:cubicBezTo>
                  <a:cubicBezTo>
                    <a:pt x="137" y="9"/>
                    <a:pt x="134" y="8"/>
                    <a:pt x="127" y="8"/>
                  </a:cubicBezTo>
                  <a:close/>
                  <a:moveTo>
                    <a:pt x="12" y="0"/>
                  </a:moveTo>
                  <a:cubicBezTo>
                    <a:pt x="0" y="12"/>
                    <a:pt x="72" y="12"/>
                    <a:pt x="12" y="12"/>
                  </a:cubicBezTo>
                  <a:cubicBezTo>
                    <a:pt x="20" y="14"/>
                    <a:pt x="28" y="15"/>
                    <a:pt x="38" y="15"/>
                  </a:cubicBezTo>
                  <a:cubicBezTo>
                    <a:pt x="53" y="15"/>
                    <a:pt x="70" y="13"/>
                    <a:pt x="86" y="11"/>
                  </a:cubicBezTo>
                  <a:lnTo>
                    <a:pt x="86" y="11"/>
                  </a:lnTo>
                  <a:cubicBezTo>
                    <a:pt x="80" y="11"/>
                    <a:pt x="75" y="11"/>
                    <a:pt x="69" y="11"/>
                  </a:cubicBezTo>
                  <a:cubicBezTo>
                    <a:pt x="52" y="11"/>
                    <a:pt x="39" y="9"/>
                    <a:pt x="48" y="0"/>
                  </a:cubicBezTo>
                  <a:lnTo>
                    <a:pt x="48" y="0"/>
                  </a:lnTo>
                  <a:cubicBezTo>
                    <a:pt x="40" y="4"/>
                    <a:pt x="35" y="5"/>
                    <a:pt x="31" y="5"/>
                  </a:cubicBezTo>
                  <a:cubicBezTo>
                    <a:pt x="23" y="5"/>
                    <a:pt x="2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3"/>
            <p:cNvSpPr/>
            <p:nvPr/>
          </p:nvSpPr>
          <p:spPr>
            <a:xfrm>
              <a:off x="5521800" y="2173025"/>
              <a:ext cx="1525" cy="325"/>
            </a:xfrm>
            <a:custGeom>
              <a:rect b="b" l="l" r="r" t="t"/>
              <a:pathLst>
                <a:path extrusionOk="0" h="13" w="61">
                  <a:moveTo>
                    <a:pt x="37" y="0"/>
                  </a:moveTo>
                  <a:cubicBezTo>
                    <a:pt x="1" y="0"/>
                    <a:pt x="1" y="12"/>
                    <a:pt x="25" y="12"/>
                  </a:cubicBezTo>
                  <a:cubicBezTo>
                    <a:pt x="25" y="12"/>
                    <a:pt x="60" y="0"/>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3"/>
            <p:cNvSpPr/>
            <p:nvPr/>
          </p:nvSpPr>
          <p:spPr>
            <a:xfrm>
              <a:off x="5520625" y="2173900"/>
              <a:ext cx="325" cy="325"/>
            </a:xfrm>
            <a:custGeom>
              <a:rect b="b" l="l" r="r" t="t"/>
              <a:pathLst>
                <a:path extrusionOk="0" h="13" w="13">
                  <a:moveTo>
                    <a:pt x="12" y="1"/>
                  </a:moveTo>
                  <a:lnTo>
                    <a:pt x="0" y="13"/>
                  </a:lnTo>
                  <a:lnTo>
                    <a:pt x="12" y="13"/>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3"/>
            <p:cNvSpPr/>
            <p:nvPr/>
          </p:nvSpPr>
          <p:spPr>
            <a:xfrm>
              <a:off x="5520025" y="2174500"/>
              <a:ext cx="925" cy="25"/>
            </a:xfrm>
            <a:custGeom>
              <a:rect b="b" l="l" r="r" t="t"/>
              <a:pathLst>
                <a:path extrusionOk="0" h="1" w="37">
                  <a:moveTo>
                    <a:pt x="36" y="1"/>
                  </a:moveTo>
                  <a:lnTo>
                    <a:pt x="0" y="1"/>
                  </a:lnTo>
                  <a:cubicBezTo>
                    <a:pt x="12" y="1"/>
                    <a:pt x="12" y="1"/>
                    <a:pt x="3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3"/>
            <p:cNvSpPr/>
            <p:nvPr/>
          </p:nvSpPr>
          <p:spPr>
            <a:xfrm>
              <a:off x="5519600" y="2174800"/>
              <a:ext cx="1700" cy="325"/>
            </a:xfrm>
            <a:custGeom>
              <a:rect b="b" l="l" r="r" t="t"/>
              <a:pathLst>
                <a:path extrusionOk="0" h="13" w="68">
                  <a:moveTo>
                    <a:pt x="53" y="1"/>
                  </a:moveTo>
                  <a:cubicBezTo>
                    <a:pt x="46" y="8"/>
                    <a:pt x="35" y="11"/>
                    <a:pt x="24" y="12"/>
                  </a:cubicBezTo>
                  <a:lnTo>
                    <a:pt x="24" y="12"/>
                  </a:lnTo>
                  <a:cubicBezTo>
                    <a:pt x="43" y="11"/>
                    <a:pt x="67" y="8"/>
                    <a:pt x="53" y="1"/>
                  </a:cubicBezTo>
                  <a:close/>
                  <a:moveTo>
                    <a:pt x="24" y="12"/>
                  </a:moveTo>
                  <a:cubicBezTo>
                    <a:pt x="11" y="12"/>
                    <a:pt x="1" y="12"/>
                    <a:pt x="6" y="12"/>
                  </a:cubicBezTo>
                  <a:cubicBezTo>
                    <a:pt x="10" y="12"/>
                    <a:pt x="17" y="12"/>
                    <a:pt x="24"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3"/>
            <p:cNvSpPr/>
            <p:nvPr/>
          </p:nvSpPr>
          <p:spPr>
            <a:xfrm>
              <a:off x="5522400" y="2175850"/>
              <a:ext cx="625" cy="175"/>
            </a:xfrm>
            <a:custGeom>
              <a:rect b="b" l="l" r="r" t="t"/>
              <a:pathLst>
                <a:path extrusionOk="0" h="7" w="25">
                  <a:moveTo>
                    <a:pt x="12" y="1"/>
                  </a:moveTo>
                  <a:cubicBezTo>
                    <a:pt x="9" y="1"/>
                    <a:pt x="5" y="2"/>
                    <a:pt x="1" y="6"/>
                  </a:cubicBezTo>
                  <a:lnTo>
                    <a:pt x="24" y="6"/>
                  </a:lnTo>
                  <a:cubicBezTo>
                    <a:pt x="24" y="6"/>
                    <a:pt x="19"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3"/>
            <p:cNvSpPr/>
            <p:nvPr/>
          </p:nvSpPr>
          <p:spPr>
            <a:xfrm>
              <a:off x="5527475" y="2175100"/>
              <a:ext cx="1200" cy="325"/>
            </a:xfrm>
            <a:custGeom>
              <a:rect b="b" l="l" r="r" t="t"/>
              <a:pathLst>
                <a:path extrusionOk="0" h="13" w="48">
                  <a:moveTo>
                    <a:pt x="12" y="0"/>
                  </a:moveTo>
                  <a:cubicBezTo>
                    <a:pt x="0" y="0"/>
                    <a:pt x="0" y="0"/>
                    <a:pt x="0" y="12"/>
                  </a:cubicBezTo>
                  <a:cubicBezTo>
                    <a:pt x="48" y="0"/>
                    <a:pt x="0"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3"/>
            <p:cNvSpPr/>
            <p:nvPr/>
          </p:nvSpPr>
          <p:spPr>
            <a:xfrm>
              <a:off x="5520625" y="2176300"/>
              <a:ext cx="625" cy="25"/>
            </a:xfrm>
            <a:custGeom>
              <a:rect b="b" l="l" r="r" t="t"/>
              <a:pathLst>
                <a:path extrusionOk="0" h="1" w="25">
                  <a:moveTo>
                    <a:pt x="24" y="0"/>
                  </a:moveTo>
                  <a:cubicBezTo>
                    <a:pt x="12" y="0"/>
                    <a:pt x="24" y="0"/>
                    <a:pt x="24" y="0"/>
                  </a:cubicBezTo>
                  <a:cubicBezTo>
                    <a:pt x="0" y="0"/>
                    <a:pt x="0"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3"/>
            <p:cNvSpPr/>
            <p:nvPr/>
          </p:nvSpPr>
          <p:spPr>
            <a:xfrm>
              <a:off x="5520150" y="2176300"/>
              <a:ext cx="3175" cy="600"/>
            </a:xfrm>
            <a:custGeom>
              <a:rect b="b" l="l" r="r" t="t"/>
              <a:pathLst>
                <a:path extrusionOk="0" h="24" w="127">
                  <a:moveTo>
                    <a:pt x="44" y="7"/>
                  </a:moveTo>
                  <a:cubicBezTo>
                    <a:pt x="24" y="8"/>
                    <a:pt x="0" y="12"/>
                    <a:pt x="7" y="12"/>
                  </a:cubicBezTo>
                  <a:lnTo>
                    <a:pt x="44" y="7"/>
                  </a:lnTo>
                  <a:close/>
                  <a:moveTo>
                    <a:pt x="91" y="0"/>
                  </a:moveTo>
                  <a:lnTo>
                    <a:pt x="44" y="7"/>
                  </a:lnTo>
                  <a:lnTo>
                    <a:pt x="44" y="7"/>
                  </a:lnTo>
                  <a:cubicBezTo>
                    <a:pt x="45" y="7"/>
                    <a:pt x="47" y="7"/>
                    <a:pt x="49" y="7"/>
                  </a:cubicBezTo>
                  <a:cubicBezTo>
                    <a:pt x="59" y="7"/>
                    <a:pt x="67" y="8"/>
                    <a:pt x="67" y="12"/>
                  </a:cubicBezTo>
                  <a:lnTo>
                    <a:pt x="31" y="12"/>
                  </a:lnTo>
                  <a:cubicBezTo>
                    <a:pt x="7" y="24"/>
                    <a:pt x="7" y="24"/>
                    <a:pt x="31" y="24"/>
                  </a:cubicBezTo>
                  <a:cubicBezTo>
                    <a:pt x="55" y="24"/>
                    <a:pt x="103" y="12"/>
                    <a:pt x="126" y="12"/>
                  </a:cubicBezTo>
                  <a:cubicBezTo>
                    <a:pt x="114" y="12"/>
                    <a:pt x="31" y="12"/>
                    <a:pt x="9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3"/>
            <p:cNvSpPr/>
            <p:nvPr/>
          </p:nvSpPr>
          <p:spPr>
            <a:xfrm>
              <a:off x="5524775" y="2175700"/>
              <a:ext cx="2425" cy="325"/>
            </a:xfrm>
            <a:custGeom>
              <a:rect b="b" l="l" r="r" t="t"/>
              <a:pathLst>
                <a:path extrusionOk="0" h="13" w="97">
                  <a:moveTo>
                    <a:pt x="25" y="0"/>
                  </a:moveTo>
                  <a:lnTo>
                    <a:pt x="1" y="12"/>
                  </a:lnTo>
                  <a:cubicBezTo>
                    <a:pt x="9" y="8"/>
                    <a:pt x="15" y="7"/>
                    <a:pt x="21" y="7"/>
                  </a:cubicBezTo>
                  <a:cubicBezTo>
                    <a:pt x="33" y="7"/>
                    <a:pt x="41" y="12"/>
                    <a:pt x="49" y="12"/>
                  </a:cubicBezTo>
                  <a:cubicBezTo>
                    <a:pt x="96" y="0"/>
                    <a:pt x="37"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3"/>
            <p:cNvSpPr/>
            <p:nvPr/>
          </p:nvSpPr>
          <p:spPr>
            <a:xfrm>
              <a:off x="5522700" y="2177475"/>
              <a:ext cx="625" cy="325"/>
            </a:xfrm>
            <a:custGeom>
              <a:rect b="b" l="l" r="r" t="t"/>
              <a:pathLst>
                <a:path extrusionOk="0" h="13" w="25">
                  <a:moveTo>
                    <a:pt x="1" y="1"/>
                  </a:move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3"/>
            <p:cNvSpPr/>
            <p:nvPr/>
          </p:nvSpPr>
          <p:spPr>
            <a:xfrm>
              <a:off x="5521800" y="2177775"/>
              <a:ext cx="925" cy="25"/>
            </a:xfrm>
            <a:custGeom>
              <a:rect b="b" l="l" r="r" t="t"/>
              <a:pathLst>
                <a:path extrusionOk="0" h="1" w="37">
                  <a:moveTo>
                    <a:pt x="25" y="1"/>
                  </a:moveTo>
                  <a:lnTo>
                    <a:pt x="1" y="1"/>
                  </a:lnTo>
                  <a:lnTo>
                    <a:pt x="37"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3"/>
            <p:cNvSpPr/>
            <p:nvPr/>
          </p:nvSpPr>
          <p:spPr>
            <a:xfrm>
              <a:off x="5521500" y="2177775"/>
              <a:ext cx="325" cy="325"/>
            </a:xfrm>
            <a:custGeom>
              <a:rect b="b" l="l" r="r" t="t"/>
              <a:pathLst>
                <a:path extrusionOk="0" h="13" w="13">
                  <a:moveTo>
                    <a:pt x="13" y="13"/>
                  </a:moveTo>
                  <a:lnTo>
                    <a:pt x="13" y="13"/>
                  </a:ln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3"/>
            <p:cNvSpPr/>
            <p:nvPr/>
          </p:nvSpPr>
          <p:spPr>
            <a:xfrm>
              <a:off x="5521800" y="2178250"/>
              <a:ext cx="600" cy="150"/>
            </a:xfrm>
            <a:custGeom>
              <a:rect b="b" l="l" r="r" t="t"/>
              <a:pathLst>
                <a:path extrusionOk="0" h="6" w="24">
                  <a:moveTo>
                    <a:pt x="20" y="0"/>
                  </a:moveTo>
                  <a:cubicBezTo>
                    <a:pt x="18" y="0"/>
                    <a:pt x="13" y="1"/>
                    <a:pt x="1" y="5"/>
                  </a:cubicBezTo>
                  <a:lnTo>
                    <a:pt x="13" y="5"/>
                  </a:lnTo>
                  <a:cubicBezTo>
                    <a:pt x="13" y="5"/>
                    <a:pt x="23" y="0"/>
                    <a:pt x="2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3"/>
            <p:cNvSpPr/>
            <p:nvPr/>
          </p:nvSpPr>
          <p:spPr>
            <a:xfrm>
              <a:off x="5536400" y="2178075"/>
              <a:ext cx="1200" cy="325"/>
            </a:xfrm>
            <a:custGeom>
              <a:rect b="b" l="l" r="r" t="t"/>
              <a:pathLst>
                <a:path extrusionOk="0" h="13" w="48">
                  <a:moveTo>
                    <a:pt x="48" y="1"/>
                  </a:moveTo>
                  <a:cubicBezTo>
                    <a:pt x="24" y="1"/>
                    <a:pt x="12" y="12"/>
                    <a:pt x="0" y="12"/>
                  </a:cubicBezTo>
                  <a:lnTo>
                    <a:pt x="36" y="12"/>
                  </a:lnTo>
                  <a:cubicBezTo>
                    <a:pt x="36" y="12"/>
                    <a:pt x="36" y="1"/>
                    <a:pt x="4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3"/>
            <p:cNvSpPr/>
            <p:nvPr/>
          </p:nvSpPr>
          <p:spPr>
            <a:xfrm>
              <a:off x="5535500" y="2178375"/>
              <a:ext cx="1675" cy="325"/>
            </a:xfrm>
            <a:custGeom>
              <a:rect b="b" l="l" r="r" t="t"/>
              <a:pathLst>
                <a:path extrusionOk="0" h="13" w="67">
                  <a:moveTo>
                    <a:pt x="24" y="0"/>
                  </a:moveTo>
                  <a:cubicBezTo>
                    <a:pt x="1" y="0"/>
                    <a:pt x="36" y="0"/>
                    <a:pt x="24" y="12"/>
                  </a:cubicBezTo>
                  <a:lnTo>
                    <a:pt x="60" y="12"/>
                  </a:lnTo>
                  <a:cubicBezTo>
                    <a:pt x="66" y="6"/>
                    <a:pt x="57" y="6"/>
                    <a:pt x="47" y="6"/>
                  </a:cubicBezTo>
                  <a:cubicBezTo>
                    <a:pt x="36" y="6"/>
                    <a:pt x="24" y="6"/>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23"/>
            <p:cNvSpPr/>
            <p:nvPr/>
          </p:nvSpPr>
          <p:spPr>
            <a:xfrm>
              <a:off x="5534025" y="2181950"/>
              <a:ext cx="2100" cy="625"/>
            </a:xfrm>
            <a:custGeom>
              <a:rect b="b" l="l" r="r" t="t"/>
              <a:pathLst>
                <a:path extrusionOk="0" h="25" w="84">
                  <a:moveTo>
                    <a:pt x="48" y="0"/>
                  </a:moveTo>
                  <a:cubicBezTo>
                    <a:pt x="36" y="6"/>
                    <a:pt x="30" y="9"/>
                    <a:pt x="24" y="9"/>
                  </a:cubicBezTo>
                  <a:cubicBezTo>
                    <a:pt x="18" y="9"/>
                    <a:pt x="12" y="6"/>
                    <a:pt x="0" y="0"/>
                  </a:cubicBezTo>
                  <a:lnTo>
                    <a:pt x="0" y="0"/>
                  </a:lnTo>
                  <a:cubicBezTo>
                    <a:pt x="24" y="12"/>
                    <a:pt x="12" y="12"/>
                    <a:pt x="24" y="24"/>
                  </a:cubicBezTo>
                  <a:lnTo>
                    <a:pt x="71" y="24"/>
                  </a:lnTo>
                  <a:lnTo>
                    <a:pt x="48" y="12"/>
                  </a:lnTo>
                  <a:lnTo>
                    <a:pt x="71" y="12"/>
                  </a:lnTo>
                  <a:cubicBezTo>
                    <a:pt x="83" y="6"/>
                    <a:pt x="74" y="6"/>
                    <a:pt x="64" y="6"/>
                  </a:cubicBezTo>
                  <a:cubicBezTo>
                    <a:pt x="54" y="6"/>
                    <a:pt x="42" y="6"/>
                    <a:pt x="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3"/>
            <p:cNvSpPr/>
            <p:nvPr/>
          </p:nvSpPr>
          <p:spPr>
            <a:xfrm>
              <a:off x="5564675" y="2174500"/>
              <a:ext cx="25" cy="325"/>
            </a:xfrm>
            <a:custGeom>
              <a:rect b="b" l="l" r="r" t="t"/>
              <a:pathLst>
                <a:path extrusionOk="0" h="13" w="1">
                  <a:moveTo>
                    <a:pt x="0" y="13"/>
                  </a:moveTo>
                  <a:cubicBezTo>
                    <a:pt x="0" y="13"/>
                    <a:pt x="0" y="13"/>
                    <a:pt x="0" y="1"/>
                  </a:cubicBezTo>
                  <a:lnTo>
                    <a:pt x="0" y="1"/>
                  </a:lnTo>
                  <a:lnTo>
                    <a:pt x="0" y="13"/>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3"/>
            <p:cNvSpPr/>
            <p:nvPr/>
          </p:nvSpPr>
          <p:spPr>
            <a:xfrm>
              <a:off x="5540550" y="2156225"/>
              <a:ext cx="1225" cy="1350"/>
            </a:xfrm>
            <a:custGeom>
              <a:rect b="b" l="l" r="r" t="t"/>
              <a:pathLst>
                <a:path extrusionOk="0" h="54" w="49">
                  <a:moveTo>
                    <a:pt x="28" y="0"/>
                  </a:moveTo>
                  <a:cubicBezTo>
                    <a:pt x="23" y="0"/>
                    <a:pt x="21" y="5"/>
                    <a:pt x="13" y="5"/>
                  </a:cubicBezTo>
                  <a:lnTo>
                    <a:pt x="1" y="53"/>
                  </a:lnTo>
                  <a:cubicBezTo>
                    <a:pt x="25" y="41"/>
                    <a:pt x="1" y="41"/>
                    <a:pt x="13" y="17"/>
                  </a:cubicBezTo>
                  <a:lnTo>
                    <a:pt x="13" y="17"/>
                  </a:lnTo>
                  <a:cubicBezTo>
                    <a:pt x="25" y="17"/>
                    <a:pt x="25" y="41"/>
                    <a:pt x="25" y="41"/>
                  </a:cubicBezTo>
                  <a:cubicBezTo>
                    <a:pt x="49" y="5"/>
                    <a:pt x="1" y="29"/>
                    <a:pt x="37" y="5"/>
                  </a:cubicBezTo>
                  <a:cubicBezTo>
                    <a:pt x="33" y="1"/>
                    <a:pt x="30" y="0"/>
                    <a:pt x="2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3"/>
            <p:cNvSpPr/>
            <p:nvPr/>
          </p:nvSpPr>
          <p:spPr>
            <a:xfrm>
              <a:off x="5562875" y="2170925"/>
              <a:ext cx="1525" cy="2700"/>
            </a:xfrm>
            <a:custGeom>
              <a:rect b="b" l="l" r="r" t="t"/>
              <a:pathLst>
                <a:path extrusionOk="0" h="108" w="61">
                  <a:moveTo>
                    <a:pt x="60" y="1"/>
                  </a:moveTo>
                  <a:cubicBezTo>
                    <a:pt x="38" y="34"/>
                    <a:pt x="26" y="78"/>
                    <a:pt x="5" y="103"/>
                  </a:cubicBezTo>
                  <a:lnTo>
                    <a:pt x="5" y="103"/>
                  </a:lnTo>
                  <a:cubicBezTo>
                    <a:pt x="5" y="103"/>
                    <a:pt x="4" y="103"/>
                    <a:pt x="4" y="103"/>
                  </a:cubicBezTo>
                  <a:cubicBezTo>
                    <a:pt x="2" y="103"/>
                    <a:pt x="1" y="104"/>
                    <a:pt x="1" y="108"/>
                  </a:cubicBezTo>
                  <a:cubicBezTo>
                    <a:pt x="2" y="106"/>
                    <a:pt x="4" y="105"/>
                    <a:pt x="5" y="103"/>
                  </a:cubicBezTo>
                  <a:lnTo>
                    <a:pt x="5" y="103"/>
                  </a:lnTo>
                  <a:cubicBezTo>
                    <a:pt x="9" y="104"/>
                    <a:pt x="13" y="108"/>
                    <a:pt x="13" y="108"/>
                  </a:cubicBezTo>
                  <a:cubicBezTo>
                    <a:pt x="13" y="84"/>
                    <a:pt x="37" y="60"/>
                    <a:pt x="49" y="37"/>
                  </a:cubicBezTo>
                  <a:lnTo>
                    <a:pt x="49" y="48"/>
                  </a:lnTo>
                  <a:cubicBezTo>
                    <a:pt x="60" y="25"/>
                    <a:pt x="60" y="25"/>
                    <a:pt x="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3"/>
            <p:cNvSpPr/>
            <p:nvPr/>
          </p:nvSpPr>
          <p:spPr>
            <a:xfrm>
              <a:off x="5562875" y="2173600"/>
              <a:ext cx="325" cy="625"/>
            </a:xfrm>
            <a:custGeom>
              <a:rect b="b" l="l" r="r" t="t"/>
              <a:pathLst>
                <a:path extrusionOk="0" h="25" w="13">
                  <a:moveTo>
                    <a:pt x="13" y="1"/>
                  </a:moveTo>
                  <a:cubicBezTo>
                    <a:pt x="1" y="13"/>
                    <a:pt x="1" y="13"/>
                    <a:pt x="1" y="13"/>
                  </a:cubicBezTo>
                  <a:cubicBezTo>
                    <a:pt x="1" y="13"/>
                    <a:pt x="1" y="25"/>
                    <a:pt x="1" y="25"/>
                  </a:cubicBezTo>
                  <a:cubicBezTo>
                    <a:pt x="13" y="13"/>
                    <a:pt x="13" y="13"/>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3"/>
            <p:cNvSpPr/>
            <p:nvPr/>
          </p:nvSpPr>
          <p:spPr>
            <a:xfrm>
              <a:off x="5545025" y="2159025"/>
              <a:ext cx="325" cy="325"/>
            </a:xfrm>
            <a:custGeom>
              <a:rect b="b" l="l" r="r" t="t"/>
              <a:pathLst>
                <a:path extrusionOk="0" h="13" w="13">
                  <a:moveTo>
                    <a:pt x="1" y="1"/>
                  </a:moveTo>
                  <a:lnTo>
                    <a:pt x="12" y="12"/>
                  </a:lnTo>
                  <a:cubicBezTo>
                    <a:pt x="12" y="1"/>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3"/>
            <p:cNvSpPr/>
            <p:nvPr/>
          </p:nvSpPr>
          <p:spPr>
            <a:xfrm>
              <a:off x="5566450" y="2174500"/>
              <a:ext cx="325" cy="325"/>
            </a:xfrm>
            <a:custGeom>
              <a:rect b="b" l="l" r="r" t="t"/>
              <a:pathLst>
                <a:path extrusionOk="0" h="13" w="13">
                  <a:moveTo>
                    <a:pt x="1" y="1"/>
                  </a:moveTo>
                  <a:cubicBezTo>
                    <a:pt x="1" y="1"/>
                    <a:pt x="13" y="13"/>
                    <a:pt x="13" y="13"/>
                  </a:cubicBezTo>
                  <a:cubicBezTo>
                    <a:pt x="13" y="13"/>
                    <a:pt x="13" y="13"/>
                    <a:pt x="13"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3"/>
            <p:cNvSpPr/>
            <p:nvPr/>
          </p:nvSpPr>
          <p:spPr>
            <a:xfrm>
              <a:off x="5551275" y="2178375"/>
              <a:ext cx="725" cy="750"/>
            </a:xfrm>
            <a:custGeom>
              <a:rect b="b" l="l" r="r" t="t"/>
              <a:pathLst>
                <a:path extrusionOk="0" h="30" w="29">
                  <a:moveTo>
                    <a:pt x="28" y="10"/>
                  </a:moveTo>
                  <a:cubicBezTo>
                    <a:pt x="28" y="10"/>
                    <a:pt x="27" y="11"/>
                    <a:pt x="24" y="14"/>
                  </a:cubicBezTo>
                  <a:lnTo>
                    <a:pt x="24" y="14"/>
                  </a:lnTo>
                  <a:cubicBezTo>
                    <a:pt x="27" y="12"/>
                    <a:pt x="29" y="10"/>
                    <a:pt x="28" y="10"/>
                  </a:cubicBezTo>
                  <a:close/>
                  <a:moveTo>
                    <a:pt x="12" y="0"/>
                  </a:moveTo>
                  <a:lnTo>
                    <a:pt x="1" y="24"/>
                  </a:lnTo>
                  <a:cubicBezTo>
                    <a:pt x="1" y="28"/>
                    <a:pt x="2" y="30"/>
                    <a:pt x="4" y="30"/>
                  </a:cubicBezTo>
                  <a:cubicBezTo>
                    <a:pt x="7" y="30"/>
                    <a:pt x="12" y="24"/>
                    <a:pt x="12" y="24"/>
                  </a:cubicBezTo>
                  <a:cubicBezTo>
                    <a:pt x="18" y="19"/>
                    <a:pt x="21" y="16"/>
                    <a:pt x="24" y="14"/>
                  </a:cubicBezTo>
                  <a:lnTo>
                    <a:pt x="24" y="14"/>
                  </a:lnTo>
                  <a:cubicBezTo>
                    <a:pt x="22" y="14"/>
                    <a:pt x="21" y="15"/>
                    <a:pt x="20" y="15"/>
                  </a:cubicBezTo>
                  <a:cubicBezTo>
                    <a:pt x="16" y="15"/>
                    <a:pt x="12" y="12"/>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3"/>
            <p:cNvSpPr/>
            <p:nvPr/>
          </p:nvSpPr>
          <p:spPr>
            <a:xfrm>
              <a:off x="5540850" y="2156350"/>
              <a:ext cx="25" cy="25"/>
            </a:xfrm>
            <a:custGeom>
              <a:rect b="b" l="l" r="r" t="t"/>
              <a:pathLst>
                <a:path extrusionOk="0" h="1" w="1">
                  <a:moveTo>
                    <a:pt x="1" y="0"/>
                  </a:moveTo>
                  <a:lnTo>
                    <a:pt x="1" y="0"/>
                  </a:ln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3"/>
            <p:cNvSpPr/>
            <p:nvPr/>
          </p:nvSpPr>
          <p:spPr>
            <a:xfrm>
              <a:off x="5564075" y="2174625"/>
              <a:ext cx="625" cy="500"/>
            </a:xfrm>
            <a:custGeom>
              <a:rect b="b" l="l" r="r" t="t"/>
              <a:pathLst>
                <a:path extrusionOk="0" h="20" w="25">
                  <a:moveTo>
                    <a:pt x="5" y="1"/>
                  </a:moveTo>
                  <a:cubicBezTo>
                    <a:pt x="5" y="1"/>
                    <a:pt x="3" y="3"/>
                    <a:pt x="1" y="8"/>
                  </a:cubicBezTo>
                  <a:lnTo>
                    <a:pt x="10" y="12"/>
                  </a:lnTo>
                  <a:lnTo>
                    <a:pt x="10" y="12"/>
                  </a:lnTo>
                  <a:cubicBezTo>
                    <a:pt x="7" y="8"/>
                    <a:pt x="7" y="1"/>
                    <a:pt x="5" y="1"/>
                  </a:cubicBezTo>
                  <a:close/>
                  <a:moveTo>
                    <a:pt x="24" y="8"/>
                  </a:moveTo>
                  <a:cubicBezTo>
                    <a:pt x="20" y="12"/>
                    <a:pt x="17" y="14"/>
                    <a:pt x="14" y="14"/>
                  </a:cubicBezTo>
                  <a:lnTo>
                    <a:pt x="14" y="14"/>
                  </a:lnTo>
                  <a:lnTo>
                    <a:pt x="10" y="12"/>
                  </a:lnTo>
                  <a:lnTo>
                    <a:pt x="10" y="12"/>
                  </a:lnTo>
                  <a:cubicBezTo>
                    <a:pt x="11" y="14"/>
                    <a:pt x="12" y="14"/>
                    <a:pt x="13" y="14"/>
                  </a:cubicBezTo>
                  <a:cubicBezTo>
                    <a:pt x="14" y="14"/>
                    <a:pt x="14" y="14"/>
                    <a:pt x="14" y="14"/>
                  </a:cubicBezTo>
                  <a:lnTo>
                    <a:pt x="14" y="14"/>
                  </a:lnTo>
                  <a:lnTo>
                    <a:pt x="24" y="19"/>
                  </a:lnTo>
                  <a:lnTo>
                    <a:pt x="24" y="8"/>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3"/>
            <p:cNvSpPr/>
            <p:nvPr/>
          </p:nvSpPr>
          <p:spPr>
            <a:xfrm>
              <a:off x="5284275" y="2152475"/>
              <a:ext cx="327450" cy="249875"/>
            </a:xfrm>
            <a:custGeom>
              <a:rect b="b" l="l" r="r" t="t"/>
              <a:pathLst>
                <a:path extrusionOk="0" h="9995" w="13098">
                  <a:moveTo>
                    <a:pt x="9680" y="1"/>
                  </a:moveTo>
                  <a:cubicBezTo>
                    <a:pt x="9671" y="1"/>
                    <a:pt x="9648" y="1"/>
                    <a:pt x="9628" y="6"/>
                  </a:cubicBezTo>
                  <a:lnTo>
                    <a:pt x="9628" y="6"/>
                  </a:lnTo>
                  <a:cubicBezTo>
                    <a:pt x="9652" y="6"/>
                    <a:pt x="9688" y="1"/>
                    <a:pt x="9680" y="1"/>
                  </a:cubicBezTo>
                  <a:close/>
                  <a:moveTo>
                    <a:pt x="9609" y="13"/>
                  </a:moveTo>
                  <a:cubicBezTo>
                    <a:pt x="9601" y="13"/>
                    <a:pt x="9603" y="13"/>
                    <a:pt x="9609" y="13"/>
                  </a:cubicBezTo>
                  <a:lnTo>
                    <a:pt x="9609" y="13"/>
                  </a:lnTo>
                  <a:cubicBezTo>
                    <a:pt x="9609" y="13"/>
                    <a:pt x="9609" y="13"/>
                    <a:pt x="9609" y="13"/>
                  </a:cubicBezTo>
                  <a:close/>
                  <a:moveTo>
                    <a:pt x="9609" y="1"/>
                  </a:moveTo>
                  <a:lnTo>
                    <a:pt x="9609" y="1"/>
                  </a:lnTo>
                  <a:cubicBezTo>
                    <a:pt x="9597" y="13"/>
                    <a:pt x="9573" y="13"/>
                    <a:pt x="9549" y="13"/>
                  </a:cubicBezTo>
                  <a:cubicBezTo>
                    <a:pt x="9549" y="13"/>
                    <a:pt x="9538" y="24"/>
                    <a:pt x="9561" y="24"/>
                  </a:cubicBezTo>
                  <a:lnTo>
                    <a:pt x="9573" y="13"/>
                  </a:lnTo>
                  <a:lnTo>
                    <a:pt x="9609" y="13"/>
                  </a:lnTo>
                  <a:cubicBezTo>
                    <a:pt x="9615" y="10"/>
                    <a:pt x="9621" y="8"/>
                    <a:pt x="9628" y="6"/>
                  </a:cubicBezTo>
                  <a:lnTo>
                    <a:pt x="9628" y="6"/>
                  </a:lnTo>
                  <a:cubicBezTo>
                    <a:pt x="9627" y="6"/>
                    <a:pt x="9626" y="6"/>
                    <a:pt x="9625" y="6"/>
                  </a:cubicBezTo>
                  <a:cubicBezTo>
                    <a:pt x="9613" y="6"/>
                    <a:pt x="9605" y="5"/>
                    <a:pt x="9609" y="1"/>
                  </a:cubicBezTo>
                  <a:close/>
                  <a:moveTo>
                    <a:pt x="9692" y="9"/>
                  </a:moveTo>
                  <a:cubicBezTo>
                    <a:pt x="9683" y="9"/>
                    <a:pt x="9672" y="10"/>
                    <a:pt x="9657" y="13"/>
                  </a:cubicBezTo>
                  <a:lnTo>
                    <a:pt x="9657" y="24"/>
                  </a:lnTo>
                  <a:cubicBezTo>
                    <a:pt x="9649" y="17"/>
                    <a:pt x="9621" y="14"/>
                    <a:pt x="9609" y="13"/>
                  </a:cubicBezTo>
                  <a:lnTo>
                    <a:pt x="9609" y="13"/>
                  </a:lnTo>
                  <a:cubicBezTo>
                    <a:pt x="9608" y="24"/>
                    <a:pt x="9573" y="24"/>
                    <a:pt x="9561" y="24"/>
                  </a:cubicBezTo>
                  <a:cubicBezTo>
                    <a:pt x="9559" y="27"/>
                    <a:pt x="9561" y="28"/>
                    <a:pt x="9565" y="28"/>
                  </a:cubicBezTo>
                  <a:cubicBezTo>
                    <a:pt x="9577" y="28"/>
                    <a:pt x="9608" y="21"/>
                    <a:pt x="9623" y="21"/>
                  </a:cubicBezTo>
                  <a:cubicBezTo>
                    <a:pt x="9629" y="21"/>
                    <a:pt x="9633" y="22"/>
                    <a:pt x="9633" y="24"/>
                  </a:cubicBezTo>
                  <a:lnTo>
                    <a:pt x="9621" y="24"/>
                  </a:lnTo>
                  <a:cubicBezTo>
                    <a:pt x="9645" y="36"/>
                    <a:pt x="9645" y="36"/>
                    <a:pt x="9692" y="36"/>
                  </a:cubicBezTo>
                  <a:cubicBezTo>
                    <a:pt x="9700" y="32"/>
                    <a:pt x="9708" y="31"/>
                    <a:pt x="9716" y="31"/>
                  </a:cubicBezTo>
                  <a:cubicBezTo>
                    <a:pt x="9732" y="31"/>
                    <a:pt x="9748" y="36"/>
                    <a:pt x="9764" y="36"/>
                  </a:cubicBezTo>
                  <a:cubicBezTo>
                    <a:pt x="9776" y="30"/>
                    <a:pt x="9761" y="30"/>
                    <a:pt x="9750" y="30"/>
                  </a:cubicBezTo>
                  <a:cubicBezTo>
                    <a:pt x="9740" y="30"/>
                    <a:pt x="9734" y="30"/>
                    <a:pt x="9764" y="24"/>
                  </a:cubicBezTo>
                  <a:lnTo>
                    <a:pt x="9788" y="13"/>
                  </a:lnTo>
                  <a:lnTo>
                    <a:pt x="9788" y="13"/>
                  </a:lnTo>
                  <a:cubicBezTo>
                    <a:pt x="9773" y="15"/>
                    <a:pt x="9761" y="16"/>
                    <a:pt x="9752" y="16"/>
                  </a:cubicBezTo>
                  <a:cubicBezTo>
                    <a:pt x="9727" y="16"/>
                    <a:pt x="9718" y="9"/>
                    <a:pt x="9692" y="9"/>
                  </a:cubicBezTo>
                  <a:close/>
                  <a:moveTo>
                    <a:pt x="9692" y="36"/>
                  </a:moveTo>
                  <a:cubicBezTo>
                    <a:pt x="9645" y="36"/>
                    <a:pt x="9704" y="36"/>
                    <a:pt x="9680" y="48"/>
                  </a:cubicBezTo>
                  <a:lnTo>
                    <a:pt x="9728" y="36"/>
                  </a:lnTo>
                  <a:close/>
                  <a:moveTo>
                    <a:pt x="9823" y="84"/>
                  </a:moveTo>
                  <a:cubicBezTo>
                    <a:pt x="9817" y="84"/>
                    <a:pt x="9812" y="84"/>
                    <a:pt x="9807" y="85"/>
                  </a:cubicBezTo>
                  <a:lnTo>
                    <a:pt x="9807" y="85"/>
                  </a:lnTo>
                  <a:cubicBezTo>
                    <a:pt x="9795" y="88"/>
                    <a:pt x="9793" y="89"/>
                    <a:pt x="9796" y="89"/>
                  </a:cubicBezTo>
                  <a:cubicBezTo>
                    <a:pt x="9802" y="89"/>
                    <a:pt x="9831" y="84"/>
                    <a:pt x="9823" y="84"/>
                  </a:cubicBezTo>
                  <a:close/>
                  <a:moveTo>
                    <a:pt x="9728" y="84"/>
                  </a:moveTo>
                  <a:cubicBezTo>
                    <a:pt x="9716" y="90"/>
                    <a:pt x="9695" y="90"/>
                    <a:pt x="9672" y="90"/>
                  </a:cubicBezTo>
                  <a:cubicBezTo>
                    <a:pt x="9648" y="90"/>
                    <a:pt x="9621" y="90"/>
                    <a:pt x="9597" y="96"/>
                  </a:cubicBezTo>
                  <a:lnTo>
                    <a:pt x="9597" y="85"/>
                  </a:lnTo>
                  <a:lnTo>
                    <a:pt x="9597" y="85"/>
                  </a:lnTo>
                  <a:cubicBezTo>
                    <a:pt x="9617" y="87"/>
                    <a:pt x="9634" y="89"/>
                    <a:pt x="9650" y="89"/>
                  </a:cubicBezTo>
                  <a:cubicBezTo>
                    <a:pt x="9663" y="89"/>
                    <a:pt x="9676" y="88"/>
                    <a:pt x="9692" y="84"/>
                  </a:cubicBezTo>
                  <a:close/>
                  <a:moveTo>
                    <a:pt x="9990" y="132"/>
                  </a:moveTo>
                  <a:cubicBezTo>
                    <a:pt x="9988" y="134"/>
                    <a:pt x="9986" y="137"/>
                    <a:pt x="9984" y="140"/>
                  </a:cubicBezTo>
                  <a:lnTo>
                    <a:pt x="9984" y="140"/>
                  </a:lnTo>
                  <a:cubicBezTo>
                    <a:pt x="9986" y="137"/>
                    <a:pt x="9988" y="135"/>
                    <a:pt x="9990" y="132"/>
                  </a:cubicBezTo>
                  <a:close/>
                  <a:moveTo>
                    <a:pt x="9657" y="137"/>
                  </a:moveTo>
                  <a:cubicBezTo>
                    <a:pt x="9657" y="139"/>
                    <a:pt x="9657" y="141"/>
                    <a:pt x="9657" y="143"/>
                  </a:cubicBezTo>
                  <a:lnTo>
                    <a:pt x="9645" y="143"/>
                  </a:lnTo>
                  <a:cubicBezTo>
                    <a:pt x="9647" y="141"/>
                    <a:pt x="9651" y="139"/>
                    <a:pt x="9657" y="137"/>
                  </a:cubicBezTo>
                  <a:close/>
                  <a:moveTo>
                    <a:pt x="9752" y="155"/>
                  </a:moveTo>
                  <a:cubicBezTo>
                    <a:pt x="9752" y="155"/>
                    <a:pt x="9752" y="155"/>
                    <a:pt x="9752" y="167"/>
                  </a:cubicBezTo>
                  <a:cubicBezTo>
                    <a:pt x="9740" y="167"/>
                    <a:pt x="9740" y="167"/>
                    <a:pt x="9740" y="155"/>
                  </a:cubicBezTo>
                  <a:close/>
                  <a:moveTo>
                    <a:pt x="9800" y="143"/>
                  </a:moveTo>
                  <a:cubicBezTo>
                    <a:pt x="9800" y="143"/>
                    <a:pt x="9788" y="143"/>
                    <a:pt x="9788" y="155"/>
                  </a:cubicBezTo>
                  <a:cubicBezTo>
                    <a:pt x="9788" y="155"/>
                    <a:pt x="9788" y="155"/>
                    <a:pt x="9788" y="167"/>
                  </a:cubicBezTo>
                  <a:lnTo>
                    <a:pt x="9776" y="167"/>
                  </a:lnTo>
                  <a:cubicBezTo>
                    <a:pt x="9776" y="155"/>
                    <a:pt x="9776" y="155"/>
                    <a:pt x="9776" y="155"/>
                  </a:cubicBezTo>
                  <a:cubicBezTo>
                    <a:pt x="9776" y="143"/>
                    <a:pt x="9788" y="143"/>
                    <a:pt x="9800" y="143"/>
                  </a:cubicBezTo>
                  <a:close/>
                  <a:moveTo>
                    <a:pt x="9859" y="179"/>
                  </a:moveTo>
                  <a:cubicBezTo>
                    <a:pt x="9847" y="191"/>
                    <a:pt x="9847" y="191"/>
                    <a:pt x="9835" y="203"/>
                  </a:cubicBezTo>
                  <a:cubicBezTo>
                    <a:pt x="9835" y="203"/>
                    <a:pt x="9835" y="191"/>
                    <a:pt x="9835" y="191"/>
                  </a:cubicBezTo>
                  <a:lnTo>
                    <a:pt x="9847" y="191"/>
                  </a:lnTo>
                  <a:cubicBezTo>
                    <a:pt x="9847" y="179"/>
                    <a:pt x="9847" y="179"/>
                    <a:pt x="9859" y="179"/>
                  </a:cubicBezTo>
                  <a:close/>
                  <a:moveTo>
                    <a:pt x="9514" y="288"/>
                  </a:moveTo>
                  <a:cubicBezTo>
                    <a:pt x="9507" y="290"/>
                    <a:pt x="9501" y="293"/>
                    <a:pt x="9490" y="298"/>
                  </a:cubicBezTo>
                  <a:cubicBezTo>
                    <a:pt x="9500" y="295"/>
                    <a:pt x="9508" y="291"/>
                    <a:pt x="9514" y="288"/>
                  </a:cubicBezTo>
                  <a:close/>
                  <a:moveTo>
                    <a:pt x="9573" y="286"/>
                  </a:moveTo>
                  <a:cubicBezTo>
                    <a:pt x="9573" y="286"/>
                    <a:pt x="9549" y="286"/>
                    <a:pt x="9538" y="298"/>
                  </a:cubicBezTo>
                  <a:cubicBezTo>
                    <a:pt x="9557" y="289"/>
                    <a:pt x="9560" y="287"/>
                    <a:pt x="9573" y="286"/>
                  </a:cubicBezTo>
                  <a:lnTo>
                    <a:pt x="9573" y="286"/>
                  </a:lnTo>
                  <a:cubicBezTo>
                    <a:pt x="9573" y="286"/>
                    <a:pt x="9573" y="286"/>
                    <a:pt x="9573" y="286"/>
                  </a:cubicBezTo>
                  <a:close/>
                  <a:moveTo>
                    <a:pt x="11193" y="608"/>
                  </a:moveTo>
                  <a:cubicBezTo>
                    <a:pt x="11193" y="627"/>
                    <a:pt x="11185" y="661"/>
                    <a:pt x="11170" y="680"/>
                  </a:cubicBezTo>
                  <a:lnTo>
                    <a:pt x="11170" y="680"/>
                  </a:lnTo>
                  <a:cubicBezTo>
                    <a:pt x="11170" y="680"/>
                    <a:pt x="11169" y="679"/>
                    <a:pt x="11169" y="679"/>
                  </a:cubicBezTo>
                  <a:lnTo>
                    <a:pt x="11169" y="679"/>
                  </a:lnTo>
                  <a:lnTo>
                    <a:pt x="11169" y="681"/>
                  </a:lnTo>
                  <a:lnTo>
                    <a:pt x="11169" y="681"/>
                  </a:lnTo>
                  <a:cubicBezTo>
                    <a:pt x="11170" y="680"/>
                    <a:pt x="11170" y="680"/>
                    <a:pt x="11170" y="680"/>
                  </a:cubicBezTo>
                  <a:lnTo>
                    <a:pt x="11170" y="680"/>
                  </a:lnTo>
                  <a:cubicBezTo>
                    <a:pt x="11172" y="680"/>
                    <a:pt x="11174" y="681"/>
                    <a:pt x="11176" y="681"/>
                  </a:cubicBezTo>
                  <a:cubicBezTo>
                    <a:pt x="11205" y="681"/>
                    <a:pt x="11206" y="620"/>
                    <a:pt x="11228" y="620"/>
                  </a:cubicBezTo>
                  <a:cubicBezTo>
                    <a:pt x="11228" y="615"/>
                    <a:pt x="11227" y="614"/>
                    <a:pt x="11225" y="614"/>
                  </a:cubicBezTo>
                  <a:cubicBezTo>
                    <a:pt x="11220" y="614"/>
                    <a:pt x="11208" y="627"/>
                    <a:pt x="11200" y="627"/>
                  </a:cubicBezTo>
                  <a:cubicBezTo>
                    <a:pt x="11196" y="627"/>
                    <a:pt x="11193" y="622"/>
                    <a:pt x="11193" y="608"/>
                  </a:cubicBezTo>
                  <a:close/>
                  <a:moveTo>
                    <a:pt x="9526" y="727"/>
                  </a:moveTo>
                  <a:cubicBezTo>
                    <a:pt x="9526" y="727"/>
                    <a:pt x="9371" y="751"/>
                    <a:pt x="9407" y="751"/>
                  </a:cubicBezTo>
                  <a:lnTo>
                    <a:pt x="9549" y="727"/>
                  </a:lnTo>
                  <a:close/>
                  <a:moveTo>
                    <a:pt x="10335" y="751"/>
                  </a:moveTo>
                  <a:lnTo>
                    <a:pt x="10311" y="763"/>
                  </a:lnTo>
                  <a:lnTo>
                    <a:pt x="10335" y="763"/>
                  </a:lnTo>
                  <a:cubicBezTo>
                    <a:pt x="10335" y="759"/>
                    <a:pt x="10335" y="756"/>
                    <a:pt x="10335" y="754"/>
                  </a:cubicBezTo>
                  <a:cubicBezTo>
                    <a:pt x="10335" y="754"/>
                    <a:pt x="10335" y="753"/>
                    <a:pt x="10335" y="751"/>
                  </a:cubicBezTo>
                  <a:close/>
                  <a:moveTo>
                    <a:pt x="11443" y="751"/>
                  </a:moveTo>
                  <a:cubicBezTo>
                    <a:pt x="11437" y="751"/>
                    <a:pt x="11426" y="767"/>
                    <a:pt x="11416" y="779"/>
                  </a:cubicBezTo>
                  <a:lnTo>
                    <a:pt x="11416" y="779"/>
                  </a:lnTo>
                  <a:cubicBezTo>
                    <a:pt x="11424" y="773"/>
                    <a:pt x="11433" y="764"/>
                    <a:pt x="11443" y="751"/>
                  </a:cubicBezTo>
                  <a:close/>
                  <a:moveTo>
                    <a:pt x="11443" y="834"/>
                  </a:moveTo>
                  <a:cubicBezTo>
                    <a:pt x="11433" y="839"/>
                    <a:pt x="11427" y="846"/>
                    <a:pt x="11425" y="851"/>
                  </a:cubicBezTo>
                  <a:lnTo>
                    <a:pt x="11425" y="851"/>
                  </a:lnTo>
                  <a:cubicBezTo>
                    <a:pt x="11431" y="848"/>
                    <a:pt x="11437" y="843"/>
                    <a:pt x="11443" y="834"/>
                  </a:cubicBezTo>
                  <a:close/>
                  <a:moveTo>
                    <a:pt x="9728" y="894"/>
                  </a:moveTo>
                  <a:cubicBezTo>
                    <a:pt x="9726" y="894"/>
                    <a:pt x="9724" y="894"/>
                    <a:pt x="9722" y="894"/>
                  </a:cubicBezTo>
                  <a:lnTo>
                    <a:pt x="9722" y="894"/>
                  </a:lnTo>
                  <a:cubicBezTo>
                    <a:pt x="9717" y="895"/>
                    <a:pt x="9712" y="897"/>
                    <a:pt x="9715" y="897"/>
                  </a:cubicBezTo>
                  <a:cubicBezTo>
                    <a:pt x="9718" y="897"/>
                    <a:pt x="9725" y="896"/>
                    <a:pt x="9740" y="894"/>
                  </a:cubicBezTo>
                  <a:close/>
                  <a:moveTo>
                    <a:pt x="9538" y="870"/>
                  </a:moveTo>
                  <a:cubicBezTo>
                    <a:pt x="9454" y="882"/>
                    <a:pt x="9549" y="882"/>
                    <a:pt x="9514" y="882"/>
                  </a:cubicBezTo>
                  <a:cubicBezTo>
                    <a:pt x="9514" y="894"/>
                    <a:pt x="9514" y="894"/>
                    <a:pt x="9514" y="894"/>
                  </a:cubicBezTo>
                  <a:cubicBezTo>
                    <a:pt x="9502" y="882"/>
                    <a:pt x="9478" y="882"/>
                    <a:pt x="9442" y="882"/>
                  </a:cubicBezTo>
                  <a:cubicBezTo>
                    <a:pt x="9442" y="888"/>
                    <a:pt x="9463" y="888"/>
                    <a:pt x="9480" y="888"/>
                  </a:cubicBezTo>
                  <a:cubicBezTo>
                    <a:pt x="9496" y="888"/>
                    <a:pt x="9508" y="888"/>
                    <a:pt x="9490" y="894"/>
                  </a:cubicBezTo>
                  <a:cubicBezTo>
                    <a:pt x="9514" y="894"/>
                    <a:pt x="9442" y="905"/>
                    <a:pt x="9442" y="917"/>
                  </a:cubicBezTo>
                  <a:cubicBezTo>
                    <a:pt x="9466" y="917"/>
                    <a:pt x="9506" y="912"/>
                    <a:pt x="9526" y="912"/>
                  </a:cubicBezTo>
                  <a:cubicBezTo>
                    <a:pt x="9536" y="912"/>
                    <a:pt x="9542" y="913"/>
                    <a:pt x="9538" y="917"/>
                  </a:cubicBezTo>
                  <a:lnTo>
                    <a:pt x="9478" y="917"/>
                  </a:lnTo>
                  <a:cubicBezTo>
                    <a:pt x="9478" y="923"/>
                    <a:pt x="9496" y="923"/>
                    <a:pt x="9514" y="923"/>
                  </a:cubicBezTo>
                  <a:cubicBezTo>
                    <a:pt x="9532" y="923"/>
                    <a:pt x="9549" y="923"/>
                    <a:pt x="9549" y="929"/>
                  </a:cubicBezTo>
                  <a:cubicBezTo>
                    <a:pt x="9561" y="917"/>
                    <a:pt x="9597" y="917"/>
                    <a:pt x="9609" y="917"/>
                  </a:cubicBezTo>
                  <a:cubicBezTo>
                    <a:pt x="9633" y="917"/>
                    <a:pt x="9633" y="917"/>
                    <a:pt x="9621" y="929"/>
                  </a:cubicBezTo>
                  <a:lnTo>
                    <a:pt x="9657" y="929"/>
                  </a:lnTo>
                  <a:cubicBezTo>
                    <a:pt x="9692" y="917"/>
                    <a:pt x="9621" y="917"/>
                    <a:pt x="9668" y="905"/>
                  </a:cubicBezTo>
                  <a:lnTo>
                    <a:pt x="9668" y="905"/>
                  </a:lnTo>
                  <a:lnTo>
                    <a:pt x="9621" y="917"/>
                  </a:lnTo>
                  <a:cubicBezTo>
                    <a:pt x="9626" y="912"/>
                    <a:pt x="9639" y="907"/>
                    <a:pt x="9653" y="902"/>
                  </a:cubicBezTo>
                  <a:lnTo>
                    <a:pt x="9653" y="902"/>
                  </a:lnTo>
                  <a:cubicBezTo>
                    <a:pt x="9640" y="904"/>
                    <a:pt x="9625" y="905"/>
                    <a:pt x="9609" y="905"/>
                  </a:cubicBezTo>
                  <a:cubicBezTo>
                    <a:pt x="9633" y="894"/>
                    <a:pt x="9621" y="894"/>
                    <a:pt x="9633" y="894"/>
                  </a:cubicBezTo>
                  <a:cubicBezTo>
                    <a:pt x="9597" y="882"/>
                    <a:pt x="9526" y="882"/>
                    <a:pt x="9538" y="870"/>
                  </a:cubicBezTo>
                  <a:close/>
                  <a:moveTo>
                    <a:pt x="9692" y="917"/>
                  </a:moveTo>
                  <a:lnTo>
                    <a:pt x="9692" y="917"/>
                  </a:lnTo>
                  <a:cubicBezTo>
                    <a:pt x="9657" y="929"/>
                    <a:pt x="9704" y="929"/>
                    <a:pt x="9704" y="929"/>
                  </a:cubicBezTo>
                  <a:lnTo>
                    <a:pt x="9692" y="917"/>
                  </a:lnTo>
                  <a:close/>
                  <a:moveTo>
                    <a:pt x="9764" y="929"/>
                  </a:moveTo>
                  <a:lnTo>
                    <a:pt x="9764" y="929"/>
                  </a:lnTo>
                  <a:cubicBezTo>
                    <a:pt x="9785" y="940"/>
                    <a:pt x="9741" y="950"/>
                    <a:pt x="9706" y="953"/>
                  </a:cubicBezTo>
                  <a:lnTo>
                    <a:pt x="9706" y="953"/>
                  </a:lnTo>
                  <a:lnTo>
                    <a:pt x="9740" y="941"/>
                  </a:lnTo>
                  <a:lnTo>
                    <a:pt x="9716" y="941"/>
                  </a:lnTo>
                  <a:cubicBezTo>
                    <a:pt x="9716" y="941"/>
                    <a:pt x="9740" y="941"/>
                    <a:pt x="9764" y="929"/>
                  </a:cubicBezTo>
                  <a:close/>
                  <a:moveTo>
                    <a:pt x="10663" y="985"/>
                  </a:moveTo>
                  <a:cubicBezTo>
                    <a:pt x="10661" y="986"/>
                    <a:pt x="10659" y="987"/>
                    <a:pt x="10657" y="989"/>
                  </a:cubicBezTo>
                  <a:cubicBezTo>
                    <a:pt x="10659" y="988"/>
                    <a:pt x="10661" y="986"/>
                    <a:pt x="10663" y="985"/>
                  </a:cubicBezTo>
                  <a:close/>
                  <a:moveTo>
                    <a:pt x="9524" y="984"/>
                  </a:moveTo>
                  <a:cubicBezTo>
                    <a:pt x="9533" y="984"/>
                    <a:pt x="9543" y="985"/>
                    <a:pt x="9549" y="989"/>
                  </a:cubicBezTo>
                  <a:lnTo>
                    <a:pt x="9526" y="989"/>
                  </a:lnTo>
                  <a:cubicBezTo>
                    <a:pt x="9514" y="995"/>
                    <a:pt x="9499" y="995"/>
                    <a:pt x="9484" y="995"/>
                  </a:cubicBezTo>
                  <a:cubicBezTo>
                    <a:pt x="9478" y="995"/>
                    <a:pt x="9473" y="995"/>
                    <a:pt x="9467" y="995"/>
                  </a:cubicBezTo>
                  <a:lnTo>
                    <a:pt x="9467" y="995"/>
                  </a:lnTo>
                  <a:cubicBezTo>
                    <a:pt x="9484" y="989"/>
                    <a:pt x="9505" y="984"/>
                    <a:pt x="9524" y="984"/>
                  </a:cubicBezTo>
                  <a:close/>
                  <a:moveTo>
                    <a:pt x="9585" y="1036"/>
                  </a:moveTo>
                  <a:lnTo>
                    <a:pt x="9585" y="1036"/>
                  </a:lnTo>
                  <a:cubicBezTo>
                    <a:pt x="9585" y="1036"/>
                    <a:pt x="9585" y="1037"/>
                    <a:pt x="9585" y="1037"/>
                  </a:cubicBezTo>
                  <a:lnTo>
                    <a:pt x="9585" y="1037"/>
                  </a:lnTo>
                  <a:cubicBezTo>
                    <a:pt x="9585" y="1037"/>
                    <a:pt x="9585" y="1037"/>
                    <a:pt x="9585" y="1037"/>
                  </a:cubicBezTo>
                  <a:lnTo>
                    <a:pt x="9585" y="1037"/>
                  </a:lnTo>
                  <a:cubicBezTo>
                    <a:pt x="9585" y="1037"/>
                    <a:pt x="9585" y="1036"/>
                    <a:pt x="9585" y="1036"/>
                  </a:cubicBezTo>
                  <a:close/>
                  <a:moveTo>
                    <a:pt x="9585" y="1037"/>
                  </a:moveTo>
                  <a:cubicBezTo>
                    <a:pt x="9565" y="1037"/>
                    <a:pt x="9530" y="1039"/>
                    <a:pt x="9502" y="1048"/>
                  </a:cubicBezTo>
                  <a:cubicBezTo>
                    <a:pt x="9514" y="1048"/>
                    <a:pt x="9561" y="1048"/>
                    <a:pt x="9585" y="1037"/>
                  </a:cubicBezTo>
                  <a:close/>
                  <a:moveTo>
                    <a:pt x="10133" y="1057"/>
                  </a:moveTo>
                  <a:cubicBezTo>
                    <a:pt x="10127" y="1057"/>
                    <a:pt x="10115" y="1059"/>
                    <a:pt x="10103" y="1060"/>
                  </a:cubicBezTo>
                  <a:lnTo>
                    <a:pt x="10133" y="1060"/>
                  </a:lnTo>
                  <a:cubicBezTo>
                    <a:pt x="10138" y="1058"/>
                    <a:pt x="10137" y="1057"/>
                    <a:pt x="10133" y="1057"/>
                  </a:cubicBezTo>
                  <a:close/>
                  <a:moveTo>
                    <a:pt x="10097" y="1060"/>
                  </a:moveTo>
                  <a:cubicBezTo>
                    <a:pt x="10097" y="1061"/>
                    <a:pt x="10097" y="1061"/>
                    <a:pt x="10096" y="1061"/>
                  </a:cubicBezTo>
                  <a:lnTo>
                    <a:pt x="10096" y="1061"/>
                  </a:lnTo>
                  <a:cubicBezTo>
                    <a:pt x="10099" y="1061"/>
                    <a:pt x="10101" y="1061"/>
                    <a:pt x="10103" y="1060"/>
                  </a:cubicBezTo>
                  <a:close/>
                  <a:moveTo>
                    <a:pt x="10736" y="1058"/>
                  </a:moveTo>
                  <a:cubicBezTo>
                    <a:pt x="10733" y="1059"/>
                    <a:pt x="10731" y="1059"/>
                    <a:pt x="10728" y="1060"/>
                  </a:cubicBezTo>
                  <a:cubicBezTo>
                    <a:pt x="10728" y="1064"/>
                    <a:pt x="10726" y="1069"/>
                    <a:pt x="10724" y="1074"/>
                  </a:cubicBezTo>
                  <a:lnTo>
                    <a:pt x="10724" y="1074"/>
                  </a:lnTo>
                  <a:lnTo>
                    <a:pt x="10736" y="1058"/>
                  </a:lnTo>
                  <a:close/>
                  <a:moveTo>
                    <a:pt x="10724" y="1074"/>
                  </a:moveTo>
                  <a:lnTo>
                    <a:pt x="10716" y="1084"/>
                  </a:lnTo>
                  <a:cubicBezTo>
                    <a:pt x="10713" y="1090"/>
                    <a:pt x="10713" y="1092"/>
                    <a:pt x="10713" y="1092"/>
                  </a:cubicBezTo>
                  <a:cubicBezTo>
                    <a:pt x="10714" y="1092"/>
                    <a:pt x="10720" y="1083"/>
                    <a:pt x="10724" y="1074"/>
                  </a:cubicBezTo>
                  <a:close/>
                  <a:moveTo>
                    <a:pt x="9585" y="1084"/>
                  </a:moveTo>
                  <a:cubicBezTo>
                    <a:pt x="9621" y="1084"/>
                    <a:pt x="9597" y="1096"/>
                    <a:pt x="9585" y="1096"/>
                  </a:cubicBezTo>
                  <a:cubicBezTo>
                    <a:pt x="9585" y="1096"/>
                    <a:pt x="9563" y="1096"/>
                    <a:pt x="9572" y="1085"/>
                  </a:cubicBezTo>
                  <a:lnTo>
                    <a:pt x="9572" y="1085"/>
                  </a:lnTo>
                  <a:cubicBezTo>
                    <a:pt x="9576" y="1085"/>
                    <a:pt x="9580" y="1084"/>
                    <a:pt x="9585" y="1084"/>
                  </a:cubicBezTo>
                  <a:close/>
                  <a:moveTo>
                    <a:pt x="10097" y="1167"/>
                  </a:moveTo>
                  <a:lnTo>
                    <a:pt x="10062" y="1179"/>
                  </a:lnTo>
                  <a:lnTo>
                    <a:pt x="10062" y="1179"/>
                  </a:lnTo>
                  <a:cubicBezTo>
                    <a:pt x="10062" y="1179"/>
                    <a:pt x="10062" y="1179"/>
                    <a:pt x="10062" y="1179"/>
                  </a:cubicBezTo>
                  <a:lnTo>
                    <a:pt x="10062" y="1179"/>
                  </a:lnTo>
                  <a:lnTo>
                    <a:pt x="10061" y="1179"/>
                  </a:lnTo>
                  <a:lnTo>
                    <a:pt x="10061" y="1179"/>
                  </a:lnTo>
                  <a:lnTo>
                    <a:pt x="10062" y="1179"/>
                  </a:lnTo>
                  <a:lnTo>
                    <a:pt x="10062" y="1179"/>
                  </a:lnTo>
                  <a:cubicBezTo>
                    <a:pt x="10065" y="1179"/>
                    <a:pt x="10069" y="1179"/>
                    <a:pt x="10073" y="1179"/>
                  </a:cubicBezTo>
                  <a:lnTo>
                    <a:pt x="10097" y="1167"/>
                  </a:lnTo>
                  <a:close/>
                  <a:moveTo>
                    <a:pt x="10966" y="1191"/>
                  </a:moveTo>
                  <a:lnTo>
                    <a:pt x="10966" y="1203"/>
                  </a:lnTo>
                  <a:cubicBezTo>
                    <a:pt x="10967" y="1199"/>
                    <a:pt x="10967" y="1195"/>
                    <a:pt x="10967" y="1192"/>
                  </a:cubicBezTo>
                  <a:lnTo>
                    <a:pt x="10967" y="1192"/>
                  </a:lnTo>
                  <a:cubicBezTo>
                    <a:pt x="10967" y="1192"/>
                    <a:pt x="10967" y="1191"/>
                    <a:pt x="10966" y="1191"/>
                  </a:cubicBezTo>
                  <a:close/>
                  <a:moveTo>
                    <a:pt x="9371" y="1441"/>
                  </a:moveTo>
                  <a:cubicBezTo>
                    <a:pt x="9359" y="1441"/>
                    <a:pt x="9359" y="1453"/>
                    <a:pt x="9359" y="1465"/>
                  </a:cubicBezTo>
                  <a:lnTo>
                    <a:pt x="9371" y="1441"/>
                  </a:lnTo>
                  <a:close/>
                  <a:moveTo>
                    <a:pt x="9657" y="1477"/>
                  </a:moveTo>
                  <a:cubicBezTo>
                    <a:pt x="9657" y="1477"/>
                    <a:pt x="9645" y="1489"/>
                    <a:pt x="9645" y="1489"/>
                  </a:cubicBezTo>
                  <a:cubicBezTo>
                    <a:pt x="9645" y="1489"/>
                    <a:pt x="9645" y="1477"/>
                    <a:pt x="9645" y="1477"/>
                  </a:cubicBezTo>
                  <a:close/>
                  <a:moveTo>
                    <a:pt x="9502" y="1417"/>
                  </a:moveTo>
                  <a:cubicBezTo>
                    <a:pt x="9502" y="1417"/>
                    <a:pt x="9490" y="1429"/>
                    <a:pt x="9490" y="1441"/>
                  </a:cubicBezTo>
                  <a:lnTo>
                    <a:pt x="9494" y="1445"/>
                  </a:lnTo>
                  <a:lnTo>
                    <a:pt x="9494" y="1445"/>
                  </a:lnTo>
                  <a:cubicBezTo>
                    <a:pt x="9494" y="1445"/>
                    <a:pt x="9493" y="1445"/>
                    <a:pt x="9493" y="1445"/>
                  </a:cubicBezTo>
                  <a:cubicBezTo>
                    <a:pt x="9485" y="1445"/>
                    <a:pt x="9478" y="1465"/>
                    <a:pt x="9478" y="1465"/>
                  </a:cubicBezTo>
                  <a:cubicBezTo>
                    <a:pt x="9478" y="1477"/>
                    <a:pt x="9478" y="1477"/>
                    <a:pt x="9478" y="1489"/>
                  </a:cubicBezTo>
                  <a:lnTo>
                    <a:pt x="9502" y="1489"/>
                  </a:lnTo>
                  <a:cubicBezTo>
                    <a:pt x="9504" y="1491"/>
                    <a:pt x="9505" y="1491"/>
                    <a:pt x="9506" y="1491"/>
                  </a:cubicBezTo>
                  <a:cubicBezTo>
                    <a:pt x="9514" y="1491"/>
                    <a:pt x="9515" y="1463"/>
                    <a:pt x="9526" y="1453"/>
                  </a:cubicBezTo>
                  <a:cubicBezTo>
                    <a:pt x="9514" y="1441"/>
                    <a:pt x="9514" y="1429"/>
                    <a:pt x="9502" y="1417"/>
                  </a:cubicBezTo>
                  <a:close/>
                  <a:moveTo>
                    <a:pt x="9633" y="1477"/>
                  </a:moveTo>
                  <a:cubicBezTo>
                    <a:pt x="9633" y="1489"/>
                    <a:pt x="9633" y="1489"/>
                    <a:pt x="9633" y="1489"/>
                  </a:cubicBezTo>
                  <a:lnTo>
                    <a:pt x="9621" y="1489"/>
                  </a:lnTo>
                  <a:cubicBezTo>
                    <a:pt x="9621" y="1489"/>
                    <a:pt x="9633" y="1489"/>
                    <a:pt x="9633" y="1501"/>
                  </a:cubicBezTo>
                  <a:cubicBezTo>
                    <a:pt x="9633" y="1513"/>
                    <a:pt x="9633" y="1513"/>
                    <a:pt x="9621" y="1513"/>
                  </a:cubicBezTo>
                  <a:cubicBezTo>
                    <a:pt x="9621" y="1501"/>
                    <a:pt x="9621" y="1501"/>
                    <a:pt x="9621" y="1489"/>
                  </a:cubicBezTo>
                  <a:cubicBezTo>
                    <a:pt x="9621" y="1489"/>
                    <a:pt x="9621" y="1477"/>
                    <a:pt x="9621" y="1477"/>
                  </a:cubicBezTo>
                  <a:close/>
                  <a:moveTo>
                    <a:pt x="9657" y="1501"/>
                  </a:moveTo>
                  <a:cubicBezTo>
                    <a:pt x="9657" y="1513"/>
                    <a:pt x="9657" y="1513"/>
                    <a:pt x="9645" y="1513"/>
                  </a:cubicBezTo>
                  <a:cubicBezTo>
                    <a:pt x="9657" y="1513"/>
                    <a:pt x="9657" y="1501"/>
                    <a:pt x="9645" y="1501"/>
                  </a:cubicBezTo>
                  <a:close/>
                  <a:moveTo>
                    <a:pt x="8907" y="1549"/>
                  </a:moveTo>
                  <a:cubicBezTo>
                    <a:pt x="8915" y="1557"/>
                    <a:pt x="8911" y="1560"/>
                    <a:pt x="8913" y="1575"/>
                  </a:cubicBezTo>
                  <a:lnTo>
                    <a:pt x="8913" y="1575"/>
                  </a:lnTo>
                  <a:cubicBezTo>
                    <a:pt x="8918" y="1566"/>
                    <a:pt x="8916" y="1558"/>
                    <a:pt x="8907" y="1549"/>
                  </a:cubicBezTo>
                  <a:close/>
                  <a:moveTo>
                    <a:pt x="12477" y="1608"/>
                  </a:moveTo>
                  <a:lnTo>
                    <a:pt x="12477" y="1608"/>
                  </a:lnTo>
                  <a:cubicBezTo>
                    <a:pt x="12467" y="1615"/>
                    <a:pt x="12458" y="1620"/>
                    <a:pt x="12455" y="1620"/>
                  </a:cubicBezTo>
                  <a:cubicBezTo>
                    <a:pt x="12466" y="1608"/>
                    <a:pt x="12466" y="1608"/>
                    <a:pt x="12477" y="1608"/>
                  </a:cubicBezTo>
                  <a:close/>
                  <a:moveTo>
                    <a:pt x="9586" y="1660"/>
                  </a:moveTo>
                  <a:cubicBezTo>
                    <a:pt x="9589" y="1665"/>
                    <a:pt x="9593" y="1667"/>
                    <a:pt x="9597" y="1667"/>
                  </a:cubicBezTo>
                  <a:cubicBezTo>
                    <a:pt x="9597" y="1667"/>
                    <a:pt x="9592" y="1662"/>
                    <a:pt x="9586" y="1660"/>
                  </a:cubicBezTo>
                  <a:close/>
                  <a:moveTo>
                    <a:pt x="12571" y="1661"/>
                  </a:moveTo>
                  <a:lnTo>
                    <a:pt x="12571" y="1661"/>
                  </a:lnTo>
                  <a:cubicBezTo>
                    <a:pt x="12568" y="1665"/>
                    <a:pt x="12566" y="1667"/>
                    <a:pt x="12562" y="1667"/>
                  </a:cubicBezTo>
                  <a:cubicBezTo>
                    <a:pt x="12568" y="1667"/>
                    <a:pt x="12571" y="1664"/>
                    <a:pt x="12571" y="1661"/>
                  </a:cubicBezTo>
                  <a:close/>
                  <a:moveTo>
                    <a:pt x="12086" y="1787"/>
                  </a:moveTo>
                  <a:cubicBezTo>
                    <a:pt x="12088" y="1794"/>
                    <a:pt x="12089" y="1798"/>
                    <a:pt x="12089" y="1801"/>
                  </a:cubicBezTo>
                  <a:lnTo>
                    <a:pt x="12089" y="1801"/>
                  </a:lnTo>
                  <a:cubicBezTo>
                    <a:pt x="12095" y="1798"/>
                    <a:pt x="12102" y="1794"/>
                    <a:pt x="12109" y="1787"/>
                  </a:cubicBezTo>
                  <a:close/>
                  <a:moveTo>
                    <a:pt x="12089" y="1801"/>
                  </a:moveTo>
                  <a:cubicBezTo>
                    <a:pt x="12085" y="1802"/>
                    <a:pt x="12082" y="1803"/>
                    <a:pt x="12080" y="1804"/>
                  </a:cubicBezTo>
                  <a:lnTo>
                    <a:pt x="12080" y="1804"/>
                  </a:lnTo>
                  <a:cubicBezTo>
                    <a:pt x="12085" y="1804"/>
                    <a:pt x="12088" y="1804"/>
                    <a:pt x="12089" y="1801"/>
                  </a:cubicBezTo>
                  <a:close/>
                  <a:moveTo>
                    <a:pt x="12871" y="1894"/>
                  </a:moveTo>
                  <a:cubicBezTo>
                    <a:pt x="12865" y="1894"/>
                    <a:pt x="12862" y="1897"/>
                    <a:pt x="12859" y="1900"/>
                  </a:cubicBezTo>
                  <a:lnTo>
                    <a:pt x="12871" y="1894"/>
                  </a:lnTo>
                  <a:close/>
                  <a:moveTo>
                    <a:pt x="12859" y="1900"/>
                  </a:moveTo>
                  <a:lnTo>
                    <a:pt x="12848" y="1906"/>
                  </a:lnTo>
                  <a:cubicBezTo>
                    <a:pt x="12853" y="1906"/>
                    <a:pt x="12856" y="1903"/>
                    <a:pt x="12859" y="1900"/>
                  </a:cubicBezTo>
                  <a:close/>
                  <a:moveTo>
                    <a:pt x="8692" y="1882"/>
                  </a:moveTo>
                  <a:cubicBezTo>
                    <a:pt x="8723" y="1892"/>
                    <a:pt x="8710" y="1928"/>
                    <a:pt x="8728" y="1953"/>
                  </a:cubicBezTo>
                  <a:lnTo>
                    <a:pt x="8728" y="1953"/>
                  </a:lnTo>
                  <a:cubicBezTo>
                    <a:pt x="8692" y="1953"/>
                    <a:pt x="8692" y="1929"/>
                    <a:pt x="8657" y="1906"/>
                  </a:cubicBezTo>
                  <a:cubicBezTo>
                    <a:pt x="8652" y="1893"/>
                    <a:pt x="8653" y="1889"/>
                    <a:pt x="8655" y="1889"/>
                  </a:cubicBezTo>
                  <a:lnTo>
                    <a:pt x="8655" y="1889"/>
                  </a:lnTo>
                  <a:cubicBezTo>
                    <a:pt x="8659" y="1889"/>
                    <a:pt x="8667" y="1896"/>
                    <a:pt x="8674" y="1896"/>
                  </a:cubicBezTo>
                  <a:cubicBezTo>
                    <a:pt x="8676" y="1896"/>
                    <a:pt x="8678" y="1896"/>
                    <a:pt x="8680" y="1894"/>
                  </a:cubicBezTo>
                  <a:cubicBezTo>
                    <a:pt x="8680" y="1894"/>
                    <a:pt x="8680" y="1894"/>
                    <a:pt x="8680" y="1906"/>
                  </a:cubicBezTo>
                  <a:lnTo>
                    <a:pt x="8692" y="1882"/>
                  </a:lnTo>
                  <a:close/>
                  <a:moveTo>
                    <a:pt x="8766" y="1947"/>
                  </a:moveTo>
                  <a:cubicBezTo>
                    <a:pt x="8766" y="1947"/>
                    <a:pt x="8766" y="1948"/>
                    <a:pt x="8765" y="1948"/>
                  </a:cubicBezTo>
                  <a:lnTo>
                    <a:pt x="8765" y="1948"/>
                  </a:lnTo>
                  <a:cubicBezTo>
                    <a:pt x="8767" y="1950"/>
                    <a:pt x="8770" y="1953"/>
                    <a:pt x="8776" y="1953"/>
                  </a:cubicBezTo>
                  <a:cubicBezTo>
                    <a:pt x="8771" y="1949"/>
                    <a:pt x="8768" y="1947"/>
                    <a:pt x="8766" y="1947"/>
                  </a:cubicBezTo>
                  <a:close/>
                  <a:moveTo>
                    <a:pt x="12725" y="2134"/>
                  </a:moveTo>
                  <a:cubicBezTo>
                    <a:pt x="12718" y="2134"/>
                    <a:pt x="12706" y="2154"/>
                    <a:pt x="12698" y="2164"/>
                  </a:cubicBezTo>
                  <a:lnTo>
                    <a:pt x="12698" y="2164"/>
                  </a:lnTo>
                  <a:lnTo>
                    <a:pt x="12728" y="2144"/>
                  </a:lnTo>
                  <a:cubicBezTo>
                    <a:pt x="12728" y="2136"/>
                    <a:pt x="12727" y="2134"/>
                    <a:pt x="12725" y="2134"/>
                  </a:cubicBezTo>
                  <a:close/>
                  <a:moveTo>
                    <a:pt x="7121" y="2168"/>
                  </a:moveTo>
                  <a:lnTo>
                    <a:pt x="7121" y="2168"/>
                  </a:lnTo>
                  <a:cubicBezTo>
                    <a:pt x="7122" y="2170"/>
                    <a:pt x="7123" y="2173"/>
                    <a:pt x="7125" y="2175"/>
                  </a:cubicBezTo>
                  <a:lnTo>
                    <a:pt x="7125" y="2175"/>
                  </a:lnTo>
                  <a:cubicBezTo>
                    <a:pt x="7124" y="2173"/>
                    <a:pt x="7122" y="2170"/>
                    <a:pt x="7121" y="2168"/>
                  </a:cubicBezTo>
                  <a:close/>
                  <a:moveTo>
                    <a:pt x="12754" y="2169"/>
                  </a:moveTo>
                  <a:cubicBezTo>
                    <a:pt x="12752" y="2169"/>
                    <a:pt x="12748" y="2172"/>
                    <a:pt x="12740" y="2179"/>
                  </a:cubicBezTo>
                  <a:cubicBezTo>
                    <a:pt x="12748" y="2179"/>
                    <a:pt x="12756" y="2169"/>
                    <a:pt x="12754" y="2169"/>
                  </a:cubicBezTo>
                  <a:close/>
                  <a:moveTo>
                    <a:pt x="12955" y="2037"/>
                  </a:moveTo>
                  <a:lnTo>
                    <a:pt x="12955" y="2037"/>
                  </a:lnTo>
                  <a:cubicBezTo>
                    <a:pt x="12919" y="2084"/>
                    <a:pt x="12871" y="2072"/>
                    <a:pt x="12848" y="2120"/>
                  </a:cubicBezTo>
                  <a:lnTo>
                    <a:pt x="12800" y="2144"/>
                  </a:lnTo>
                  <a:cubicBezTo>
                    <a:pt x="12788" y="2168"/>
                    <a:pt x="12776" y="2168"/>
                    <a:pt x="12776" y="2179"/>
                  </a:cubicBezTo>
                  <a:cubicBezTo>
                    <a:pt x="12781" y="2175"/>
                    <a:pt x="12788" y="2172"/>
                    <a:pt x="12794" y="2172"/>
                  </a:cubicBezTo>
                  <a:cubicBezTo>
                    <a:pt x="12802" y="2172"/>
                    <a:pt x="12807" y="2177"/>
                    <a:pt x="12800" y="2191"/>
                  </a:cubicBezTo>
                  <a:cubicBezTo>
                    <a:pt x="12808" y="2179"/>
                    <a:pt x="12812" y="2175"/>
                    <a:pt x="12814" y="2175"/>
                  </a:cubicBezTo>
                  <a:lnTo>
                    <a:pt x="12814" y="2175"/>
                  </a:lnTo>
                  <a:cubicBezTo>
                    <a:pt x="12817" y="2175"/>
                    <a:pt x="12812" y="2191"/>
                    <a:pt x="12812" y="2191"/>
                  </a:cubicBezTo>
                  <a:cubicBezTo>
                    <a:pt x="12812" y="2191"/>
                    <a:pt x="12824" y="2156"/>
                    <a:pt x="12848" y="2144"/>
                  </a:cubicBezTo>
                  <a:cubicBezTo>
                    <a:pt x="12853" y="2138"/>
                    <a:pt x="12859" y="2135"/>
                    <a:pt x="12864" y="2135"/>
                  </a:cubicBezTo>
                  <a:cubicBezTo>
                    <a:pt x="12868" y="2135"/>
                    <a:pt x="12871" y="2138"/>
                    <a:pt x="12871" y="2144"/>
                  </a:cubicBezTo>
                  <a:lnTo>
                    <a:pt x="12883" y="2120"/>
                  </a:lnTo>
                  <a:cubicBezTo>
                    <a:pt x="12890" y="2114"/>
                    <a:pt x="12893" y="2111"/>
                    <a:pt x="12895" y="2111"/>
                  </a:cubicBezTo>
                  <a:lnTo>
                    <a:pt x="12895" y="2111"/>
                  </a:lnTo>
                  <a:cubicBezTo>
                    <a:pt x="12904" y="2111"/>
                    <a:pt x="12876" y="2168"/>
                    <a:pt x="12895" y="2168"/>
                  </a:cubicBezTo>
                  <a:cubicBezTo>
                    <a:pt x="12871" y="2179"/>
                    <a:pt x="12871" y="2168"/>
                    <a:pt x="12848" y="2191"/>
                  </a:cubicBezTo>
                  <a:cubicBezTo>
                    <a:pt x="12871" y="2179"/>
                    <a:pt x="12895" y="2168"/>
                    <a:pt x="12919" y="2168"/>
                  </a:cubicBezTo>
                  <a:lnTo>
                    <a:pt x="12919" y="2168"/>
                  </a:lnTo>
                  <a:lnTo>
                    <a:pt x="12919" y="2168"/>
                  </a:lnTo>
                  <a:cubicBezTo>
                    <a:pt x="12938" y="2145"/>
                    <a:pt x="12949" y="2137"/>
                    <a:pt x="12955" y="2137"/>
                  </a:cubicBezTo>
                  <a:cubicBezTo>
                    <a:pt x="12968" y="2137"/>
                    <a:pt x="12960" y="2174"/>
                    <a:pt x="12976" y="2174"/>
                  </a:cubicBezTo>
                  <a:cubicBezTo>
                    <a:pt x="12979" y="2174"/>
                    <a:pt x="12984" y="2172"/>
                    <a:pt x="12990" y="2168"/>
                  </a:cubicBezTo>
                  <a:cubicBezTo>
                    <a:pt x="12990" y="2144"/>
                    <a:pt x="13026" y="2132"/>
                    <a:pt x="13050" y="2108"/>
                  </a:cubicBezTo>
                  <a:lnTo>
                    <a:pt x="13050" y="2108"/>
                  </a:lnTo>
                  <a:lnTo>
                    <a:pt x="12990" y="2120"/>
                  </a:lnTo>
                  <a:cubicBezTo>
                    <a:pt x="12999" y="2111"/>
                    <a:pt x="13014" y="2083"/>
                    <a:pt x="13008" y="2083"/>
                  </a:cubicBezTo>
                  <a:lnTo>
                    <a:pt x="13008" y="2083"/>
                  </a:lnTo>
                  <a:cubicBezTo>
                    <a:pt x="13005" y="2083"/>
                    <a:pt x="13000" y="2087"/>
                    <a:pt x="12990" y="2096"/>
                  </a:cubicBezTo>
                  <a:cubicBezTo>
                    <a:pt x="12981" y="2096"/>
                    <a:pt x="12966" y="2116"/>
                    <a:pt x="12959" y="2116"/>
                  </a:cubicBezTo>
                  <a:cubicBezTo>
                    <a:pt x="12956" y="2116"/>
                    <a:pt x="12955" y="2114"/>
                    <a:pt x="12955" y="2108"/>
                  </a:cubicBezTo>
                  <a:cubicBezTo>
                    <a:pt x="12955" y="2108"/>
                    <a:pt x="12967" y="2096"/>
                    <a:pt x="12978" y="2084"/>
                  </a:cubicBezTo>
                  <a:cubicBezTo>
                    <a:pt x="12976" y="2082"/>
                    <a:pt x="12974" y="2081"/>
                    <a:pt x="12972" y="2081"/>
                  </a:cubicBezTo>
                  <a:cubicBezTo>
                    <a:pt x="12962" y="2081"/>
                    <a:pt x="12952" y="2098"/>
                    <a:pt x="12943" y="2108"/>
                  </a:cubicBezTo>
                  <a:cubicBezTo>
                    <a:pt x="12943" y="2084"/>
                    <a:pt x="12967" y="2072"/>
                    <a:pt x="12967" y="2060"/>
                  </a:cubicBezTo>
                  <a:lnTo>
                    <a:pt x="12967" y="2060"/>
                  </a:lnTo>
                  <a:cubicBezTo>
                    <a:pt x="12959" y="2065"/>
                    <a:pt x="12955" y="2067"/>
                    <a:pt x="12953" y="2067"/>
                  </a:cubicBezTo>
                  <a:cubicBezTo>
                    <a:pt x="12943" y="2067"/>
                    <a:pt x="12964" y="2037"/>
                    <a:pt x="12955" y="2037"/>
                  </a:cubicBezTo>
                  <a:close/>
                  <a:moveTo>
                    <a:pt x="12931" y="2203"/>
                  </a:moveTo>
                  <a:cubicBezTo>
                    <a:pt x="12931" y="2215"/>
                    <a:pt x="12919" y="2215"/>
                    <a:pt x="12907" y="2227"/>
                  </a:cubicBezTo>
                  <a:lnTo>
                    <a:pt x="12907" y="2215"/>
                  </a:lnTo>
                  <a:lnTo>
                    <a:pt x="12895" y="2215"/>
                  </a:lnTo>
                  <a:cubicBezTo>
                    <a:pt x="12898" y="2212"/>
                    <a:pt x="12900" y="2212"/>
                    <a:pt x="12902" y="2212"/>
                  </a:cubicBezTo>
                  <a:cubicBezTo>
                    <a:pt x="12905" y="2212"/>
                    <a:pt x="12908" y="2214"/>
                    <a:pt x="12912" y="2214"/>
                  </a:cubicBezTo>
                  <a:cubicBezTo>
                    <a:pt x="12917" y="2214"/>
                    <a:pt x="12922" y="2212"/>
                    <a:pt x="12931" y="2203"/>
                  </a:cubicBezTo>
                  <a:close/>
                  <a:moveTo>
                    <a:pt x="13049" y="2204"/>
                  </a:moveTo>
                  <a:cubicBezTo>
                    <a:pt x="13040" y="2209"/>
                    <a:pt x="13028" y="2220"/>
                    <a:pt x="13016" y="2229"/>
                  </a:cubicBezTo>
                  <a:lnTo>
                    <a:pt x="13016" y="2229"/>
                  </a:lnTo>
                  <a:cubicBezTo>
                    <a:pt x="13030" y="2224"/>
                    <a:pt x="13042" y="2218"/>
                    <a:pt x="13049" y="2204"/>
                  </a:cubicBezTo>
                  <a:close/>
                  <a:moveTo>
                    <a:pt x="13016" y="2229"/>
                  </a:moveTo>
                  <a:lnTo>
                    <a:pt x="13016" y="2229"/>
                  </a:lnTo>
                  <a:cubicBezTo>
                    <a:pt x="13008" y="2232"/>
                    <a:pt x="12999" y="2235"/>
                    <a:pt x="12990" y="2239"/>
                  </a:cubicBezTo>
                  <a:cubicBezTo>
                    <a:pt x="12991" y="2240"/>
                    <a:pt x="12993" y="2241"/>
                    <a:pt x="12995" y="2241"/>
                  </a:cubicBezTo>
                  <a:cubicBezTo>
                    <a:pt x="13000" y="2241"/>
                    <a:pt x="13008" y="2235"/>
                    <a:pt x="13016" y="2229"/>
                  </a:cubicBezTo>
                  <a:close/>
                  <a:moveTo>
                    <a:pt x="8302" y="2249"/>
                  </a:moveTo>
                  <a:cubicBezTo>
                    <a:pt x="8301" y="2253"/>
                    <a:pt x="8300" y="2257"/>
                    <a:pt x="8299" y="2263"/>
                  </a:cubicBezTo>
                  <a:cubicBezTo>
                    <a:pt x="8303" y="2259"/>
                    <a:pt x="8303" y="2254"/>
                    <a:pt x="8302" y="2249"/>
                  </a:cubicBezTo>
                  <a:close/>
                  <a:moveTo>
                    <a:pt x="6746" y="2297"/>
                  </a:moveTo>
                  <a:cubicBezTo>
                    <a:pt x="6736" y="2297"/>
                    <a:pt x="6752" y="2328"/>
                    <a:pt x="6740" y="2328"/>
                  </a:cubicBezTo>
                  <a:cubicBezTo>
                    <a:pt x="6738" y="2328"/>
                    <a:pt x="6734" y="2326"/>
                    <a:pt x="6728" y="2322"/>
                  </a:cubicBezTo>
                  <a:lnTo>
                    <a:pt x="6728" y="2322"/>
                  </a:lnTo>
                  <a:cubicBezTo>
                    <a:pt x="6737" y="2342"/>
                    <a:pt x="6771" y="2361"/>
                    <a:pt x="6777" y="2381"/>
                  </a:cubicBezTo>
                  <a:lnTo>
                    <a:pt x="6777" y="2381"/>
                  </a:lnTo>
                  <a:cubicBezTo>
                    <a:pt x="6809" y="2357"/>
                    <a:pt x="6740" y="2322"/>
                    <a:pt x="6752" y="2299"/>
                  </a:cubicBezTo>
                  <a:cubicBezTo>
                    <a:pt x="6749" y="2297"/>
                    <a:pt x="6748" y="2297"/>
                    <a:pt x="6746" y="2297"/>
                  </a:cubicBezTo>
                  <a:close/>
                  <a:moveTo>
                    <a:pt x="6777" y="2381"/>
                  </a:moveTo>
                  <a:cubicBezTo>
                    <a:pt x="6776" y="2381"/>
                    <a:pt x="6776" y="2382"/>
                    <a:pt x="6775" y="2382"/>
                  </a:cubicBezTo>
                  <a:lnTo>
                    <a:pt x="6777" y="2382"/>
                  </a:lnTo>
                  <a:cubicBezTo>
                    <a:pt x="6777" y="2382"/>
                    <a:pt x="6777" y="2381"/>
                    <a:pt x="6777" y="2381"/>
                  </a:cubicBezTo>
                  <a:close/>
                  <a:moveTo>
                    <a:pt x="12856" y="2534"/>
                  </a:moveTo>
                  <a:cubicBezTo>
                    <a:pt x="12857" y="2535"/>
                    <a:pt x="12858" y="2536"/>
                    <a:pt x="12859" y="2537"/>
                  </a:cubicBezTo>
                  <a:cubicBezTo>
                    <a:pt x="12859" y="2536"/>
                    <a:pt x="12858" y="2535"/>
                    <a:pt x="12856" y="2534"/>
                  </a:cubicBezTo>
                  <a:close/>
                  <a:moveTo>
                    <a:pt x="12214" y="2692"/>
                  </a:moveTo>
                  <a:cubicBezTo>
                    <a:pt x="12215" y="2696"/>
                    <a:pt x="12216" y="2699"/>
                    <a:pt x="12216" y="2703"/>
                  </a:cubicBezTo>
                  <a:cubicBezTo>
                    <a:pt x="12216" y="2696"/>
                    <a:pt x="12216" y="2693"/>
                    <a:pt x="12214" y="2692"/>
                  </a:cubicBezTo>
                  <a:close/>
                  <a:moveTo>
                    <a:pt x="12205" y="2691"/>
                  </a:moveTo>
                  <a:cubicBezTo>
                    <a:pt x="12205" y="2703"/>
                    <a:pt x="12205" y="2703"/>
                    <a:pt x="12193" y="2715"/>
                  </a:cubicBezTo>
                  <a:cubicBezTo>
                    <a:pt x="12209" y="2715"/>
                    <a:pt x="12203" y="2710"/>
                    <a:pt x="12205" y="2710"/>
                  </a:cubicBezTo>
                  <a:lnTo>
                    <a:pt x="12205" y="2710"/>
                  </a:lnTo>
                  <a:cubicBezTo>
                    <a:pt x="12206" y="2710"/>
                    <a:pt x="12209" y="2711"/>
                    <a:pt x="12216" y="2715"/>
                  </a:cubicBezTo>
                  <a:lnTo>
                    <a:pt x="12205" y="2691"/>
                  </a:lnTo>
                  <a:close/>
                  <a:moveTo>
                    <a:pt x="12086" y="2727"/>
                  </a:moveTo>
                  <a:cubicBezTo>
                    <a:pt x="12086" y="2732"/>
                    <a:pt x="12088" y="2735"/>
                    <a:pt x="12090" y="2737"/>
                  </a:cubicBezTo>
                  <a:lnTo>
                    <a:pt x="12090" y="2737"/>
                  </a:lnTo>
                  <a:lnTo>
                    <a:pt x="12086" y="2727"/>
                  </a:lnTo>
                  <a:close/>
                  <a:moveTo>
                    <a:pt x="11943" y="2965"/>
                  </a:moveTo>
                  <a:cubicBezTo>
                    <a:pt x="11944" y="2968"/>
                    <a:pt x="11946" y="2971"/>
                    <a:pt x="11948" y="2974"/>
                  </a:cubicBezTo>
                  <a:lnTo>
                    <a:pt x="11948" y="2974"/>
                  </a:lnTo>
                  <a:cubicBezTo>
                    <a:pt x="11947" y="2972"/>
                    <a:pt x="11945" y="2969"/>
                    <a:pt x="11943" y="2965"/>
                  </a:cubicBezTo>
                  <a:close/>
                  <a:moveTo>
                    <a:pt x="11840" y="2998"/>
                  </a:moveTo>
                  <a:lnTo>
                    <a:pt x="11840" y="2998"/>
                  </a:lnTo>
                  <a:cubicBezTo>
                    <a:pt x="11836" y="2998"/>
                    <a:pt x="11862" y="3015"/>
                    <a:pt x="11871" y="3025"/>
                  </a:cubicBezTo>
                  <a:lnTo>
                    <a:pt x="11847" y="3001"/>
                  </a:lnTo>
                  <a:cubicBezTo>
                    <a:pt x="11843" y="2999"/>
                    <a:pt x="11840" y="2998"/>
                    <a:pt x="11840" y="2998"/>
                  </a:cubicBezTo>
                  <a:close/>
                  <a:moveTo>
                    <a:pt x="12380" y="3259"/>
                  </a:moveTo>
                  <a:cubicBezTo>
                    <a:pt x="12381" y="3260"/>
                    <a:pt x="12382" y="3262"/>
                    <a:pt x="12383" y="3263"/>
                  </a:cubicBezTo>
                  <a:cubicBezTo>
                    <a:pt x="12382" y="3262"/>
                    <a:pt x="12381" y="3260"/>
                    <a:pt x="12380" y="3259"/>
                  </a:cubicBezTo>
                  <a:close/>
                  <a:moveTo>
                    <a:pt x="6299" y="3287"/>
                  </a:moveTo>
                  <a:lnTo>
                    <a:pt x="6299" y="3322"/>
                  </a:lnTo>
                  <a:cubicBezTo>
                    <a:pt x="6299" y="3311"/>
                    <a:pt x="6299" y="3311"/>
                    <a:pt x="6311" y="3299"/>
                  </a:cubicBezTo>
                  <a:cubicBezTo>
                    <a:pt x="6308" y="3296"/>
                    <a:pt x="6307" y="3295"/>
                    <a:pt x="6306" y="3295"/>
                  </a:cubicBezTo>
                  <a:cubicBezTo>
                    <a:pt x="6305" y="3295"/>
                    <a:pt x="6305" y="3298"/>
                    <a:pt x="6305" y="3298"/>
                  </a:cubicBezTo>
                  <a:cubicBezTo>
                    <a:pt x="6305" y="3298"/>
                    <a:pt x="6303" y="3296"/>
                    <a:pt x="6299" y="3287"/>
                  </a:cubicBezTo>
                  <a:close/>
                  <a:moveTo>
                    <a:pt x="12231" y="3477"/>
                  </a:moveTo>
                  <a:cubicBezTo>
                    <a:pt x="12231" y="3477"/>
                    <a:pt x="12230" y="3477"/>
                    <a:pt x="12228" y="3477"/>
                  </a:cubicBezTo>
                  <a:cubicBezTo>
                    <a:pt x="12232" y="3481"/>
                    <a:pt x="12235" y="3483"/>
                    <a:pt x="12239" y="3485"/>
                  </a:cubicBezTo>
                  <a:lnTo>
                    <a:pt x="12239" y="3485"/>
                  </a:lnTo>
                  <a:cubicBezTo>
                    <a:pt x="12236" y="3482"/>
                    <a:pt x="12234" y="3479"/>
                    <a:pt x="12231" y="3477"/>
                  </a:cubicBezTo>
                  <a:close/>
                  <a:moveTo>
                    <a:pt x="5466" y="3513"/>
                  </a:moveTo>
                  <a:cubicBezTo>
                    <a:pt x="5467" y="3516"/>
                    <a:pt x="5469" y="3518"/>
                    <a:pt x="5470" y="3521"/>
                  </a:cubicBezTo>
                  <a:lnTo>
                    <a:pt x="5470" y="3521"/>
                  </a:lnTo>
                  <a:cubicBezTo>
                    <a:pt x="5469" y="3518"/>
                    <a:pt x="5467" y="3516"/>
                    <a:pt x="5466" y="3513"/>
                  </a:cubicBezTo>
                  <a:close/>
                  <a:moveTo>
                    <a:pt x="12239" y="3485"/>
                  </a:moveTo>
                  <a:lnTo>
                    <a:pt x="12239" y="3485"/>
                  </a:lnTo>
                  <a:cubicBezTo>
                    <a:pt x="12250" y="3500"/>
                    <a:pt x="12261" y="3517"/>
                    <a:pt x="12276" y="3525"/>
                  </a:cubicBezTo>
                  <a:lnTo>
                    <a:pt x="12264" y="3501"/>
                  </a:lnTo>
                  <a:cubicBezTo>
                    <a:pt x="12256" y="3493"/>
                    <a:pt x="12247" y="3490"/>
                    <a:pt x="12239" y="3485"/>
                  </a:cubicBezTo>
                  <a:close/>
                  <a:moveTo>
                    <a:pt x="5466" y="3763"/>
                  </a:moveTo>
                  <a:cubicBezTo>
                    <a:pt x="5478" y="3763"/>
                    <a:pt x="5478" y="3775"/>
                    <a:pt x="5466" y="3787"/>
                  </a:cubicBezTo>
                  <a:lnTo>
                    <a:pt x="5454" y="3787"/>
                  </a:lnTo>
                  <a:cubicBezTo>
                    <a:pt x="5454" y="3775"/>
                    <a:pt x="5454" y="3763"/>
                    <a:pt x="5466" y="3763"/>
                  </a:cubicBezTo>
                  <a:close/>
                  <a:moveTo>
                    <a:pt x="5692" y="3787"/>
                  </a:moveTo>
                  <a:cubicBezTo>
                    <a:pt x="5692" y="3799"/>
                    <a:pt x="5704" y="3811"/>
                    <a:pt x="5716" y="3811"/>
                  </a:cubicBezTo>
                  <a:lnTo>
                    <a:pt x="5680" y="3811"/>
                  </a:lnTo>
                  <a:cubicBezTo>
                    <a:pt x="5680" y="3811"/>
                    <a:pt x="5692" y="3811"/>
                    <a:pt x="5692" y="3787"/>
                  </a:cubicBezTo>
                  <a:close/>
                  <a:moveTo>
                    <a:pt x="5811" y="3787"/>
                  </a:moveTo>
                  <a:cubicBezTo>
                    <a:pt x="5823" y="3787"/>
                    <a:pt x="5835" y="3787"/>
                    <a:pt x="5823" y="3799"/>
                  </a:cubicBezTo>
                  <a:cubicBezTo>
                    <a:pt x="5799" y="3811"/>
                    <a:pt x="5775" y="3811"/>
                    <a:pt x="5739" y="3811"/>
                  </a:cubicBezTo>
                  <a:cubicBezTo>
                    <a:pt x="5739" y="3799"/>
                    <a:pt x="5739" y="3799"/>
                    <a:pt x="5739" y="3787"/>
                  </a:cubicBezTo>
                  <a:cubicBezTo>
                    <a:pt x="5753" y="3794"/>
                    <a:pt x="5775" y="3801"/>
                    <a:pt x="5791" y="3801"/>
                  </a:cubicBezTo>
                  <a:cubicBezTo>
                    <a:pt x="5802" y="3801"/>
                    <a:pt x="5811" y="3797"/>
                    <a:pt x="5811" y="3787"/>
                  </a:cubicBezTo>
                  <a:close/>
                  <a:moveTo>
                    <a:pt x="5430" y="3811"/>
                  </a:moveTo>
                  <a:cubicBezTo>
                    <a:pt x="5430" y="3823"/>
                    <a:pt x="5430" y="3823"/>
                    <a:pt x="5430" y="3823"/>
                  </a:cubicBezTo>
                  <a:lnTo>
                    <a:pt x="5418" y="3823"/>
                  </a:lnTo>
                  <a:cubicBezTo>
                    <a:pt x="5418" y="3811"/>
                    <a:pt x="5430" y="3811"/>
                    <a:pt x="5430" y="3811"/>
                  </a:cubicBezTo>
                  <a:close/>
                  <a:moveTo>
                    <a:pt x="10550" y="3834"/>
                  </a:moveTo>
                  <a:cubicBezTo>
                    <a:pt x="10550" y="3834"/>
                    <a:pt x="10550" y="3834"/>
                    <a:pt x="10550" y="3834"/>
                  </a:cubicBezTo>
                  <a:cubicBezTo>
                    <a:pt x="10550" y="3834"/>
                    <a:pt x="10550" y="3834"/>
                    <a:pt x="10550" y="3834"/>
                  </a:cubicBezTo>
                  <a:close/>
                  <a:moveTo>
                    <a:pt x="10655" y="3868"/>
                  </a:moveTo>
                  <a:lnTo>
                    <a:pt x="10655" y="3868"/>
                  </a:lnTo>
                  <a:cubicBezTo>
                    <a:pt x="10657" y="3881"/>
                    <a:pt x="10664" y="3903"/>
                    <a:pt x="10668" y="3917"/>
                  </a:cubicBezTo>
                  <a:lnTo>
                    <a:pt x="10668" y="3917"/>
                  </a:lnTo>
                  <a:cubicBezTo>
                    <a:pt x="10668" y="3902"/>
                    <a:pt x="10666" y="3879"/>
                    <a:pt x="10657" y="3870"/>
                  </a:cubicBezTo>
                  <a:cubicBezTo>
                    <a:pt x="10656" y="3869"/>
                    <a:pt x="10655" y="3869"/>
                    <a:pt x="10655" y="3868"/>
                  </a:cubicBezTo>
                  <a:close/>
                  <a:moveTo>
                    <a:pt x="10204" y="3906"/>
                  </a:moveTo>
                  <a:cubicBezTo>
                    <a:pt x="10209" y="3915"/>
                    <a:pt x="10212" y="3921"/>
                    <a:pt x="10214" y="3926"/>
                  </a:cubicBezTo>
                  <a:lnTo>
                    <a:pt x="10214" y="3926"/>
                  </a:lnTo>
                  <a:cubicBezTo>
                    <a:pt x="10213" y="3919"/>
                    <a:pt x="10210" y="3911"/>
                    <a:pt x="10204" y="3906"/>
                  </a:cubicBezTo>
                  <a:close/>
                  <a:moveTo>
                    <a:pt x="10668" y="3917"/>
                  </a:moveTo>
                  <a:cubicBezTo>
                    <a:pt x="10669" y="3922"/>
                    <a:pt x="10669" y="3927"/>
                    <a:pt x="10669" y="3930"/>
                  </a:cubicBezTo>
                  <a:cubicBezTo>
                    <a:pt x="10669" y="3930"/>
                    <a:pt x="10670" y="3931"/>
                    <a:pt x="10670" y="3931"/>
                  </a:cubicBezTo>
                  <a:cubicBezTo>
                    <a:pt x="10672" y="3931"/>
                    <a:pt x="10671" y="3925"/>
                    <a:pt x="10668" y="3917"/>
                  </a:cubicBezTo>
                  <a:close/>
                  <a:moveTo>
                    <a:pt x="10131" y="3942"/>
                  </a:moveTo>
                  <a:cubicBezTo>
                    <a:pt x="10132" y="3949"/>
                    <a:pt x="10133" y="3953"/>
                    <a:pt x="10133" y="3953"/>
                  </a:cubicBezTo>
                  <a:cubicBezTo>
                    <a:pt x="10124" y="3944"/>
                    <a:pt x="10129" y="3942"/>
                    <a:pt x="10131" y="3942"/>
                  </a:cubicBezTo>
                  <a:close/>
                  <a:moveTo>
                    <a:pt x="10597" y="3897"/>
                  </a:moveTo>
                  <a:cubicBezTo>
                    <a:pt x="10600" y="3897"/>
                    <a:pt x="10609" y="3908"/>
                    <a:pt x="10615" y="3908"/>
                  </a:cubicBezTo>
                  <a:cubicBezTo>
                    <a:pt x="10616" y="3908"/>
                    <a:pt x="10616" y="3908"/>
                    <a:pt x="10616" y="3908"/>
                  </a:cubicBezTo>
                  <a:lnTo>
                    <a:pt x="10616" y="3908"/>
                  </a:lnTo>
                  <a:cubicBezTo>
                    <a:pt x="10615" y="3918"/>
                    <a:pt x="10616" y="3932"/>
                    <a:pt x="10621" y="3953"/>
                  </a:cubicBezTo>
                  <a:cubicBezTo>
                    <a:pt x="10617" y="3939"/>
                    <a:pt x="10616" y="3934"/>
                    <a:pt x="10615" y="3934"/>
                  </a:cubicBezTo>
                  <a:lnTo>
                    <a:pt x="10615" y="3934"/>
                  </a:lnTo>
                  <a:cubicBezTo>
                    <a:pt x="10615" y="3934"/>
                    <a:pt x="10616" y="3947"/>
                    <a:pt x="10614" y="3947"/>
                  </a:cubicBezTo>
                  <a:cubicBezTo>
                    <a:pt x="10613" y="3947"/>
                    <a:pt x="10611" y="3946"/>
                    <a:pt x="10609" y="3942"/>
                  </a:cubicBezTo>
                  <a:cubicBezTo>
                    <a:pt x="10596" y="3906"/>
                    <a:pt x="10594" y="3897"/>
                    <a:pt x="10597" y="3897"/>
                  </a:cubicBezTo>
                  <a:close/>
                  <a:moveTo>
                    <a:pt x="11157" y="3953"/>
                  </a:moveTo>
                  <a:cubicBezTo>
                    <a:pt x="11157" y="3956"/>
                    <a:pt x="11159" y="3959"/>
                    <a:pt x="11162" y="3962"/>
                  </a:cubicBezTo>
                  <a:lnTo>
                    <a:pt x="11162" y="3962"/>
                  </a:lnTo>
                  <a:cubicBezTo>
                    <a:pt x="11161" y="3960"/>
                    <a:pt x="11159" y="3957"/>
                    <a:pt x="11157" y="3953"/>
                  </a:cubicBezTo>
                  <a:close/>
                  <a:moveTo>
                    <a:pt x="9737" y="4015"/>
                  </a:moveTo>
                  <a:lnTo>
                    <a:pt x="9737" y="4015"/>
                  </a:lnTo>
                  <a:cubicBezTo>
                    <a:pt x="9736" y="4015"/>
                    <a:pt x="9737" y="4018"/>
                    <a:pt x="9740" y="4025"/>
                  </a:cubicBezTo>
                  <a:cubicBezTo>
                    <a:pt x="9739" y="4021"/>
                    <a:pt x="9738" y="4018"/>
                    <a:pt x="9737" y="4015"/>
                  </a:cubicBezTo>
                  <a:close/>
                  <a:moveTo>
                    <a:pt x="10675" y="4033"/>
                  </a:moveTo>
                  <a:cubicBezTo>
                    <a:pt x="10673" y="4033"/>
                    <a:pt x="10672" y="4035"/>
                    <a:pt x="10671" y="4037"/>
                  </a:cubicBezTo>
                  <a:lnTo>
                    <a:pt x="10681" y="4037"/>
                  </a:lnTo>
                  <a:cubicBezTo>
                    <a:pt x="10678" y="4034"/>
                    <a:pt x="10676" y="4033"/>
                    <a:pt x="10675" y="4033"/>
                  </a:cubicBezTo>
                  <a:close/>
                  <a:moveTo>
                    <a:pt x="10632" y="3797"/>
                  </a:moveTo>
                  <a:cubicBezTo>
                    <a:pt x="10627" y="3797"/>
                    <a:pt x="10626" y="3801"/>
                    <a:pt x="10633" y="3823"/>
                  </a:cubicBezTo>
                  <a:cubicBezTo>
                    <a:pt x="10645" y="3846"/>
                    <a:pt x="10633" y="3858"/>
                    <a:pt x="10645" y="3858"/>
                  </a:cubicBezTo>
                  <a:cubicBezTo>
                    <a:pt x="10643" y="3860"/>
                    <a:pt x="10642" y="3861"/>
                    <a:pt x="10640" y="3861"/>
                  </a:cubicBezTo>
                  <a:cubicBezTo>
                    <a:pt x="10630" y="3861"/>
                    <a:pt x="10621" y="3833"/>
                    <a:pt x="10621" y="3823"/>
                  </a:cubicBezTo>
                  <a:cubicBezTo>
                    <a:pt x="10619" y="3822"/>
                    <a:pt x="10618" y="3821"/>
                    <a:pt x="10617" y="3821"/>
                  </a:cubicBezTo>
                  <a:lnTo>
                    <a:pt x="10617" y="3821"/>
                  </a:lnTo>
                  <a:cubicBezTo>
                    <a:pt x="10603" y="3821"/>
                    <a:pt x="10644" y="3894"/>
                    <a:pt x="10633" y="3894"/>
                  </a:cubicBezTo>
                  <a:lnTo>
                    <a:pt x="10621" y="3882"/>
                  </a:lnTo>
                  <a:cubicBezTo>
                    <a:pt x="10621" y="3885"/>
                    <a:pt x="10620" y="3888"/>
                    <a:pt x="10619" y="3892"/>
                  </a:cubicBezTo>
                  <a:lnTo>
                    <a:pt x="10619" y="3892"/>
                  </a:lnTo>
                  <a:cubicBezTo>
                    <a:pt x="10598" y="3868"/>
                    <a:pt x="10609" y="3834"/>
                    <a:pt x="10597" y="3811"/>
                  </a:cubicBezTo>
                  <a:lnTo>
                    <a:pt x="10597" y="3870"/>
                  </a:lnTo>
                  <a:cubicBezTo>
                    <a:pt x="10589" y="3862"/>
                    <a:pt x="10574" y="3828"/>
                    <a:pt x="10571" y="3828"/>
                  </a:cubicBezTo>
                  <a:lnTo>
                    <a:pt x="10571" y="3828"/>
                  </a:lnTo>
                  <a:cubicBezTo>
                    <a:pt x="10570" y="3828"/>
                    <a:pt x="10570" y="3833"/>
                    <a:pt x="10573" y="3846"/>
                  </a:cubicBezTo>
                  <a:cubicBezTo>
                    <a:pt x="10573" y="3857"/>
                    <a:pt x="10582" y="3884"/>
                    <a:pt x="10577" y="3884"/>
                  </a:cubicBezTo>
                  <a:cubicBezTo>
                    <a:pt x="10576" y="3884"/>
                    <a:pt x="10575" y="3884"/>
                    <a:pt x="10573" y="3882"/>
                  </a:cubicBezTo>
                  <a:cubicBezTo>
                    <a:pt x="10573" y="3882"/>
                    <a:pt x="10562" y="3858"/>
                    <a:pt x="10562" y="3858"/>
                  </a:cubicBezTo>
                  <a:cubicBezTo>
                    <a:pt x="10560" y="3857"/>
                    <a:pt x="10559" y="3856"/>
                    <a:pt x="10558" y="3856"/>
                  </a:cubicBezTo>
                  <a:lnTo>
                    <a:pt x="10558" y="3856"/>
                  </a:lnTo>
                  <a:cubicBezTo>
                    <a:pt x="10553" y="3856"/>
                    <a:pt x="10561" y="3884"/>
                    <a:pt x="10562" y="3894"/>
                  </a:cubicBezTo>
                  <a:lnTo>
                    <a:pt x="10562" y="3894"/>
                  </a:lnTo>
                  <a:cubicBezTo>
                    <a:pt x="10561" y="3882"/>
                    <a:pt x="10550" y="3846"/>
                    <a:pt x="10550" y="3834"/>
                  </a:cubicBezTo>
                  <a:cubicBezTo>
                    <a:pt x="10550" y="3850"/>
                    <a:pt x="10547" y="3856"/>
                    <a:pt x="10543" y="3856"/>
                  </a:cubicBezTo>
                  <a:cubicBezTo>
                    <a:pt x="10536" y="3856"/>
                    <a:pt x="10526" y="3834"/>
                    <a:pt x="10526" y="3834"/>
                  </a:cubicBezTo>
                  <a:lnTo>
                    <a:pt x="10526" y="3834"/>
                  </a:lnTo>
                  <a:cubicBezTo>
                    <a:pt x="10550" y="3894"/>
                    <a:pt x="10526" y="3930"/>
                    <a:pt x="10562" y="3965"/>
                  </a:cubicBezTo>
                  <a:lnTo>
                    <a:pt x="10550" y="4013"/>
                  </a:lnTo>
                  <a:cubicBezTo>
                    <a:pt x="10562" y="4049"/>
                    <a:pt x="10562" y="4049"/>
                    <a:pt x="10573" y="4061"/>
                  </a:cubicBezTo>
                  <a:cubicBezTo>
                    <a:pt x="10573" y="4052"/>
                    <a:pt x="10573" y="4039"/>
                    <a:pt x="10577" y="4039"/>
                  </a:cubicBezTo>
                  <a:cubicBezTo>
                    <a:pt x="10579" y="4039"/>
                    <a:pt x="10582" y="4041"/>
                    <a:pt x="10585" y="4049"/>
                  </a:cubicBezTo>
                  <a:cubicBezTo>
                    <a:pt x="10580" y="4033"/>
                    <a:pt x="10579" y="4029"/>
                    <a:pt x="10581" y="4029"/>
                  </a:cubicBezTo>
                  <a:lnTo>
                    <a:pt x="10581" y="4029"/>
                  </a:lnTo>
                  <a:cubicBezTo>
                    <a:pt x="10584" y="4029"/>
                    <a:pt x="10590" y="4037"/>
                    <a:pt x="10597" y="4037"/>
                  </a:cubicBezTo>
                  <a:lnTo>
                    <a:pt x="10597" y="4037"/>
                  </a:lnTo>
                  <a:cubicBezTo>
                    <a:pt x="10585" y="4037"/>
                    <a:pt x="10573" y="4013"/>
                    <a:pt x="10562" y="3977"/>
                  </a:cubicBezTo>
                  <a:cubicBezTo>
                    <a:pt x="10562" y="3965"/>
                    <a:pt x="10562" y="3965"/>
                    <a:pt x="10573" y="3965"/>
                  </a:cubicBezTo>
                  <a:lnTo>
                    <a:pt x="10562" y="3953"/>
                  </a:lnTo>
                  <a:cubicBezTo>
                    <a:pt x="10558" y="3938"/>
                    <a:pt x="10559" y="3932"/>
                    <a:pt x="10561" y="3932"/>
                  </a:cubicBezTo>
                  <a:lnTo>
                    <a:pt x="10561" y="3932"/>
                  </a:lnTo>
                  <a:cubicBezTo>
                    <a:pt x="10566" y="3932"/>
                    <a:pt x="10582" y="3967"/>
                    <a:pt x="10585" y="3967"/>
                  </a:cubicBezTo>
                  <a:cubicBezTo>
                    <a:pt x="10585" y="3967"/>
                    <a:pt x="10585" y="3966"/>
                    <a:pt x="10585" y="3965"/>
                  </a:cubicBezTo>
                  <a:cubicBezTo>
                    <a:pt x="10597" y="3977"/>
                    <a:pt x="10585" y="3977"/>
                    <a:pt x="10597" y="4013"/>
                  </a:cubicBezTo>
                  <a:cubicBezTo>
                    <a:pt x="10597" y="3989"/>
                    <a:pt x="10597" y="3965"/>
                    <a:pt x="10597" y="3942"/>
                  </a:cubicBezTo>
                  <a:lnTo>
                    <a:pt x="10621" y="3989"/>
                  </a:lnTo>
                  <a:cubicBezTo>
                    <a:pt x="10621" y="3965"/>
                    <a:pt x="10633" y="3989"/>
                    <a:pt x="10621" y="3953"/>
                  </a:cubicBezTo>
                  <a:lnTo>
                    <a:pt x="10621" y="3953"/>
                  </a:lnTo>
                  <a:cubicBezTo>
                    <a:pt x="10645" y="3977"/>
                    <a:pt x="10633" y="4001"/>
                    <a:pt x="10633" y="4025"/>
                  </a:cubicBezTo>
                  <a:cubicBezTo>
                    <a:pt x="10636" y="4028"/>
                    <a:pt x="10638" y="4029"/>
                    <a:pt x="10639" y="4029"/>
                  </a:cubicBezTo>
                  <a:cubicBezTo>
                    <a:pt x="10646" y="4029"/>
                    <a:pt x="10636" y="3998"/>
                    <a:pt x="10642" y="3998"/>
                  </a:cubicBezTo>
                  <a:lnTo>
                    <a:pt x="10642" y="3998"/>
                  </a:lnTo>
                  <a:cubicBezTo>
                    <a:pt x="10644" y="3998"/>
                    <a:pt x="10649" y="4002"/>
                    <a:pt x="10657" y="4013"/>
                  </a:cubicBezTo>
                  <a:lnTo>
                    <a:pt x="10669" y="4049"/>
                  </a:lnTo>
                  <a:cubicBezTo>
                    <a:pt x="10669" y="4049"/>
                    <a:pt x="10669" y="4041"/>
                    <a:pt x="10671" y="4037"/>
                  </a:cubicBezTo>
                  <a:lnTo>
                    <a:pt x="10669" y="4037"/>
                  </a:lnTo>
                  <a:cubicBezTo>
                    <a:pt x="10645" y="3965"/>
                    <a:pt x="10669" y="3977"/>
                    <a:pt x="10645" y="3918"/>
                  </a:cubicBezTo>
                  <a:lnTo>
                    <a:pt x="10645" y="3906"/>
                  </a:lnTo>
                  <a:cubicBezTo>
                    <a:pt x="10645" y="3896"/>
                    <a:pt x="10637" y="3864"/>
                    <a:pt x="10647" y="3864"/>
                  </a:cubicBezTo>
                  <a:cubicBezTo>
                    <a:pt x="10648" y="3864"/>
                    <a:pt x="10651" y="3865"/>
                    <a:pt x="10655" y="3868"/>
                  </a:cubicBezTo>
                  <a:lnTo>
                    <a:pt x="10655" y="3868"/>
                  </a:lnTo>
                  <a:cubicBezTo>
                    <a:pt x="10654" y="3862"/>
                    <a:pt x="10654" y="3858"/>
                    <a:pt x="10657" y="3858"/>
                  </a:cubicBezTo>
                  <a:cubicBezTo>
                    <a:pt x="10657" y="3846"/>
                    <a:pt x="10645" y="3823"/>
                    <a:pt x="10645" y="3799"/>
                  </a:cubicBezTo>
                  <a:cubicBezTo>
                    <a:pt x="10640" y="3799"/>
                    <a:pt x="10635" y="3797"/>
                    <a:pt x="10632" y="3797"/>
                  </a:cubicBezTo>
                  <a:close/>
                  <a:moveTo>
                    <a:pt x="10454" y="4061"/>
                  </a:moveTo>
                  <a:cubicBezTo>
                    <a:pt x="10448" y="4067"/>
                    <a:pt x="10445" y="4070"/>
                    <a:pt x="10444" y="4070"/>
                  </a:cubicBezTo>
                  <a:cubicBezTo>
                    <a:pt x="10442" y="4070"/>
                    <a:pt x="10442" y="4067"/>
                    <a:pt x="10442" y="4061"/>
                  </a:cubicBezTo>
                  <a:close/>
                  <a:moveTo>
                    <a:pt x="10526" y="4073"/>
                  </a:moveTo>
                  <a:cubicBezTo>
                    <a:pt x="10522" y="4073"/>
                    <a:pt x="10523" y="4073"/>
                    <a:pt x="10525" y="4073"/>
                  </a:cubicBezTo>
                  <a:lnTo>
                    <a:pt x="10525" y="4073"/>
                  </a:lnTo>
                  <a:cubicBezTo>
                    <a:pt x="10526" y="4073"/>
                    <a:pt x="10526" y="4073"/>
                    <a:pt x="10526" y="4073"/>
                  </a:cubicBezTo>
                  <a:close/>
                  <a:moveTo>
                    <a:pt x="10490" y="4073"/>
                  </a:moveTo>
                  <a:cubicBezTo>
                    <a:pt x="10478" y="4073"/>
                    <a:pt x="10478" y="4073"/>
                    <a:pt x="10478" y="4084"/>
                  </a:cubicBezTo>
                  <a:cubicBezTo>
                    <a:pt x="10478" y="4084"/>
                    <a:pt x="10478" y="4084"/>
                    <a:pt x="10490" y="4073"/>
                  </a:cubicBezTo>
                  <a:close/>
                  <a:moveTo>
                    <a:pt x="10493" y="4068"/>
                  </a:moveTo>
                  <a:cubicBezTo>
                    <a:pt x="10491" y="4068"/>
                    <a:pt x="10490" y="4069"/>
                    <a:pt x="10490" y="4073"/>
                  </a:cubicBezTo>
                  <a:lnTo>
                    <a:pt x="10502" y="4084"/>
                  </a:lnTo>
                  <a:cubicBezTo>
                    <a:pt x="10502" y="4076"/>
                    <a:pt x="10496" y="4068"/>
                    <a:pt x="10493" y="4068"/>
                  </a:cubicBezTo>
                  <a:close/>
                  <a:moveTo>
                    <a:pt x="10538" y="4073"/>
                  </a:moveTo>
                  <a:cubicBezTo>
                    <a:pt x="10532" y="4073"/>
                    <a:pt x="10529" y="4073"/>
                    <a:pt x="10529" y="4074"/>
                  </a:cubicBezTo>
                  <a:cubicBezTo>
                    <a:pt x="10528" y="4074"/>
                    <a:pt x="10526" y="4073"/>
                    <a:pt x="10525" y="4073"/>
                  </a:cubicBezTo>
                  <a:lnTo>
                    <a:pt x="10525" y="4073"/>
                  </a:lnTo>
                  <a:cubicBezTo>
                    <a:pt x="10523" y="4075"/>
                    <a:pt x="10513" y="4084"/>
                    <a:pt x="10502" y="4084"/>
                  </a:cubicBezTo>
                  <a:lnTo>
                    <a:pt x="10514" y="4084"/>
                  </a:lnTo>
                  <a:cubicBezTo>
                    <a:pt x="10525" y="4081"/>
                    <a:pt x="10529" y="4078"/>
                    <a:pt x="10530" y="4076"/>
                  </a:cubicBezTo>
                  <a:lnTo>
                    <a:pt x="10530" y="4076"/>
                  </a:lnTo>
                  <a:cubicBezTo>
                    <a:pt x="10531" y="4078"/>
                    <a:pt x="10534" y="4081"/>
                    <a:pt x="10538" y="4084"/>
                  </a:cubicBezTo>
                  <a:lnTo>
                    <a:pt x="10538" y="4073"/>
                  </a:lnTo>
                  <a:close/>
                  <a:moveTo>
                    <a:pt x="10550" y="4073"/>
                  </a:moveTo>
                  <a:cubicBezTo>
                    <a:pt x="10550" y="4084"/>
                    <a:pt x="10538" y="4084"/>
                    <a:pt x="10538" y="4084"/>
                  </a:cubicBezTo>
                  <a:cubicBezTo>
                    <a:pt x="10550" y="4084"/>
                    <a:pt x="10562" y="4084"/>
                    <a:pt x="10550" y="4073"/>
                  </a:cubicBezTo>
                  <a:close/>
                  <a:moveTo>
                    <a:pt x="10502" y="4084"/>
                  </a:moveTo>
                  <a:cubicBezTo>
                    <a:pt x="10502" y="4084"/>
                    <a:pt x="10502" y="4096"/>
                    <a:pt x="10502" y="4096"/>
                  </a:cubicBezTo>
                  <a:lnTo>
                    <a:pt x="10514" y="4096"/>
                  </a:lnTo>
                  <a:cubicBezTo>
                    <a:pt x="10526" y="4096"/>
                    <a:pt x="10526" y="4084"/>
                    <a:pt x="10538" y="4084"/>
                  </a:cubicBezTo>
                  <a:lnTo>
                    <a:pt x="10514" y="4084"/>
                  </a:lnTo>
                  <a:cubicBezTo>
                    <a:pt x="10514" y="4088"/>
                    <a:pt x="10513" y="4090"/>
                    <a:pt x="10511" y="4090"/>
                  </a:cubicBezTo>
                  <a:cubicBezTo>
                    <a:pt x="10507" y="4090"/>
                    <a:pt x="10502" y="4084"/>
                    <a:pt x="10502" y="4084"/>
                  </a:cubicBezTo>
                  <a:close/>
                  <a:moveTo>
                    <a:pt x="10478" y="4096"/>
                  </a:moveTo>
                  <a:cubicBezTo>
                    <a:pt x="10478" y="4102"/>
                    <a:pt x="10478" y="4105"/>
                    <a:pt x="10480" y="4108"/>
                  </a:cubicBezTo>
                  <a:lnTo>
                    <a:pt x="10480" y="4108"/>
                  </a:lnTo>
                  <a:cubicBezTo>
                    <a:pt x="10479" y="4108"/>
                    <a:pt x="10479" y="4108"/>
                    <a:pt x="10478" y="4108"/>
                  </a:cubicBezTo>
                  <a:cubicBezTo>
                    <a:pt x="10478" y="4108"/>
                    <a:pt x="10478" y="4120"/>
                    <a:pt x="10466" y="4120"/>
                  </a:cubicBezTo>
                  <a:lnTo>
                    <a:pt x="10478" y="4120"/>
                  </a:lnTo>
                  <a:cubicBezTo>
                    <a:pt x="10478" y="4120"/>
                    <a:pt x="10482" y="4116"/>
                    <a:pt x="10483" y="4113"/>
                  </a:cubicBezTo>
                  <a:lnTo>
                    <a:pt x="10483" y="4113"/>
                  </a:lnTo>
                  <a:cubicBezTo>
                    <a:pt x="10485" y="4115"/>
                    <a:pt x="10487" y="4117"/>
                    <a:pt x="10490" y="4120"/>
                  </a:cubicBezTo>
                  <a:cubicBezTo>
                    <a:pt x="10490" y="4132"/>
                    <a:pt x="10478" y="4132"/>
                    <a:pt x="10466" y="4132"/>
                  </a:cubicBezTo>
                  <a:lnTo>
                    <a:pt x="10502" y="4132"/>
                  </a:lnTo>
                  <a:cubicBezTo>
                    <a:pt x="10514" y="4120"/>
                    <a:pt x="10526" y="4120"/>
                    <a:pt x="10538" y="4120"/>
                  </a:cubicBezTo>
                  <a:lnTo>
                    <a:pt x="10514" y="4120"/>
                  </a:lnTo>
                  <a:lnTo>
                    <a:pt x="10502" y="4096"/>
                  </a:lnTo>
                  <a:lnTo>
                    <a:pt x="10502" y="4096"/>
                  </a:lnTo>
                  <a:cubicBezTo>
                    <a:pt x="10502" y="4108"/>
                    <a:pt x="10514" y="4120"/>
                    <a:pt x="10514" y="4120"/>
                  </a:cubicBezTo>
                  <a:lnTo>
                    <a:pt x="10502" y="4120"/>
                  </a:lnTo>
                  <a:lnTo>
                    <a:pt x="10502" y="4108"/>
                  </a:lnTo>
                  <a:cubicBezTo>
                    <a:pt x="10490" y="4108"/>
                    <a:pt x="10490" y="4108"/>
                    <a:pt x="10478" y="4096"/>
                  </a:cubicBezTo>
                  <a:close/>
                  <a:moveTo>
                    <a:pt x="10538" y="4084"/>
                  </a:moveTo>
                  <a:cubicBezTo>
                    <a:pt x="10538" y="4096"/>
                    <a:pt x="10538" y="4108"/>
                    <a:pt x="10538" y="4120"/>
                  </a:cubicBezTo>
                  <a:lnTo>
                    <a:pt x="10550" y="4120"/>
                  </a:lnTo>
                  <a:cubicBezTo>
                    <a:pt x="10538" y="4120"/>
                    <a:pt x="10526" y="4132"/>
                    <a:pt x="10514" y="4132"/>
                  </a:cubicBezTo>
                  <a:lnTo>
                    <a:pt x="10550" y="4132"/>
                  </a:lnTo>
                  <a:cubicBezTo>
                    <a:pt x="10562" y="4144"/>
                    <a:pt x="10562" y="4156"/>
                    <a:pt x="10573" y="4156"/>
                  </a:cubicBezTo>
                  <a:cubicBezTo>
                    <a:pt x="10562" y="4144"/>
                    <a:pt x="10562" y="4132"/>
                    <a:pt x="10562" y="4120"/>
                  </a:cubicBezTo>
                  <a:lnTo>
                    <a:pt x="10562" y="4120"/>
                  </a:lnTo>
                  <a:cubicBezTo>
                    <a:pt x="10567" y="4126"/>
                    <a:pt x="10570" y="4129"/>
                    <a:pt x="10572" y="4129"/>
                  </a:cubicBezTo>
                  <a:cubicBezTo>
                    <a:pt x="10573" y="4129"/>
                    <a:pt x="10573" y="4126"/>
                    <a:pt x="10573" y="4120"/>
                  </a:cubicBezTo>
                  <a:cubicBezTo>
                    <a:pt x="10565" y="4112"/>
                    <a:pt x="10557" y="4098"/>
                    <a:pt x="10557" y="4098"/>
                  </a:cubicBezTo>
                  <a:lnTo>
                    <a:pt x="10557" y="4098"/>
                  </a:lnTo>
                  <a:cubicBezTo>
                    <a:pt x="10556" y="4098"/>
                    <a:pt x="10558" y="4101"/>
                    <a:pt x="10562" y="4108"/>
                  </a:cubicBezTo>
                  <a:lnTo>
                    <a:pt x="10550" y="4108"/>
                  </a:lnTo>
                  <a:lnTo>
                    <a:pt x="10538" y="4084"/>
                  </a:lnTo>
                  <a:close/>
                  <a:moveTo>
                    <a:pt x="10252" y="4192"/>
                  </a:moveTo>
                  <a:cubicBezTo>
                    <a:pt x="10252" y="4192"/>
                    <a:pt x="10252" y="4204"/>
                    <a:pt x="10252" y="4204"/>
                  </a:cubicBezTo>
                  <a:lnTo>
                    <a:pt x="10240" y="4204"/>
                  </a:lnTo>
                  <a:cubicBezTo>
                    <a:pt x="10252" y="4204"/>
                    <a:pt x="10252" y="4204"/>
                    <a:pt x="10252" y="4215"/>
                  </a:cubicBezTo>
                  <a:lnTo>
                    <a:pt x="10240" y="4215"/>
                  </a:lnTo>
                  <a:cubicBezTo>
                    <a:pt x="10240" y="4215"/>
                    <a:pt x="10240" y="4215"/>
                    <a:pt x="10240" y="4204"/>
                  </a:cubicBezTo>
                  <a:cubicBezTo>
                    <a:pt x="10252" y="4204"/>
                    <a:pt x="10252" y="4192"/>
                    <a:pt x="10240" y="4192"/>
                  </a:cubicBezTo>
                  <a:close/>
                  <a:moveTo>
                    <a:pt x="9347" y="4215"/>
                  </a:moveTo>
                  <a:lnTo>
                    <a:pt x="9347" y="4215"/>
                  </a:lnTo>
                  <a:cubicBezTo>
                    <a:pt x="9349" y="4219"/>
                    <a:pt x="9351" y="4222"/>
                    <a:pt x="9353" y="4225"/>
                  </a:cubicBezTo>
                  <a:lnTo>
                    <a:pt x="9353" y="4225"/>
                  </a:lnTo>
                  <a:cubicBezTo>
                    <a:pt x="9351" y="4222"/>
                    <a:pt x="9349" y="4219"/>
                    <a:pt x="9347" y="4215"/>
                  </a:cubicBezTo>
                  <a:close/>
                  <a:moveTo>
                    <a:pt x="11038" y="4168"/>
                  </a:moveTo>
                  <a:cubicBezTo>
                    <a:pt x="11014" y="4168"/>
                    <a:pt x="10978" y="4168"/>
                    <a:pt x="10990" y="4192"/>
                  </a:cubicBezTo>
                  <a:lnTo>
                    <a:pt x="11050" y="4227"/>
                  </a:lnTo>
                  <a:cubicBezTo>
                    <a:pt x="11062" y="4215"/>
                    <a:pt x="11026" y="4180"/>
                    <a:pt x="11038" y="4168"/>
                  </a:cubicBezTo>
                  <a:close/>
                  <a:moveTo>
                    <a:pt x="10526" y="4227"/>
                  </a:moveTo>
                  <a:lnTo>
                    <a:pt x="10502" y="4239"/>
                  </a:lnTo>
                  <a:lnTo>
                    <a:pt x="10514" y="4239"/>
                  </a:lnTo>
                  <a:cubicBezTo>
                    <a:pt x="10502" y="4239"/>
                    <a:pt x="10514" y="4239"/>
                    <a:pt x="10502" y="4251"/>
                  </a:cubicBezTo>
                  <a:lnTo>
                    <a:pt x="10538" y="4251"/>
                  </a:lnTo>
                  <a:cubicBezTo>
                    <a:pt x="10562" y="4239"/>
                    <a:pt x="10538" y="4227"/>
                    <a:pt x="10526" y="4227"/>
                  </a:cubicBezTo>
                  <a:close/>
                  <a:moveTo>
                    <a:pt x="10145" y="4263"/>
                  </a:moveTo>
                  <a:cubicBezTo>
                    <a:pt x="10145" y="4264"/>
                    <a:pt x="10145" y="4265"/>
                    <a:pt x="10145" y="4266"/>
                  </a:cubicBezTo>
                  <a:lnTo>
                    <a:pt x="10145" y="4266"/>
                  </a:lnTo>
                  <a:cubicBezTo>
                    <a:pt x="10145" y="4265"/>
                    <a:pt x="10145" y="4264"/>
                    <a:pt x="10145" y="4263"/>
                  </a:cubicBezTo>
                  <a:close/>
                  <a:moveTo>
                    <a:pt x="10252" y="4263"/>
                  </a:moveTo>
                  <a:cubicBezTo>
                    <a:pt x="10240" y="4263"/>
                    <a:pt x="10240" y="4275"/>
                    <a:pt x="10228" y="4275"/>
                  </a:cubicBezTo>
                  <a:cubicBezTo>
                    <a:pt x="10228" y="4275"/>
                    <a:pt x="10240" y="4263"/>
                    <a:pt x="10240" y="4263"/>
                  </a:cubicBezTo>
                  <a:close/>
                  <a:moveTo>
                    <a:pt x="10204" y="4263"/>
                  </a:moveTo>
                  <a:cubicBezTo>
                    <a:pt x="10204" y="4275"/>
                    <a:pt x="10216" y="4275"/>
                    <a:pt x="10216" y="4275"/>
                  </a:cubicBezTo>
                  <a:cubicBezTo>
                    <a:pt x="10216" y="4275"/>
                    <a:pt x="10204" y="4287"/>
                    <a:pt x="10204" y="4287"/>
                  </a:cubicBezTo>
                  <a:cubicBezTo>
                    <a:pt x="10204" y="4275"/>
                    <a:pt x="10192" y="4275"/>
                    <a:pt x="10192" y="4263"/>
                  </a:cubicBezTo>
                  <a:lnTo>
                    <a:pt x="10192" y="4263"/>
                  </a:lnTo>
                  <a:cubicBezTo>
                    <a:pt x="10192" y="4263"/>
                    <a:pt x="10204" y="4275"/>
                    <a:pt x="10204" y="4275"/>
                  </a:cubicBezTo>
                  <a:cubicBezTo>
                    <a:pt x="10204" y="4275"/>
                    <a:pt x="10204" y="4263"/>
                    <a:pt x="10204" y="4263"/>
                  </a:cubicBezTo>
                  <a:close/>
                  <a:moveTo>
                    <a:pt x="10238" y="4285"/>
                  </a:moveTo>
                  <a:lnTo>
                    <a:pt x="10238" y="4285"/>
                  </a:lnTo>
                  <a:cubicBezTo>
                    <a:pt x="10235" y="4285"/>
                    <a:pt x="10231" y="4286"/>
                    <a:pt x="10228" y="4287"/>
                  </a:cubicBezTo>
                  <a:lnTo>
                    <a:pt x="10240" y="4287"/>
                  </a:lnTo>
                  <a:cubicBezTo>
                    <a:pt x="10239" y="4286"/>
                    <a:pt x="10238" y="4285"/>
                    <a:pt x="10238" y="4285"/>
                  </a:cubicBezTo>
                  <a:close/>
                  <a:moveTo>
                    <a:pt x="10216" y="4287"/>
                  </a:moveTo>
                  <a:cubicBezTo>
                    <a:pt x="10228" y="4299"/>
                    <a:pt x="10228" y="4299"/>
                    <a:pt x="10228" y="4299"/>
                  </a:cubicBezTo>
                  <a:lnTo>
                    <a:pt x="10216" y="4299"/>
                  </a:lnTo>
                  <a:cubicBezTo>
                    <a:pt x="10216" y="4299"/>
                    <a:pt x="10216" y="4287"/>
                    <a:pt x="10216" y="4287"/>
                  </a:cubicBezTo>
                  <a:close/>
                  <a:moveTo>
                    <a:pt x="10274" y="4278"/>
                  </a:moveTo>
                  <a:cubicBezTo>
                    <a:pt x="10282" y="4278"/>
                    <a:pt x="10282" y="4281"/>
                    <a:pt x="10276" y="4287"/>
                  </a:cubicBezTo>
                  <a:lnTo>
                    <a:pt x="10264" y="4287"/>
                  </a:lnTo>
                  <a:cubicBezTo>
                    <a:pt x="10252" y="4287"/>
                    <a:pt x="10240" y="4299"/>
                    <a:pt x="10228" y="4299"/>
                  </a:cubicBezTo>
                  <a:cubicBezTo>
                    <a:pt x="10228" y="4299"/>
                    <a:pt x="10228" y="4299"/>
                    <a:pt x="10228" y="4287"/>
                  </a:cubicBezTo>
                  <a:cubicBezTo>
                    <a:pt x="10228" y="4281"/>
                    <a:pt x="10228" y="4278"/>
                    <a:pt x="10230" y="4278"/>
                  </a:cubicBezTo>
                  <a:cubicBezTo>
                    <a:pt x="10231" y="4278"/>
                    <a:pt x="10233" y="4280"/>
                    <a:pt x="10238" y="4285"/>
                  </a:cubicBezTo>
                  <a:lnTo>
                    <a:pt x="10238" y="4285"/>
                  </a:lnTo>
                  <a:cubicBezTo>
                    <a:pt x="10256" y="4280"/>
                    <a:pt x="10268" y="4278"/>
                    <a:pt x="10274" y="4278"/>
                  </a:cubicBezTo>
                  <a:close/>
                  <a:moveTo>
                    <a:pt x="10133" y="4227"/>
                  </a:moveTo>
                  <a:cubicBezTo>
                    <a:pt x="10145" y="4227"/>
                    <a:pt x="10145" y="4239"/>
                    <a:pt x="10145" y="4239"/>
                  </a:cubicBezTo>
                  <a:cubicBezTo>
                    <a:pt x="10145" y="4239"/>
                    <a:pt x="10145" y="4251"/>
                    <a:pt x="10145" y="4251"/>
                  </a:cubicBezTo>
                  <a:cubicBezTo>
                    <a:pt x="10157" y="4251"/>
                    <a:pt x="10157" y="4251"/>
                    <a:pt x="10157" y="4263"/>
                  </a:cubicBezTo>
                  <a:lnTo>
                    <a:pt x="10181" y="4263"/>
                  </a:lnTo>
                  <a:cubicBezTo>
                    <a:pt x="10181" y="4275"/>
                    <a:pt x="10192" y="4287"/>
                    <a:pt x="10192" y="4287"/>
                  </a:cubicBezTo>
                  <a:cubicBezTo>
                    <a:pt x="10192" y="4299"/>
                    <a:pt x="10192" y="4299"/>
                    <a:pt x="10192" y="4299"/>
                  </a:cubicBezTo>
                  <a:cubicBezTo>
                    <a:pt x="10181" y="4299"/>
                    <a:pt x="10157" y="4311"/>
                    <a:pt x="10169" y="4311"/>
                  </a:cubicBezTo>
                  <a:cubicBezTo>
                    <a:pt x="10180" y="4311"/>
                    <a:pt x="10192" y="4299"/>
                    <a:pt x="10192" y="4299"/>
                  </a:cubicBezTo>
                  <a:lnTo>
                    <a:pt x="10192" y="4299"/>
                  </a:lnTo>
                  <a:cubicBezTo>
                    <a:pt x="10192" y="4299"/>
                    <a:pt x="10181" y="4311"/>
                    <a:pt x="10181" y="4311"/>
                  </a:cubicBezTo>
                  <a:cubicBezTo>
                    <a:pt x="10169" y="4317"/>
                    <a:pt x="10160" y="4317"/>
                    <a:pt x="10152" y="4317"/>
                  </a:cubicBezTo>
                  <a:cubicBezTo>
                    <a:pt x="10145" y="4317"/>
                    <a:pt x="10139" y="4317"/>
                    <a:pt x="10133" y="4323"/>
                  </a:cubicBezTo>
                  <a:cubicBezTo>
                    <a:pt x="10133" y="4288"/>
                    <a:pt x="10144" y="4310"/>
                    <a:pt x="10145" y="4266"/>
                  </a:cubicBezTo>
                  <a:lnTo>
                    <a:pt x="10145" y="4266"/>
                  </a:lnTo>
                  <a:cubicBezTo>
                    <a:pt x="10145" y="4266"/>
                    <a:pt x="10145" y="4266"/>
                    <a:pt x="10145" y="4266"/>
                  </a:cubicBezTo>
                  <a:cubicBezTo>
                    <a:pt x="10144" y="4266"/>
                    <a:pt x="10143" y="4247"/>
                    <a:pt x="10133" y="4227"/>
                  </a:cubicBezTo>
                  <a:close/>
                  <a:moveTo>
                    <a:pt x="11050" y="4227"/>
                  </a:moveTo>
                  <a:lnTo>
                    <a:pt x="11050" y="4227"/>
                  </a:lnTo>
                  <a:cubicBezTo>
                    <a:pt x="11038" y="4239"/>
                    <a:pt x="11073" y="4263"/>
                    <a:pt x="11062" y="4275"/>
                  </a:cubicBezTo>
                  <a:cubicBezTo>
                    <a:pt x="11055" y="4261"/>
                    <a:pt x="11044" y="4255"/>
                    <a:pt x="11036" y="4255"/>
                  </a:cubicBezTo>
                  <a:cubicBezTo>
                    <a:pt x="11030" y="4255"/>
                    <a:pt x="11026" y="4258"/>
                    <a:pt x="11026" y="4263"/>
                  </a:cubicBezTo>
                  <a:cubicBezTo>
                    <a:pt x="11034" y="4263"/>
                    <a:pt x="11036" y="4258"/>
                    <a:pt x="11041" y="4258"/>
                  </a:cubicBezTo>
                  <a:cubicBezTo>
                    <a:pt x="11043" y="4258"/>
                    <a:pt x="11046" y="4259"/>
                    <a:pt x="11050" y="4263"/>
                  </a:cubicBezTo>
                  <a:cubicBezTo>
                    <a:pt x="11038" y="4275"/>
                    <a:pt x="11073" y="4311"/>
                    <a:pt x="11073" y="4334"/>
                  </a:cubicBezTo>
                  <a:cubicBezTo>
                    <a:pt x="11081" y="4331"/>
                    <a:pt x="11089" y="4329"/>
                    <a:pt x="11097" y="4329"/>
                  </a:cubicBezTo>
                  <a:cubicBezTo>
                    <a:pt x="11113" y="4329"/>
                    <a:pt x="11129" y="4334"/>
                    <a:pt x="11145" y="4334"/>
                  </a:cubicBezTo>
                  <a:cubicBezTo>
                    <a:pt x="11121" y="4334"/>
                    <a:pt x="11109" y="4311"/>
                    <a:pt x="11085" y="4299"/>
                  </a:cubicBezTo>
                  <a:cubicBezTo>
                    <a:pt x="11062" y="4275"/>
                    <a:pt x="11157" y="4287"/>
                    <a:pt x="11050" y="4227"/>
                  </a:cubicBezTo>
                  <a:close/>
                  <a:moveTo>
                    <a:pt x="10232" y="4335"/>
                  </a:moveTo>
                  <a:cubicBezTo>
                    <a:pt x="10242" y="4336"/>
                    <a:pt x="10252" y="4339"/>
                    <a:pt x="10252" y="4346"/>
                  </a:cubicBezTo>
                  <a:cubicBezTo>
                    <a:pt x="10231" y="4346"/>
                    <a:pt x="10238" y="4337"/>
                    <a:pt x="10232" y="4335"/>
                  </a:cubicBezTo>
                  <a:close/>
                  <a:moveTo>
                    <a:pt x="10740" y="4323"/>
                  </a:moveTo>
                  <a:lnTo>
                    <a:pt x="10669" y="4334"/>
                  </a:lnTo>
                  <a:cubicBezTo>
                    <a:pt x="10669" y="4346"/>
                    <a:pt x="10716" y="4346"/>
                    <a:pt x="10716" y="4346"/>
                  </a:cubicBezTo>
                  <a:cubicBezTo>
                    <a:pt x="10728" y="4334"/>
                    <a:pt x="10764" y="4323"/>
                    <a:pt x="10740" y="4323"/>
                  </a:cubicBezTo>
                  <a:close/>
                  <a:moveTo>
                    <a:pt x="10216" y="4334"/>
                  </a:moveTo>
                  <a:cubicBezTo>
                    <a:pt x="10220" y="4334"/>
                    <a:pt x="10224" y="4334"/>
                    <a:pt x="10228" y="4335"/>
                  </a:cubicBezTo>
                  <a:lnTo>
                    <a:pt x="10228" y="4335"/>
                  </a:lnTo>
                  <a:cubicBezTo>
                    <a:pt x="10228" y="4347"/>
                    <a:pt x="10216" y="4358"/>
                    <a:pt x="10216" y="4358"/>
                  </a:cubicBezTo>
                  <a:cubicBezTo>
                    <a:pt x="10216" y="4346"/>
                    <a:pt x="10216" y="4346"/>
                    <a:pt x="10216" y="4334"/>
                  </a:cubicBezTo>
                  <a:close/>
                  <a:moveTo>
                    <a:pt x="10669" y="4358"/>
                  </a:moveTo>
                  <a:cubicBezTo>
                    <a:pt x="10654" y="4366"/>
                    <a:pt x="10627" y="4368"/>
                    <a:pt x="10610" y="4369"/>
                  </a:cubicBezTo>
                  <a:lnTo>
                    <a:pt x="10610" y="4369"/>
                  </a:lnTo>
                  <a:cubicBezTo>
                    <a:pt x="10618" y="4361"/>
                    <a:pt x="10622" y="4359"/>
                    <a:pt x="10626" y="4359"/>
                  </a:cubicBezTo>
                  <a:cubicBezTo>
                    <a:pt x="10630" y="4359"/>
                    <a:pt x="10634" y="4362"/>
                    <a:pt x="10644" y="4362"/>
                  </a:cubicBezTo>
                  <a:cubicBezTo>
                    <a:pt x="10650" y="4362"/>
                    <a:pt x="10658" y="4361"/>
                    <a:pt x="10669" y="4358"/>
                  </a:cubicBezTo>
                  <a:close/>
                  <a:moveTo>
                    <a:pt x="10204" y="4334"/>
                  </a:moveTo>
                  <a:cubicBezTo>
                    <a:pt x="10204" y="4346"/>
                    <a:pt x="10204" y="4358"/>
                    <a:pt x="10216" y="4370"/>
                  </a:cubicBezTo>
                  <a:cubicBezTo>
                    <a:pt x="10216" y="4370"/>
                    <a:pt x="10204" y="4370"/>
                    <a:pt x="10204" y="4382"/>
                  </a:cubicBezTo>
                  <a:cubicBezTo>
                    <a:pt x="10204" y="4370"/>
                    <a:pt x="10192" y="4346"/>
                    <a:pt x="10204" y="4334"/>
                  </a:cubicBezTo>
                  <a:close/>
                  <a:moveTo>
                    <a:pt x="10670" y="4377"/>
                  </a:moveTo>
                  <a:cubicBezTo>
                    <a:pt x="10666" y="4377"/>
                    <a:pt x="10645" y="4382"/>
                    <a:pt x="10645" y="4382"/>
                  </a:cubicBezTo>
                  <a:lnTo>
                    <a:pt x="10657" y="4382"/>
                  </a:lnTo>
                  <a:cubicBezTo>
                    <a:pt x="10669" y="4378"/>
                    <a:pt x="10671" y="4377"/>
                    <a:pt x="10670" y="4377"/>
                  </a:cubicBezTo>
                  <a:close/>
                  <a:moveTo>
                    <a:pt x="10157" y="4323"/>
                  </a:moveTo>
                  <a:lnTo>
                    <a:pt x="10145" y="4334"/>
                  </a:lnTo>
                  <a:cubicBezTo>
                    <a:pt x="10169" y="4346"/>
                    <a:pt x="10145" y="4346"/>
                    <a:pt x="10169" y="4394"/>
                  </a:cubicBezTo>
                  <a:cubicBezTo>
                    <a:pt x="10149" y="4375"/>
                    <a:pt x="10146" y="4331"/>
                    <a:pt x="10138" y="4323"/>
                  </a:cubicBezTo>
                  <a:close/>
                  <a:moveTo>
                    <a:pt x="10181" y="4323"/>
                  </a:moveTo>
                  <a:cubicBezTo>
                    <a:pt x="10181" y="4323"/>
                    <a:pt x="10181" y="4323"/>
                    <a:pt x="10181" y="4334"/>
                  </a:cubicBezTo>
                  <a:cubicBezTo>
                    <a:pt x="10181" y="4346"/>
                    <a:pt x="10181" y="4358"/>
                    <a:pt x="10192" y="4382"/>
                  </a:cubicBezTo>
                  <a:cubicBezTo>
                    <a:pt x="10192" y="4394"/>
                    <a:pt x="10181" y="4394"/>
                    <a:pt x="10181" y="4394"/>
                  </a:cubicBezTo>
                  <a:cubicBezTo>
                    <a:pt x="10181" y="4394"/>
                    <a:pt x="10181" y="4394"/>
                    <a:pt x="10181" y="4382"/>
                  </a:cubicBezTo>
                  <a:cubicBezTo>
                    <a:pt x="10157" y="4358"/>
                    <a:pt x="10169" y="4346"/>
                    <a:pt x="10157" y="4323"/>
                  </a:cubicBezTo>
                  <a:close/>
                  <a:moveTo>
                    <a:pt x="9073" y="4383"/>
                  </a:moveTo>
                  <a:cubicBezTo>
                    <a:pt x="9080" y="4396"/>
                    <a:pt x="9084" y="4406"/>
                    <a:pt x="9073" y="4406"/>
                  </a:cubicBezTo>
                  <a:cubicBezTo>
                    <a:pt x="9073" y="4394"/>
                    <a:pt x="9073" y="4394"/>
                    <a:pt x="9073" y="4383"/>
                  </a:cubicBezTo>
                  <a:close/>
                  <a:moveTo>
                    <a:pt x="10049" y="4518"/>
                  </a:moveTo>
                  <a:cubicBezTo>
                    <a:pt x="10049" y="4520"/>
                    <a:pt x="10049" y="4522"/>
                    <a:pt x="10050" y="4525"/>
                  </a:cubicBezTo>
                  <a:cubicBezTo>
                    <a:pt x="10050" y="4523"/>
                    <a:pt x="10049" y="4521"/>
                    <a:pt x="10049" y="4518"/>
                  </a:cubicBezTo>
                  <a:close/>
                  <a:moveTo>
                    <a:pt x="10994" y="4499"/>
                  </a:moveTo>
                  <a:cubicBezTo>
                    <a:pt x="10978" y="4499"/>
                    <a:pt x="10980" y="4528"/>
                    <a:pt x="10990" y="4549"/>
                  </a:cubicBezTo>
                  <a:lnTo>
                    <a:pt x="11002" y="4549"/>
                  </a:lnTo>
                  <a:cubicBezTo>
                    <a:pt x="11014" y="4537"/>
                    <a:pt x="11014" y="4525"/>
                    <a:pt x="11038" y="4525"/>
                  </a:cubicBezTo>
                  <a:cubicBezTo>
                    <a:pt x="11026" y="4513"/>
                    <a:pt x="11014" y="4513"/>
                    <a:pt x="11002" y="4501"/>
                  </a:cubicBezTo>
                  <a:cubicBezTo>
                    <a:pt x="10999" y="4500"/>
                    <a:pt x="10996" y="4499"/>
                    <a:pt x="10994" y="4499"/>
                  </a:cubicBezTo>
                  <a:close/>
                  <a:moveTo>
                    <a:pt x="8489" y="4584"/>
                  </a:moveTo>
                  <a:cubicBezTo>
                    <a:pt x="8496" y="4588"/>
                    <a:pt x="8502" y="4591"/>
                    <a:pt x="8509" y="4593"/>
                  </a:cubicBezTo>
                  <a:lnTo>
                    <a:pt x="8509" y="4593"/>
                  </a:lnTo>
                  <a:cubicBezTo>
                    <a:pt x="8502" y="4590"/>
                    <a:pt x="8496" y="4587"/>
                    <a:pt x="8489" y="4584"/>
                  </a:cubicBezTo>
                  <a:close/>
                  <a:moveTo>
                    <a:pt x="11312" y="4573"/>
                  </a:moveTo>
                  <a:cubicBezTo>
                    <a:pt x="11321" y="4582"/>
                    <a:pt x="11316" y="4591"/>
                    <a:pt x="11313" y="4594"/>
                  </a:cubicBezTo>
                  <a:lnTo>
                    <a:pt x="11313" y="4594"/>
                  </a:lnTo>
                  <a:cubicBezTo>
                    <a:pt x="11310" y="4586"/>
                    <a:pt x="11309" y="4578"/>
                    <a:pt x="11312" y="4573"/>
                  </a:cubicBezTo>
                  <a:close/>
                  <a:moveTo>
                    <a:pt x="4066" y="4593"/>
                  </a:moveTo>
                  <a:lnTo>
                    <a:pt x="4061" y="4596"/>
                  </a:lnTo>
                  <a:cubicBezTo>
                    <a:pt x="4065" y="4596"/>
                    <a:pt x="4066" y="4595"/>
                    <a:pt x="4066" y="4593"/>
                  </a:cubicBezTo>
                  <a:close/>
                  <a:moveTo>
                    <a:pt x="8597" y="4620"/>
                  </a:moveTo>
                  <a:cubicBezTo>
                    <a:pt x="8597" y="4632"/>
                    <a:pt x="8609" y="4632"/>
                    <a:pt x="8609" y="4632"/>
                  </a:cubicBezTo>
                  <a:cubicBezTo>
                    <a:pt x="8609" y="4632"/>
                    <a:pt x="8609" y="4632"/>
                    <a:pt x="8597" y="4620"/>
                  </a:cubicBezTo>
                  <a:close/>
                  <a:moveTo>
                    <a:pt x="8592" y="4631"/>
                  </a:moveTo>
                  <a:lnTo>
                    <a:pt x="8609" y="4656"/>
                  </a:lnTo>
                  <a:cubicBezTo>
                    <a:pt x="8609" y="4637"/>
                    <a:pt x="8601" y="4641"/>
                    <a:pt x="8592" y="4631"/>
                  </a:cubicBezTo>
                  <a:close/>
                  <a:moveTo>
                    <a:pt x="11338" y="4656"/>
                  </a:moveTo>
                  <a:lnTo>
                    <a:pt x="11338" y="4656"/>
                  </a:lnTo>
                  <a:cubicBezTo>
                    <a:pt x="11337" y="4656"/>
                    <a:pt x="11336" y="4656"/>
                    <a:pt x="11335" y="4656"/>
                  </a:cubicBezTo>
                  <a:cubicBezTo>
                    <a:pt x="11339" y="4658"/>
                    <a:pt x="11340" y="4658"/>
                    <a:pt x="11341" y="4658"/>
                  </a:cubicBezTo>
                  <a:cubicBezTo>
                    <a:pt x="11341" y="4658"/>
                    <a:pt x="11340" y="4657"/>
                    <a:pt x="11338" y="4656"/>
                  </a:cubicBezTo>
                  <a:close/>
                  <a:moveTo>
                    <a:pt x="8609" y="4620"/>
                  </a:moveTo>
                  <a:cubicBezTo>
                    <a:pt x="8621" y="4656"/>
                    <a:pt x="8633" y="4692"/>
                    <a:pt x="8621" y="4692"/>
                  </a:cubicBezTo>
                  <a:lnTo>
                    <a:pt x="8609" y="4692"/>
                  </a:lnTo>
                  <a:cubicBezTo>
                    <a:pt x="8573" y="4632"/>
                    <a:pt x="8609" y="4668"/>
                    <a:pt x="8585" y="4620"/>
                  </a:cubicBezTo>
                  <a:lnTo>
                    <a:pt x="8585" y="4620"/>
                  </a:lnTo>
                  <a:cubicBezTo>
                    <a:pt x="8587" y="4625"/>
                    <a:pt x="8590" y="4628"/>
                    <a:pt x="8592" y="4631"/>
                  </a:cubicBezTo>
                  <a:lnTo>
                    <a:pt x="8592" y="4631"/>
                  </a:lnTo>
                  <a:lnTo>
                    <a:pt x="8585" y="4620"/>
                  </a:lnTo>
                  <a:lnTo>
                    <a:pt x="8585" y="4620"/>
                  </a:lnTo>
                  <a:cubicBezTo>
                    <a:pt x="8585" y="4620"/>
                    <a:pt x="8585" y="4620"/>
                    <a:pt x="8585" y="4620"/>
                  </a:cubicBezTo>
                  <a:lnTo>
                    <a:pt x="8585" y="4620"/>
                  </a:lnTo>
                  <a:cubicBezTo>
                    <a:pt x="8585" y="4629"/>
                    <a:pt x="8585" y="4637"/>
                    <a:pt x="8581" y="4637"/>
                  </a:cubicBezTo>
                  <a:cubicBezTo>
                    <a:pt x="8579" y="4637"/>
                    <a:pt x="8577" y="4636"/>
                    <a:pt x="8573" y="4632"/>
                  </a:cubicBezTo>
                  <a:cubicBezTo>
                    <a:pt x="8561" y="4620"/>
                    <a:pt x="8561" y="4620"/>
                    <a:pt x="8561" y="4620"/>
                  </a:cubicBezTo>
                  <a:close/>
                  <a:moveTo>
                    <a:pt x="10258" y="4710"/>
                  </a:moveTo>
                  <a:lnTo>
                    <a:pt x="10258" y="4710"/>
                  </a:lnTo>
                  <a:cubicBezTo>
                    <a:pt x="10259" y="4710"/>
                    <a:pt x="10256" y="4715"/>
                    <a:pt x="10264" y="4715"/>
                  </a:cubicBezTo>
                  <a:cubicBezTo>
                    <a:pt x="10240" y="4715"/>
                    <a:pt x="10204" y="4727"/>
                    <a:pt x="10204" y="4727"/>
                  </a:cubicBezTo>
                  <a:cubicBezTo>
                    <a:pt x="10192" y="4731"/>
                    <a:pt x="10186" y="4733"/>
                    <a:pt x="10182" y="4733"/>
                  </a:cubicBezTo>
                  <a:cubicBezTo>
                    <a:pt x="10175" y="4733"/>
                    <a:pt x="10181" y="4727"/>
                    <a:pt x="10181" y="4727"/>
                  </a:cubicBezTo>
                  <a:lnTo>
                    <a:pt x="10181" y="4727"/>
                  </a:lnTo>
                  <a:lnTo>
                    <a:pt x="10252" y="4715"/>
                  </a:lnTo>
                  <a:cubicBezTo>
                    <a:pt x="10256" y="4712"/>
                    <a:pt x="10257" y="4710"/>
                    <a:pt x="10258" y="4710"/>
                  </a:cubicBezTo>
                  <a:close/>
                  <a:moveTo>
                    <a:pt x="10788" y="4692"/>
                  </a:moveTo>
                  <a:lnTo>
                    <a:pt x="10788" y="4692"/>
                  </a:lnTo>
                  <a:cubicBezTo>
                    <a:pt x="10800" y="4715"/>
                    <a:pt x="10812" y="4715"/>
                    <a:pt x="10847" y="4739"/>
                  </a:cubicBezTo>
                  <a:lnTo>
                    <a:pt x="10835" y="4715"/>
                  </a:lnTo>
                  <a:lnTo>
                    <a:pt x="10788" y="4692"/>
                  </a:lnTo>
                  <a:close/>
                  <a:moveTo>
                    <a:pt x="8097" y="4442"/>
                  </a:moveTo>
                  <a:cubicBezTo>
                    <a:pt x="8109" y="4477"/>
                    <a:pt x="8156" y="4501"/>
                    <a:pt x="8204" y="4537"/>
                  </a:cubicBezTo>
                  <a:cubicBezTo>
                    <a:pt x="8276" y="4561"/>
                    <a:pt x="8335" y="4573"/>
                    <a:pt x="8406" y="4596"/>
                  </a:cubicBezTo>
                  <a:cubicBezTo>
                    <a:pt x="8466" y="4620"/>
                    <a:pt x="8537" y="4656"/>
                    <a:pt x="8585" y="4715"/>
                  </a:cubicBezTo>
                  <a:lnTo>
                    <a:pt x="8573" y="4715"/>
                  </a:lnTo>
                  <a:cubicBezTo>
                    <a:pt x="8585" y="4715"/>
                    <a:pt x="8597" y="4727"/>
                    <a:pt x="8621" y="4751"/>
                  </a:cubicBezTo>
                  <a:cubicBezTo>
                    <a:pt x="8609" y="4751"/>
                    <a:pt x="8609" y="4763"/>
                    <a:pt x="8609" y="4763"/>
                  </a:cubicBezTo>
                  <a:cubicBezTo>
                    <a:pt x="8597" y="4751"/>
                    <a:pt x="8585" y="4739"/>
                    <a:pt x="8561" y="4727"/>
                  </a:cubicBezTo>
                  <a:cubicBezTo>
                    <a:pt x="8549" y="4715"/>
                    <a:pt x="8537" y="4692"/>
                    <a:pt x="8526" y="4680"/>
                  </a:cubicBezTo>
                  <a:cubicBezTo>
                    <a:pt x="8526" y="4680"/>
                    <a:pt x="8526" y="4692"/>
                    <a:pt x="8526" y="4704"/>
                  </a:cubicBezTo>
                  <a:cubicBezTo>
                    <a:pt x="8514" y="4692"/>
                    <a:pt x="8490" y="4680"/>
                    <a:pt x="8478" y="4680"/>
                  </a:cubicBezTo>
                  <a:lnTo>
                    <a:pt x="8478" y="4715"/>
                  </a:lnTo>
                  <a:cubicBezTo>
                    <a:pt x="8406" y="4680"/>
                    <a:pt x="8311" y="4632"/>
                    <a:pt x="8252" y="4585"/>
                  </a:cubicBezTo>
                  <a:cubicBezTo>
                    <a:pt x="8210" y="4559"/>
                    <a:pt x="8187" y="4553"/>
                    <a:pt x="8166" y="4553"/>
                  </a:cubicBezTo>
                  <a:cubicBezTo>
                    <a:pt x="8150" y="4553"/>
                    <a:pt x="8135" y="4556"/>
                    <a:pt x="8115" y="4556"/>
                  </a:cubicBezTo>
                  <a:cubicBezTo>
                    <a:pt x="8101" y="4556"/>
                    <a:pt x="8084" y="4554"/>
                    <a:pt x="8061" y="4549"/>
                  </a:cubicBezTo>
                  <a:cubicBezTo>
                    <a:pt x="8037" y="4501"/>
                    <a:pt x="8061" y="4465"/>
                    <a:pt x="8097" y="4442"/>
                  </a:cubicBezTo>
                  <a:close/>
                  <a:moveTo>
                    <a:pt x="10133" y="4775"/>
                  </a:moveTo>
                  <a:lnTo>
                    <a:pt x="10121" y="4787"/>
                  </a:lnTo>
                  <a:cubicBezTo>
                    <a:pt x="10131" y="4782"/>
                    <a:pt x="10142" y="4779"/>
                    <a:pt x="10152" y="4777"/>
                  </a:cubicBezTo>
                  <a:lnTo>
                    <a:pt x="10152" y="4777"/>
                  </a:lnTo>
                  <a:cubicBezTo>
                    <a:pt x="10154" y="4779"/>
                    <a:pt x="10149" y="4780"/>
                    <a:pt x="10149" y="4780"/>
                  </a:cubicBezTo>
                  <a:cubicBezTo>
                    <a:pt x="10149" y="4780"/>
                    <a:pt x="10152" y="4779"/>
                    <a:pt x="10166" y="4776"/>
                  </a:cubicBezTo>
                  <a:lnTo>
                    <a:pt x="10166" y="4776"/>
                  </a:lnTo>
                  <a:cubicBezTo>
                    <a:pt x="10162" y="4776"/>
                    <a:pt x="10157" y="4776"/>
                    <a:pt x="10152" y="4777"/>
                  </a:cubicBezTo>
                  <a:lnTo>
                    <a:pt x="10152" y="4777"/>
                  </a:lnTo>
                  <a:cubicBezTo>
                    <a:pt x="10151" y="4776"/>
                    <a:pt x="10146" y="4775"/>
                    <a:pt x="10133" y="4775"/>
                  </a:cubicBezTo>
                  <a:close/>
                  <a:moveTo>
                    <a:pt x="9273" y="4828"/>
                  </a:moveTo>
                  <a:lnTo>
                    <a:pt x="9273" y="4828"/>
                  </a:lnTo>
                  <a:cubicBezTo>
                    <a:pt x="9272" y="4832"/>
                    <a:pt x="9273" y="4838"/>
                    <a:pt x="9276" y="4846"/>
                  </a:cubicBezTo>
                  <a:cubicBezTo>
                    <a:pt x="9276" y="4841"/>
                    <a:pt x="9274" y="4835"/>
                    <a:pt x="9273" y="4828"/>
                  </a:cubicBezTo>
                  <a:close/>
                  <a:moveTo>
                    <a:pt x="10407" y="4858"/>
                  </a:moveTo>
                  <a:cubicBezTo>
                    <a:pt x="10400" y="4858"/>
                    <a:pt x="10401" y="4858"/>
                    <a:pt x="10403" y="4860"/>
                  </a:cubicBezTo>
                  <a:lnTo>
                    <a:pt x="10403" y="4860"/>
                  </a:lnTo>
                  <a:cubicBezTo>
                    <a:pt x="10410" y="4859"/>
                    <a:pt x="10417" y="4859"/>
                    <a:pt x="10424" y="4858"/>
                  </a:cubicBezTo>
                  <a:lnTo>
                    <a:pt x="10424" y="4858"/>
                  </a:lnTo>
                  <a:cubicBezTo>
                    <a:pt x="10424" y="4858"/>
                    <a:pt x="10424" y="4858"/>
                    <a:pt x="10425" y="4858"/>
                  </a:cubicBezTo>
                  <a:close/>
                  <a:moveTo>
                    <a:pt x="9347" y="4846"/>
                  </a:moveTo>
                  <a:lnTo>
                    <a:pt x="9359" y="4870"/>
                  </a:lnTo>
                  <a:cubicBezTo>
                    <a:pt x="9361" y="4872"/>
                    <a:pt x="9362" y="4873"/>
                    <a:pt x="9362" y="4873"/>
                  </a:cubicBezTo>
                  <a:cubicBezTo>
                    <a:pt x="9365" y="4873"/>
                    <a:pt x="9347" y="4847"/>
                    <a:pt x="9347" y="4846"/>
                  </a:cubicBezTo>
                  <a:close/>
                  <a:moveTo>
                    <a:pt x="10395" y="4882"/>
                  </a:moveTo>
                  <a:cubicBezTo>
                    <a:pt x="10379" y="4890"/>
                    <a:pt x="10394" y="4893"/>
                    <a:pt x="10406" y="4894"/>
                  </a:cubicBezTo>
                  <a:lnTo>
                    <a:pt x="10406" y="4894"/>
                  </a:lnTo>
                  <a:lnTo>
                    <a:pt x="10395" y="4882"/>
                  </a:lnTo>
                  <a:close/>
                  <a:moveTo>
                    <a:pt x="10241" y="4892"/>
                  </a:moveTo>
                  <a:lnTo>
                    <a:pt x="10241" y="4892"/>
                  </a:lnTo>
                  <a:cubicBezTo>
                    <a:pt x="10237" y="4893"/>
                    <a:pt x="10233" y="4893"/>
                    <a:pt x="10228" y="4894"/>
                  </a:cubicBezTo>
                  <a:lnTo>
                    <a:pt x="10240" y="4894"/>
                  </a:lnTo>
                  <a:cubicBezTo>
                    <a:pt x="10241" y="4893"/>
                    <a:pt x="10241" y="4893"/>
                    <a:pt x="10241" y="4892"/>
                  </a:cubicBezTo>
                  <a:close/>
                  <a:moveTo>
                    <a:pt x="10240" y="4846"/>
                  </a:moveTo>
                  <a:cubicBezTo>
                    <a:pt x="10198" y="4852"/>
                    <a:pt x="10201" y="4852"/>
                    <a:pt x="10212" y="4852"/>
                  </a:cubicBezTo>
                  <a:cubicBezTo>
                    <a:pt x="10222" y="4852"/>
                    <a:pt x="10240" y="4852"/>
                    <a:pt x="10228" y="4858"/>
                  </a:cubicBezTo>
                  <a:lnTo>
                    <a:pt x="10145" y="4858"/>
                  </a:lnTo>
                  <a:cubicBezTo>
                    <a:pt x="10151" y="4864"/>
                    <a:pt x="10172" y="4864"/>
                    <a:pt x="10186" y="4864"/>
                  </a:cubicBezTo>
                  <a:cubicBezTo>
                    <a:pt x="10201" y="4864"/>
                    <a:pt x="10210" y="4864"/>
                    <a:pt x="10192" y="4870"/>
                  </a:cubicBezTo>
                  <a:cubicBezTo>
                    <a:pt x="10216" y="4870"/>
                    <a:pt x="10157" y="4882"/>
                    <a:pt x="10145" y="4894"/>
                  </a:cubicBezTo>
                  <a:cubicBezTo>
                    <a:pt x="10163" y="4888"/>
                    <a:pt x="10189" y="4885"/>
                    <a:pt x="10210" y="4885"/>
                  </a:cubicBezTo>
                  <a:cubicBezTo>
                    <a:pt x="10228" y="4885"/>
                    <a:pt x="10242" y="4887"/>
                    <a:pt x="10241" y="4892"/>
                  </a:cubicBezTo>
                  <a:lnTo>
                    <a:pt x="10241" y="4892"/>
                  </a:lnTo>
                  <a:cubicBezTo>
                    <a:pt x="10247" y="4891"/>
                    <a:pt x="10252" y="4891"/>
                    <a:pt x="10256" y="4891"/>
                  </a:cubicBezTo>
                  <a:cubicBezTo>
                    <a:pt x="10261" y="4891"/>
                    <a:pt x="10264" y="4892"/>
                    <a:pt x="10264" y="4894"/>
                  </a:cubicBezTo>
                  <a:cubicBezTo>
                    <a:pt x="10264" y="4894"/>
                    <a:pt x="10311" y="4894"/>
                    <a:pt x="10311" y="4882"/>
                  </a:cubicBezTo>
                  <a:cubicBezTo>
                    <a:pt x="10335" y="4882"/>
                    <a:pt x="10347" y="4894"/>
                    <a:pt x="10323" y="4894"/>
                  </a:cubicBezTo>
                  <a:lnTo>
                    <a:pt x="10359" y="4894"/>
                  </a:lnTo>
                  <a:cubicBezTo>
                    <a:pt x="10377" y="4888"/>
                    <a:pt x="10368" y="4888"/>
                    <a:pt x="10361" y="4888"/>
                  </a:cubicBezTo>
                  <a:cubicBezTo>
                    <a:pt x="10353" y="4888"/>
                    <a:pt x="10347" y="4888"/>
                    <a:pt x="10371" y="4882"/>
                  </a:cubicBezTo>
                  <a:lnTo>
                    <a:pt x="10323" y="4882"/>
                  </a:lnTo>
                  <a:cubicBezTo>
                    <a:pt x="10335" y="4870"/>
                    <a:pt x="10383" y="4870"/>
                    <a:pt x="10407" y="4870"/>
                  </a:cubicBezTo>
                  <a:cubicBezTo>
                    <a:pt x="10407" y="4865"/>
                    <a:pt x="10404" y="4862"/>
                    <a:pt x="10403" y="4860"/>
                  </a:cubicBezTo>
                  <a:lnTo>
                    <a:pt x="10403" y="4860"/>
                  </a:lnTo>
                  <a:cubicBezTo>
                    <a:pt x="10378" y="4864"/>
                    <a:pt x="10353" y="4870"/>
                    <a:pt x="10328" y="4870"/>
                  </a:cubicBezTo>
                  <a:lnTo>
                    <a:pt x="10328" y="4870"/>
                  </a:lnTo>
                  <a:cubicBezTo>
                    <a:pt x="10332" y="4870"/>
                    <a:pt x="10325" y="4868"/>
                    <a:pt x="10335" y="4858"/>
                  </a:cubicBezTo>
                  <a:cubicBezTo>
                    <a:pt x="10300" y="4858"/>
                    <a:pt x="10228" y="4858"/>
                    <a:pt x="10240" y="4846"/>
                  </a:cubicBezTo>
                  <a:close/>
                  <a:moveTo>
                    <a:pt x="10192" y="4894"/>
                  </a:moveTo>
                  <a:cubicBezTo>
                    <a:pt x="10192" y="4897"/>
                    <a:pt x="10196" y="4898"/>
                    <a:pt x="10201" y="4898"/>
                  </a:cubicBezTo>
                  <a:cubicBezTo>
                    <a:pt x="10208" y="4898"/>
                    <a:pt x="10218" y="4896"/>
                    <a:pt x="10228" y="4894"/>
                  </a:cubicBezTo>
                  <a:close/>
                  <a:moveTo>
                    <a:pt x="10466" y="4894"/>
                  </a:moveTo>
                  <a:cubicBezTo>
                    <a:pt x="10487" y="4905"/>
                    <a:pt x="10443" y="4915"/>
                    <a:pt x="10408" y="4917"/>
                  </a:cubicBezTo>
                  <a:lnTo>
                    <a:pt x="10408" y="4917"/>
                  </a:lnTo>
                  <a:lnTo>
                    <a:pt x="10442" y="4906"/>
                  </a:lnTo>
                  <a:lnTo>
                    <a:pt x="10419" y="4906"/>
                  </a:lnTo>
                  <a:cubicBezTo>
                    <a:pt x="10419" y="4906"/>
                    <a:pt x="10442" y="4894"/>
                    <a:pt x="10466" y="4894"/>
                  </a:cubicBezTo>
                  <a:close/>
                  <a:moveTo>
                    <a:pt x="9038" y="4918"/>
                  </a:moveTo>
                  <a:cubicBezTo>
                    <a:pt x="9038" y="4924"/>
                    <a:pt x="9035" y="4924"/>
                    <a:pt x="9035" y="4924"/>
                  </a:cubicBezTo>
                  <a:cubicBezTo>
                    <a:pt x="9035" y="4924"/>
                    <a:pt x="9035" y="4924"/>
                    <a:pt x="9038" y="4925"/>
                  </a:cubicBezTo>
                  <a:lnTo>
                    <a:pt x="9038" y="4918"/>
                  </a:lnTo>
                  <a:close/>
                  <a:moveTo>
                    <a:pt x="9038" y="4925"/>
                  </a:moveTo>
                  <a:lnTo>
                    <a:pt x="9038" y="4942"/>
                  </a:lnTo>
                  <a:cubicBezTo>
                    <a:pt x="9038" y="4930"/>
                    <a:pt x="9038" y="4930"/>
                    <a:pt x="9049" y="4930"/>
                  </a:cubicBezTo>
                  <a:cubicBezTo>
                    <a:pt x="9043" y="4927"/>
                    <a:pt x="9040" y="4925"/>
                    <a:pt x="9038" y="4925"/>
                  </a:cubicBezTo>
                  <a:close/>
                  <a:moveTo>
                    <a:pt x="10816" y="4948"/>
                  </a:moveTo>
                  <a:cubicBezTo>
                    <a:pt x="10809" y="4948"/>
                    <a:pt x="10788" y="4954"/>
                    <a:pt x="10788" y="4954"/>
                  </a:cubicBezTo>
                  <a:lnTo>
                    <a:pt x="10812" y="4954"/>
                  </a:lnTo>
                  <a:cubicBezTo>
                    <a:pt x="10819" y="4950"/>
                    <a:pt x="10819" y="4948"/>
                    <a:pt x="10816" y="4948"/>
                  </a:cubicBezTo>
                  <a:close/>
                  <a:moveTo>
                    <a:pt x="9124" y="4954"/>
                  </a:moveTo>
                  <a:cubicBezTo>
                    <a:pt x="9126" y="4957"/>
                    <a:pt x="9128" y="4961"/>
                    <a:pt x="9133" y="4966"/>
                  </a:cubicBezTo>
                  <a:cubicBezTo>
                    <a:pt x="9133" y="4955"/>
                    <a:pt x="9133" y="4954"/>
                    <a:pt x="9124" y="4954"/>
                  </a:cubicBezTo>
                  <a:close/>
                  <a:moveTo>
                    <a:pt x="11062" y="4942"/>
                  </a:moveTo>
                  <a:lnTo>
                    <a:pt x="11073" y="4966"/>
                  </a:lnTo>
                  <a:cubicBezTo>
                    <a:pt x="11073" y="4954"/>
                    <a:pt x="11073" y="4942"/>
                    <a:pt x="11062" y="4942"/>
                  </a:cubicBezTo>
                  <a:close/>
                  <a:moveTo>
                    <a:pt x="10216" y="4966"/>
                  </a:moveTo>
                  <a:cubicBezTo>
                    <a:pt x="10214" y="4966"/>
                    <a:pt x="10211" y="4966"/>
                    <a:pt x="10209" y="4966"/>
                  </a:cubicBezTo>
                  <a:lnTo>
                    <a:pt x="10209" y="4966"/>
                  </a:lnTo>
                  <a:cubicBezTo>
                    <a:pt x="10212" y="4966"/>
                    <a:pt x="10214" y="4966"/>
                    <a:pt x="10216" y="4966"/>
                  </a:cubicBezTo>
                  <a:lnTo>
                    <a:pt x="10216" y="4966"/>
                  </a:lnTo>
                  <a:cubicBezTo>
                    <a:pt x="10216" y="4966"/>
                    <a:pt x="10216" y="4966"/>
                    <a:pt x="10216" y="4966"/>
                  </a:cubicBezTo>
                  <a:close/>
                  <a:moveTo>
                    <a:pt x="10209" y="4966"/>
                  </a:moveTo>
                  <a:cubicBezTo>
                    <a:pt x="10189" y="4967"/>
                    <a:pt x="10173" y="4969"/>
                    <a:pt x="10157" y="4977"/>
                  </a:cubicBezTo>
                  <a:lnTo>
                    <a:pt x="10169" y="4977"/>
                  </a:lnTo>
                  <a:cubicBezTo>
                    <a:pt x="10190" y="4977"/>
                    <a:pt x="10192" y="4968"/>
                    <a:pt x="10209" y="4966"/>
                  </a:cubicBezTo>
                  <a:close/>
                  <a:moveTo>
                    <a:pt x="10800" y="4966"/>
                  </a:moveTo>
                  <a:cubicBezTo>
                    <a:pt x="10812" y="4977"/>
                    <a:pt x="10812" y="4977"/>
                    <a:pt x="10812" y="4977"/>
                  </a:cubicBezTo>
                  <a:cubicBezTo>
                    <a:pt x="10812" y="4977"/>
                    <a:pt x="10812" y="4966"/>
                    <a:pt x="10812" y="4966"/>
                  </a:cubicBezTo>
                  <a:close/>
                  <a:moveTo>
                    <a:pt x="10812" y="4977"/>
                  </a:moveTo>
                  <a:cubicBezTo>
                    <a:pt x="10812" y="4989"/>
                    <a:pt x="10812" y="4989"/>
                    <a:pt x="10812" y="4989"/>
                  </a:cubicBezTo>
                  <a:lnTo>
                    <a:pt x="10823" y="4989"/>
                  </a:lnTo>
                  <a:cubicBezTo>
                    <a:pt x="10823" y="4989"/>
                    <a:pt x="10823" y="4977"/>
                    <a:pt x="10812" y="4977"/>
                  </a:cubicBezTo>
                  <a:close/>
                  <a:moveTo>
                    <a:pt x="10822" y="4930"/>
                  </a:moveTo>
                  <a:cubicBezTo>
                    <a:pt x="10831" y="4931"/>
                    <a:pt x="10839" y="4933"/>
                    <a:pt x="10847" y="4942"/>
                  </a:cubicBezTo>
                  <a:cubicBezTo>
                    <a:pt x="10847" y="4954"/>
                    <a:pt x="10859" y="4966"/>
                    <a:pt x="10847" y="4977"/>
                  </a:cubicBezTo>
                  <a:lnTo>
                    <a:pt x="10859" y="4977"/>
                  </a:lnTo>
                  <a:cubicBezTo>
                    <a:pt x="10870" y="4988"/>
                    <a:pt x="10871" y="4991"/>
                    <a:pt x="10867" y="4991"/>
                  </a:cubicBezTo>
                  <a:cubicBezTo>
                    <a:pt x="10862" y="4991"/>
                    <a:pt x="10843" y="4982"/>
                    <a:pt x="10832" y="4982"/>
                  </a:cubicBezTo>
                  <a:cubicBezTo>
                    <a:pt x="10827" y="4982"/>
                    <a:pt x="10823" y="4984"/>
                    <a:pt x="10823" y="4989"/>
                  </a:cubicBezTo>
                  <a:cubicBezTo>
                    <a:pt x="10823" y="5001"/>
                    <a:pt x="10823" y="5001"/>
                    <a:pt x="10823" y="5001"/>
                  </a:cubicBezTo>
                  <a:lnTo>
                    <a:pt x="10812" y="5001"/>
                  </a:lnTo>
                  <a:lnTo>
                    <a:pt x="10776" y="4989"/>
                  </a:lnTo>
                  <a:lnTo>
                    <a:pt x="10776" y="4989"/>
                  </a:lnTo>
                  <a:cubicBezTo>
                    <a:pt x="10776" y="5001"/>
                    <a:pt x="10788" y="5001"/>
                    <a:pt x="10788" y="5001"/>
                  </a:cubicBezTo>
                  <a:lnTo>
                    <a:pt x="10764" y="5001"/>
                  </a:lnTo>
                  <a:cubicBezTo>
                    <a:pt x="10764" y="5001"/>
                    <a:pt x="10764" y="5001"/>
                    <a:pt x="10764" y="4989"/>
                  </a:cubicBezTo>
                  <a:cubicBezTo>
                    <a:pt x="10764" y="4989"/>
                    <a:pt x="10752" y="4989"/>
                    <a:pt x="10752" y="4977"/>
                  </a:cubicBezTo>
                  <a:lnTo>
                    <a:pt x="10776" y="4977"/>
                  </a:lnTo>
                  <a:lnTo>
                    <a:pt x="10776" y="4966"/>
                  </a:lnTo>
                  <a:cubicBezTo>
                    <a:pt x="10740" y="4966"/>
                    <a:pt x="10740" y="4966"/>
                    <a:pt x="10764" y="4954"/>
                  </a:cubicBezTo>
                  <a:lnTo>
                    <a:pt x="10788" y="4954"/>
                  </a:lnTo>
                  <a:cubicBezTo>
                    <a:pt x="10752" y="4954"/>
                    <a:pt x="10787" y="4942"/>
                    <a:pt x="10822" y="4930"/>
                  </a:cubicBezTo>
                  <a:close/>
                  <a:moveTo>
                    <a:pt x="10752" y="4989"/>
                  </a:moveTo>
                  <a:cubicBezTo>
                    <a:pt x="10752" y="4998"/>
                    <a:pt x="10752" y="5006"/>
                    <a:pt x="10744" y="5006"/>
                  </a:cubicBezTo>
                  <a:cubicBezTo>
                    <a:pt x="10740" y="5006"/>
                    <a:pt x="10735" y="5005"/>
                    <a:pt x="10728" y="5001"/>
                  </a:cubicBezTo>
                  <a:lnTo>
                    <a:pt x="10716" y="5001"/>
                  </a:lnTo>
                  <a:cubicBezTo>
                    <a:pt x="10728" y="5001"/>
                    <a:pt x="10740" y="5001"/>
                    <a:pt x="10752" y="4989"/>
                  </a:cubicBezTo>
                  <a:close/>
                  <a:moveTo>
                    <a:pt x="10217" y="5013"/>
                  </a:moveTo>
                  <a:cubicBezTo>
                    <a:pt x="10216" y="5013"/>
                    <a:pt x="10216" y="5013"/>
                    <a:pt x="10216" y="5013"/>
                  </a:cubicBezTo>
                  <a:cubicBezTo>
                    <a:pt x="10216" y="5013"/>
                    <a:pt x="10217" y="5013"/>
                    <a:pt x="10217" y="5013"/>
                  </a:cubicBezTo>
                  <a:close/>
                  <a:moveTo>
                    <a:pt x="10713" y="5004"/>
                  </a:moveTo>
                  <a:lnTo>
                    <a:pt x="10713" y="5004"/>
                  </a:lnTo>
                  <a:cubicBezTo>
                    <a:pt x="10715" y="5005"/>
                    <a:pt x="10716" y="5007"/>
                    <a:pt x="10717" y="5008"/>
                  </a:cubicBezTo>
                  <a:lnTo>
                    <a:pt x="10717" y="5008"/>
                  </a:lnTo>
                  <a:cubicBezTo>
                    <a:pt x="10715" y="5009"/>
                    <a:pt x="10710" y="5010"/>
                    <a:pt x="10704" y="5013"/>
                  </a:cubicBezTo>
                  <a:cubicBezTo>
                    <a:pt x="10683" y="5013"/>
                    <a:pt x="10701" y="5013"/>
                    <a:pt x="10713" y="5004"/>
                  </a:cubicBezTo>
                  <a:close/>
                  <a:moveTo>
                    <a:pt x="10719" y="5010"/>
                  </a:moveTo>
                  <a:cubicBezTo>
                    <a:pt x="10722" y="5012"/>
                    <a:pt x="10724" y="5013"/>
                    <a:pt x="10728" y="5013"/>
                  </a:cubicBezTo>
                  <a:cubicBezTo>
                    <a:pt x="10716" y="5013"/>
                    <a:pt x="10704" y="5025"/>
                    <a:pt x="10681" y="5025"/>
                  </a:cubicBezTo>
                  <a:cubicBezTo>
                    <a:pt x="10705" y="5019"/>
                    <a:pt x="10717" y="5013"/>
                    <a:pt x="10719" y="5010"/>
                  </a:cubicBezTo>
                  <a:close/>
                  <a:moveTo>
                    <a:pt x="10300" y="5049"/>
                  </a:moveTo>
                  <a:cubicBezTo>
                    <a:pt x="10323" y="5049"/>
                    <a:pt x="10300" y="5061"/>
                    <a:pt x="10300" y="5061"/>
                  </a:cubicBezTo>
                  <a:cubicBezTo>
                    <a:pt x="10288" y="5061"/>
                    <a:pt x="10276" y="5061"/>
                    <a:pt x="10287" y="5050"/>
                  </a:cubicBezTo>
                  <a:lnTo>
                    <a:pt x="10287" y="5050"/>
                  </a:lnTo>
                  <a:cubicBezTo>
                    <a:pt x="10291" y="5049"/>
                    <a:pt x="10295" y="5049"/>
                    <a:pt x="10300" y="5049"/>
                  </a:cubicBezTo>
                  <a:close/>
                  <a:moveTo>
                    <a:pt x="9049" y="5064"/>
                  </a:moveTo>
                  <a:lnTo>
                    <a:pt x="9049" y="5064"/>
                  </a:lnTo>
                  <a:cubicBezTo>
                    <a:pt x="9070" y="5085"/>
                    <a:pt x="9098" y="5115"/>
                    <a:pt x="9109" y="5120"/>
                  </a:cubicBezTo>
                  <a:cubicBezTo>
                    <a:pt x="9098" y="5098"/>
                    <a:pt x="9074" y="5081"/>
                    <a:pt x="9049" y="5064"/>
                  </a:cubicBezTo>
                  <a:close/>
                  <a:moveTo>
                    <a:pt x="10716" y="5120"/>
                  </a:moveTo>
                  <a:cubicBezTo>
                    <a:pt x="10732" y="5120"/>
                    <a:pt x="10740" y="5122"/>
                    <a:pt x="10745" y="5123"/>
                  </a:cubicBezTo>
                  <a:lnTo>
                    <a:pt x="10745" y="5123"/>
                  </a:lnTo>
                  <a:cubicBezTo>
                    <a:pt x="10718" y="5132"/>
                    <a:pt x="10726" y="5132"/>
                    <a:pt x="10704" y="5132"/>
                  </a:cubicBezTo>
                  <a:cubicBezTo>
                    <a:pt x="10708" y="5132"/>
                    <a:pt x="10711" y="5132"/>
                    <a:pt x="10713" y="5133"/>
                  </a:cubicBezTo>
                  <a:lnTo>
                    <a:pt x="10713" y="5133"/>
                  </a:lnTo>
                  <a:cubicBezTo>
                    <a:pt x="10703" y="5135"/>
                    <a:pt x="10697" y="5136"/>
                    <a:pt x="10693" y="5136"/>
                  </a:cubicBezTo>
                  <a:cubicBezTo>
                    <a:pt x="10678" y="5136"/>
                    <a:pt x="10716" y="5120"/>
                    <a:pt x="10716" y="5120"/>
                  </a:cubicBezTo>
                  <a:close/>
                  <a:moveTo>
                    <a:pt x="10329" y="5440"/>
                  </a:moveTo>
                  <a:lnTo>
                    <a:pt x="10329" y="5440"/>
                  </a:lnTo>
                  <a:cubicBezTo>
                    <a:pt x="10324" y="5440"/>
                    <a:pt x="10318" y="5441"/>
                    <a:pt x="10311" y="5442"/>
                  </a:cubicBezTo>
                  <a:cubicBezTo>
                    <a:pt x="10318" y="5442"/>
                    <a:pt x="10324" y="5441"/>
                    <a:pt x="10329" y="5440"/>
                  </a:cubicBezTo>
                  <a:close/>
                  <a:moveTo>
                    <a:pt x="10359" y="5454"/>
                  </a:moveTo>
                  <a:cubicBezTo>
                    <a:pt x="10359" y="5454"/>
                    <a:pt x="10335" y="5466"/>
                    <a:pt x="10323" y="5466"/>
                  </a:cubicBezTo>
                  <a:lnTo>
                    <a:pt x="10371" y="5466"/>
                  </a:lnTo>
                  <a:cubicBezTo>
                    <a:pt x="10371" y="5454"/>
                    <a:pt x="10395" y="5454"/>
                    <a:pt x="10359" y="5454"/>
                  </a:cubicBezTo>
                  <a:close/>
                  <a:moveTo>
                    <a:pt x="870" y="6168"/>
                  </a:moveTo>
                  <a:cubicBezTo>
                    <a:pt x="870" y="6171"/>
                    <a:pt x="870" y="6173"/>
                    <a:pt x="871" y="6175"/>
                  </a:cubicBezTo>
                  <a:lnTo>
                    <a:pt x="871" y="6175"/>
                  </a:lnTo>
                  <a:cubicBezTo>
                    <a:pt x="871" y="6173"/>
                    <a:pt x="870" y="6170"/>
                    <a:pt x="870" y="6168"/>
                  </a:cubicBezTo>
                  <a:close/>
                  <a:moveTo>
                    <a:pt x="96" y="7549"/>
                  </a:moveTo>
                  <a:cubicBezTo>
                    <a:pt x="93" y="7552"/>
                    <a:pt x="91" y="7555"/>
                    <a:pt x="89" y="7558"/>
                  </a:cubicBezTo>
                  <a:lnTo>
                    <a:pt x="89" y="7558"/>
                  </a:lnTo>
                  <a:cubicBezTo>
                    <a:pt x="91" y="7555"/>
                    <a:pt x="94" y="7552"/>
                    <a:pt x="96" y="7549"/>
                  </a:cubicBezTo>
                  <a:close/>
                  <a:moveTo>
                    <a:pt x="9502" y="8335"/>
                  </a:moveTo>
                  <a:lnTo>
                    <a:pt x="9502" y="8335"/>
                  </a:lnTo>
                  <a:cubicBezTo>
                    <a:pt x="9501" y="8340"/>
                    <a:pt x="9500" y="8345"/>
                    <a:pt x="9500" y="8350"/>
                  </a:cubicBezTo>
                  <a:lnTo>
                    <a:pt x="9500" y="8350"/>
                  </a:lnTo>
                  <a:cubicBezTo>
                    <a:pt x="9501" y="8346"/>
                    <a:pt x="9502" y="8340"/>
                    <a:pt x="9502" y="8335"/>
                  </a:cubicBezTo>
                  <a:close/>
                  <a:moveTo>
                    <a:pt x="8668" y="8573"/>
                  </a:moveTo>
                  <a:cubicBezTo>
                    <a:pt x="8667" y="8576"/>
                    <a:pt x="8667" y="8578"/>
                    <a:pt x="8667" y="8580"/>
                  </a:cubicBezTo>
                  <a:lnTo>
                    <a:pt x="8667" y="8580"/>
                  </a:lnTo>
                  <a:cubicBezTo>
                    <a:pt x="8667" y="8578"/>
                    <a:pt x="8668" y="8576"/>
                    <a:pt x="8668" y="8573"/>
                  </a:cubicBezTo>
                  <a:close/>
                  <a:moveTo>
                    <a:pt x="5287" y="9156"/>
                  </a:moveTo>
                  <a:lnTo>
                    <a:pt x="5287" y="9168"/>
                  </a:lnTo>
                  <a:cubicBezTo>
                    <a:pt x="5263" y="9168"/>
                    <a:pt x="5239" y="9156"/>
                    <a:pt x="5287" y="9156"/>
                  </a:cubicBezTo>
                  <a:close/>
                  <a:moveTo>
                    <a:pt x="5466" y="9264"/>
                  </a:moveTo>
                  <a:lnTo>
                    <a:pt x="5478" y="9270"/>
                  </a:lnTo>
                  <a:cubicBezTo>
                    <a:pt x="5475" y="9267"/>
                    <a:pt x="5472" y="9264"/>
                    <a:pt x="5466" y="9264"/>
                  </a:cubicBezTo>
                  <a:close/>
                  <a:moveTo>
                    <a:pt x="5478" y="9270"/>
                  </a:moveTo>
                  <a:cubicBezTo>
                    <a:pt x="5481" y="9273"/>
                    <a:pt x="5483" y="9276"/>
                    <a:pt x="5489" y="9276"/>
                  </a:cubicBezTo>
                  <a:lnTo>
                    <a:pt x="5478" y="9270"/>
                  </a:lnTo>
                  <a:close/>
                  <a:moveTo>
                    <a:pt x="5775" y="9478"/>
                  </a:moveTo>
                  <a:cubicBezTo>
                    <a:pt x="5777" y="9479"/>
                    <a:pt x="5780" y="9480"/>
                    <a:pt x="5782" y="9481"/>
                  </a:cubicBezTo>
                  <a:lnTo>
                    <a:pt x="5782" y="9481"/>
                  </a:lnTo>
                  <a:cubicBezTo>
                    <a:pt x="5784" y="9481"/>
                    <a:pt x="5781" y="9478"/>
                    <a:pt x="5775" y="9478"/>
                  </a:cubicBezTo>
                  <a:close/>
                  <a:moveTo>
                    <a:pt x="5918" y="9502"/>
                  </a:moveTo>
                  <a:lnTo>
                    <a:pt x="5918" y="9502"/>
                  </a:lnTo>
                  <a:cubicBezTo>
                    <a:pt x="6001" y="9549"/>
                    <a:pt x="6061" y="9549"/>
                    <a:pt x="6132" y="9585"/>
                  </a:cubicBezTo>
                  <a:cubicBezTo>
                    <a:pt x="6120" y="9573"/>
                    <a:pt x="6132" y="9561"/>
                    <a:pt x="6120" y="9549"/>
                  </a:cubicBezTo>
                  <a:lnTo>
                    <a:pt x="6120" y="9549"/>
                  </a:lnTo>
                  <a:cubicBezTo>
                    <a:pt x="6156" y="9561"/>
                    <a:pt x="6192" y="9573"/>
                    <a:pt x="6192" y="9609"/>
                  </a:cubicBezTo>
                  <a:cubicBezTo>
                    <a:pt x="6184" y="9615"/>
                    <a:pt x="6174" y="9618"/>
                    <a:pt x="6162" y="9618"/>
                  </a:cubicBezTo>
                  <a:cubicBezTo>
                    <a:pt x="6097" y="9618"/>
                    <a:pt x="5988" y="9532"/>
                    <a:pt x="5976" y="9532"/>
                  </a:cubicBezTo>
                  <a:lnTo>
                    <a:pt x="5976" y="9532"/>
                  </a:lnTo>
                  <a:cubicBezTo>
                    <a:pt x="5975" y="9532"/>
                    <a:pt x="5975" y="9534"/>
                    <a:pt x="5978" y="9537"/>
                  </a:cubicBezTo>
                  <a:cubicBezTo>
                    <a:pt x="5882" y="9537"/>
                    <a:pt x="5918" y="9514"/>
                    <a:pt x="5918" y="9502"/>
                  </a:cubicBezTo>
                  <a:close/>
                  <a:moveTo>
                    <a:pt x="6430" y="9990"/>
                  </a:moveTo>
                  <a:cubicBezTo>
                    <a:pt x="6430" y="9991"/>
                    <a:pt x="6430" y="9991"/>
                    <a:pt x="6430" y="9991"/>
                  </a:cubicBezTo>
                  <a:cubicBezTo>
                    <a:pt x="6430" y="9991"/>
                    <a:pt x="6431" y="9991"/>
                    <a:pt x="6431" y="9990"/>
                  </a:cubicBezTo>
                  <a:lnTo>
                    <a:pt x="6431" y="9990"/>
                  </a:lnTo>
                  <a:cubicBezTo>
                    <a:pt x="6431" y="9990"/>
                    <a:pt x="6430" y="9990"/>
                    <a:pt x="6430" y="9990"/>
                  </a:cubicBezTo>
                  <a:close/>
                  <a:moveTo>
                    <a:pt x="9549" y="36"/>
                  </a:moveTo>
                  <a:lnTo>
                    <a:pt x="9597" y="48"/>
                  </a:lnTo>
                  <a:cubicBezTo>
                    <a:pt x="9585" y="48"/>
                    <a:pt x="9538" y="60"/>
                    <a:pt x="9573" y="60"/>
                  </a:cubicBezTo>
                  <a:lnTo>
                    <a:pt x="9585" y="60"/>
                  </a:lnTo>
                  <a:cubicBezTo>
                    <a:pt x="9579" y="66"/>
                    <a:pt x="9585" y="66"/>
                    <a:pt x="9594" y="66"/>
                  </a:cubicBezTo>
                  <a:cubicBezTo>
                    <a:pt x="9603" y="66"/>
                    <a:pt x="9615" y="66"/>
                    <a:pt x="9621" y="72"/>
                  </a:cubicBezTo>
                  <a:lnTo>
                    <a:pt x="9561" y="72"/>
                  </a:lnTo>
                  <a:cubicBezTo>
                    <a:pt x="9609" y="72"/>
                    <a:pt x="9549" y="84"/>
                    <a:pt x="9561" y="84"/>
                  </a:cubicBezTo>
                  <a:cubicBezTo>
                    <a:pt x="9572" y="84"/>
                    <a:pt x="9582" y="84"/>
                    <a:pt x="9591" y="85"/>
                  </a:cubicBezTo>
                  <a:lnTo>
                    <a:pt x="9591" y="85"/>
                  </a:lnTo>
                  <a:cubicBezTo>
                    <a:pt x="9533" y="96"/>
                    <a:pt x="9654" y="97"/>
                    <a:pt x="9573" y="120"/>
                  </a:cubicBezTo>
                  <a:cubicBezTo>
                    <a:pt x="9561" y="120"/>
                    <a:pt x="9573" y="120"/>
                    <a:pt x="9538" y="132"/>
                  </a:cubicBezTo>
                  <a:lnTo>
                    <a:pt x="9609" y="120"/>
                  </a:lnTo>
                  <a:lnTo>
                    <a:pt x="9609" y="120"/>
                  </a:lnTo>
                  <a:cubicBezTo>
                    <a:pt x="9597" y="132"/>
                    <a:pt x="9561" y="132"/>
                    <a:pt x="9549" y="132"/>
                  </a:cubicBezTo>
                  <a:cubicBezTo>
                    <a:pt x="9549" y="132"/>
                    <a:pt x="9549" y="143"/>
                    <a:pt x="9549" y="143"/>
                  </a:cubicBezTo>
                  <a:lnTo>
                    <a:pt x="9514" y="143"/>
                  </a:lnTo>
                  <a:cubicBezTo>
                    <a:pt x="9538" y="143"/>
                    <a:pt x="9538" y="155"/>
                    <a:pt x="9538" y="155"/>
                  </a:cubicBezTo>
                  <a:cubicBezTo>
                    <a:pt x="9549" y="155"/>
                    <a:pt x="9585" y="143"/>
                    <a:pt x="9609" y="143"/>
                  </a:cubicBezTo>
                  <a:cubicBezTo>
                    <a:pt x="9585" y="155"/>
                    <a:pt x="9597" y="167"/>
                    <a:pt x="9549" y="179"/>
                  </a:cubicBezTo>
                  <a:lnTo>
                    <a:pt x="9502" y="179"/>
                  </a:lnTo>
                  <a:cubicBezTo>
                    <a:pt x="9496" y="185"/>
                    <a:pt x="9502" y="188"/>
                    <a:pt x="9512" y="188"/>
                  </a:cubicBezTo>
                  <a:cubicBezTo>
                    <a:pt x="9523" y="188"/>
                    <a:pt x="9538" y="185"/>
                    <a:pt x="9549" y="179"/>
                  </a:cubicBezTo>
                  <a:lnTo>
                    <a:pt x="9549" y="179"/>
                  </a:lnTo>
                  <a:cubicBezTo>
                    <a:pt x="9538" y="191"/>
                    <a:pt x="9526" y="191"/>
                    <a:pt x="9514" y="191"/>
                  </a:cubicBezTo>
                  <a:lnTo>
                    <a:pt x="9502" y="191"/>
                  </a:lnTo>
                  <a:cubicBezTo>
                    <a:pt x="9561" y="191"/>
                    <a:pt x="9538" y="203"/>
                    <a:pt x="9561" y="203"/>
                  </a:cubicBezTo>
                  <a:cubicBezTo>
                    <a:pt x="9561" y="203"/>
                    <a:pt x="9561" y="203"/>
                    <a:pt x="9561" y="191"/>
                  </a:cubicBezTo>
                  <a:cubicBezTo>
                    <a:pt x="9597" y="191"/>
                    <a:pt x="9633" y="191"/>
                    <a:pt x="9609" y="203"/>
                  </a:cubicBezTo>
                  <a:cubicBezTo>
                    <a:pt x="9601" y="201"/>
                    <a:pt x="9594" y="200"/>
                    <a:pt x="9588" y="200"/>
                  </a:cubicBezTo>
                  <a:cubicBezTo>
                    <a:pt x="9570" y="200"/>
                    <a:pt x="9556" y="206"/>
                    <a:pt x="9547" y="206"/>
                  </a:cubicBezTo>
                  <a:cubicBezTo>
                    <a:pt x="9543" y="206"/>
                    <a:pt x="9540" y="206"/>
                    <a:pt x="9538" y="203"/>
                  </a:cubicBezTo>
                  <a:cubicBezTo>
                    <a:pt x="9508" y="209"/>
                    <a:pt x="9520" y="209"/>
                    <a:pt x="9536" y="209"/>
                  </a:cubicBezTo>
                  <a:cubicBezTo>
                    <a:pt x="9552" y="209"/>
                    <a:pt x="9573" y="209"/>
                    <a:pt x="9561" y="215"/>
                  </a:cubicBezTo>
                  <a:lnTo>
                    <a:pt x="9538" y="215"/>
                  </a:lnTo>
                  <a:cubicBezTo>
                    <a:pt x="9526" y="219"/>
                    <a:pt x="9519" y="220"/>
                    <a:pt x="9515" y="220"/>
                  </a:cubicBezTo>
                  <a:cubicBezTo>
                    <a:pt x="9507" y="220"/>
                    <a:pt x="9510" y="215"/>
                    <a:pt x="9502" y="215"/>
                  </a:cubicBezTo>
                  <a:lnTo>
                    <a:pt x="9514" y="215"/>
                  </a:lnTo>
                  <a:cubicBezTo>
                    <a:pt x="9478" y="215"/>
                    <a:pt x="9502" y="203"/>
                    <a:pt x="9454" y="203"/>
                  </a:cubicBezTo>
                  <a:lnTo>
                    <a:pt x="9430" y="227"/>
                  </a:lnTo>
                  <a:cubicBezTo>
                    <a:pt x="9478" y="239"/>
                    <a:pt x="9430" y="263"/>
                    <a:pt x="9514" y="274"/>
                  </a:cubicBezTo>
                  <a:lnTo>
                    <a:pt x="9561" y="274"/>
                  </a:lnTo>
                  <a:cubicBezTo>
                    <a:pt x="9536" y="274"/>
                    <a:pt x="9529" y="280"/>
                    <a:pt x="9514" y="288"/>
                  </a:cubicBezTo>
                  <a:lnTo>
                    <a:pt x="9514" y="288"/>
                  </a:lnTo>
                  <a:cubicBezTo>
                    <a:pt x="9522" y="286"/>
                    <a:pt x="9530" y="286"/>
                    <a:pt x="9549" y="286"/>
                  </a:cubicBezTo>
                  <a:cubicBezTo>
                    <a:pt x="9573" y="286"/>
                    <a:pt x="9587" y="281"/>
                    <a:pt x="9589" y="281"/>
                  </a:cubicBezTo>
                  <a:lnTo>
                    <a:pt x="9589" y="281"/>
                  </a:lnTo>
                  <a:cubicBezTo>
                    <a:pt x="9590" y="281"/>
                    <a:pt x="9589" y="282"/>
                    <a:pt x="9585" y="286"/>
                  </a:cubicBezTo>
                  <a:cubicBezTo>
                    <a:pt x="9580" y="286"/>
                    <a:pt x="9576" y="286"/>
                    <a:pt x="9573" y="286"/>
                  </a:cubicBezTo>
                  <a:lnTo>
                    <a:pt x="9573" y="286"/>
                  </a:lnTo>
                  <a:cubicBezTo>
                    <a:pt x="9561" y="298"/>
                    <a:pt x="9549" y="298"/>
                    <a:pt x="9526" y="310"/>
                  </a:cubicBezTo>
                  <a:cubicBezTo>
                    <a:pt x="9514" y="310"/>
                    <a:pt x="9525" y="298"/>
                    <a:pt x="9537" y="298"/>
                  </a:cubicBezTo>
                  <a:lnTo>
                    <a:pt x="9537" y="298"/>
                  </a:lnTo>
                  <a:cubicBezTo>
                    <a:pt x="9525" y="298"/>
                    <a:pt x="9514" y="310"/>
                    <a:pt x="9490" y="310"/>
                  </a:cubicBezTo>
                  <a:cubicBezTo>
                    <a:pt x="9478" y="316"/>
                    <a:pt x="9469" y="316"/>
                    <a:pt x="9462" y="316"/>
                  </a:cubicBezTo>
                  <a:cubicBezTo>
                    <a:pt x="9454" y="316"/>
                    <a:pt x="9448" y="316"/>
                    <a:pt x="9442" y="322"/>
                  </a:cubicBezTo>
                  <a:cubicBezTo>
                    <a:pt x="9466" y="322"/>
                    <a:pt x="9526" y="322"/>
                    <a:pt x="9549" y="334"/>
                  </a:cubicBezTo>
                  <a:lnTo>
                    <a:pt x="9490" y="334"/>
                  </a:lnTo>
                  <a:cubicBezTo>
                    <a:pt x="9466" y="346"/>
                    <a:pt x="9561" y="346"/>
                    <a:pt x="9561" y="346"/>
                  </a:cubicBezTo>
                  <a:lnTo>
                    <a:pt x="9538" y="346"/>
                  </a:lnTo>
                  <a:cubicBezTo>
                    <a:pt x="9526" y="370"/>
                    <a:pt x="9526" y="382"/>
                    <a:pt x="9466" y="417"/>
                  </a:cubicBezTo>
                  <a:lnTo>
                    <a:pt x="9526" y="417"/>
                  </a:lnTo>
                  <a:lnTo>
                    <a:pt x="9490" y="429"/>
                  </a:lnTo>
                  <a:cubicBezTo>
                    <a:pt x="9454" y="453"/>
                    <a:pt x="9490" y="465"/>
                    <a:pt x="9514" y="477"/>
                  </a:cubicBezTo>
                  <a:cubicBezTo>
                    <a:pt x="9526" y="489"/>
                    <a:pt x="9478" y="489"/>
                    <a:pt x="9454" y="501"/>
                  </a:cubicBezTo>
                  <a:cubicBezTo>
                    <a:pt x="9454" y="507"/>
                    <a:pt x="9472" y="507"/>
                    <a:pt x="9491" y="507"/>
                  </a:cubicBezTo>
                  <a:cubicBezTo>
                    <a:pt x="9511" y="507"/>
                    <a:pt x="9532" y="507"/>
                    <a:pt x="9538" y="513"/>
                  </a:cubicBezTo>
                  <a:cubicBezTo>
                    <a:pt x="9514" y="524"/>
                    <a:pt x="9466" y="524"/>
                    <a:pt x="9466" y="524"/>
                  </a:cubicBezTo>
                  <a:lnTo>
                    <a:pt x="9478" y="524"/>
                  </a:lnTo>
                  <a:cubicBezTo>
                    <a:pt x="9454" y="536"/>
                    <a:pt x="9478" y="536"/>
                    <a:pt x="9466" y="548"/>
                  </a:cubicBezTo>
                  <a:cubicBezTo>
                    <a:pt x="9466" y="560"/>
                    <a:pt x="9514" y="560"/>
                    <a:pt x="9585" y="572"/>
                  </a:cubicBezTo>
                  <a:lnTo>
                    <a:pt x="9466" y="572"/>
                  </a:lnTo>
                  <a:cubicBezTo>
                    <a:pt x="9490" y="572"/>
                    <a:pt x="9502" y="584"/>
                    <a:pt x="9454" y="584"/>
                  </a:cubicBezTo>
                  <a:cubicBezTo>
                    <a:pt x="9454" y="596"/>
                    <a:pt x="9454" y="596"/>
                    <a:pt x="9490" y="596"/>
                  </a:cubicBezTo>
                  <a:lnTo>
                    <a:pt x="9514" y="596"/>
                  </a:lnTo>
                  <a:cubicBezTo>
                    <a:pt x="9502" y="596"/>
                    <a:pt x="9526" y="608"/>
                    <a:pt x="9466" y="608"/>
                  </a:cubicBezTo>
                  <a:cubicBezTo>
                    <a:pt x="9478" y="644"/>
                    <a:pt x="9466" y="667"/>
                    <a:pt x="9478" y="703"/>
                  </a:cubicBezTo>
                  <a:cubicBezTo>
                    <a:pt x="9502" y="703"/>
                    <a:pt x="9490" y="691"/>
                    <a:pt x="9502" y="691"/>
                  </a:cubicBezTo>
                  <a:cubicBezTo>
                    <a:pt x="9549" y="703"/>
                    <a:pt x="9490" y="703"/>
                    <a:pt x="9514" y="703"/>
                  </a:cubicBezTo>
                  <a:lnTo>
                    <a:pt x="9490" y="703"/>
                  </a:lnTo>
                  <a:cubicBezTo>
                    <a:pt x="9490" y="715"/>
                    <a:pt x="9538" y="715"/>
                    <a:pt x="9573" y="727"/>
                  </a:cubicBezTo>
                  <a:lnTo>
                    <a:pt x="9549" y="727"/>
                  </a:lnTo>
                  <a:cubicBezTo>
                    <a:pt x="9561" y="727"/>
                    <a:pt x="9561" y="739"/>
                    <a:pt x="9561" y="739"/>
                  </a:cubicBezTo>
                  <a:cubicBezTo>
                    <a:pt x="9538" y="739"/>
                    <a:pt x="9502" y="751"/>
                    <a:pt x="9502" y="751"/>
                  </a:cubicBezTo>
                  <a:cubicBezTo>
                    <a:pt x="9490" y="755"/>
                    <a:pt x="9483" y="756"/>
                    <a:pt x="9480" y="756"/>
                  </a:cubicBezTo>
                  <a:cubicBezTo>
                    <a:pt x="9473" y="756"/>
                    <a:pt x="9478" y="751"/>
                    <a:pt x="9478" y="751"/>
                  </a:cubicBezTo>
                  <a:cubicBezTo>
                    <a:pt x="9419" y="751"/>
                    <a:pt x="9442" y="763"/>
                    <a:pt x="9383" y="763"/>
                  </a:cubicBezTo>
                  <a:cubicBezTo>
                    <a:pt x="9387" y="767"/>
                    <a:pt x="9392" y="768"/>
                    <a:pt x="9398" y="768"/>
                  </a:cubicBezTo>
                  <a:cubicBezTo>
                    <a:pt x="9411" y="768"/>
                    <a:pt x="9426" y="763"/>
                    <a:pt x="9442" y="763"/>
                  </a:cubicBezTo>
                  <a:cubicBezTo>
                    <a:pt x="9466" y="763"/>
                    <a:pt x="9514" y="763"/>
                    <a:pt x="9478" y="775"/>
                  </a:cubicBezTo>
                  <a:lnTo>
                    <a:pt x="9538" y="775"/>
                  </a:lnTo>
                  <a:cubicBezTo>
                    <a:pt x="9490" y="775"/>
                    <a:pt x="9526" y="775"/>
                    <a:pt x="9514" y="786"/>
                  </a:cubicBezTo>
                  <a:lnTo>
                    <a:pt x="9490" y="786"/>
                  </a:lnTo>
                  <a:cubicBezTo>
                    <a:pt x="9490" y="786"/>
                    <a:pt x="9478" y="798"/>
                    <a:pt x="9466" y="798"/>
                  </a:cubicBezTo>
                  <a:lnTo>
                    <a:pt x="9430" y="798"/>
                  </a:lnTo>
                  <a:lnTo>
                    <a:pt x="9419" y="810"/>
                  </a:lnTo>
                  <a:cubicBezTo>
                    <a:pt x="9442" y="798"/>
                    <a:pt x="9466" y="798"/>
                    <a:pt x="9490" y="798"/>
                  </a:cubicBezTo>
                  <a:cubicBezTo>
                    <a:pt x="9538" y="798"/>
                    <a:pt x="9573" y="798"/>
                    <a:pt x="9573" y="810"/>
                  </a:cubicBezTo>
                  <a:cubicBezTo>
                    <a:pt x="9557" y="814"/>
                    <a:pt x="9548" y="816"/>
                    <a:pt x="9541" y="816"/>
                  </a:cubicBezTo>
                  <a:cubicBezTo>
                    <a:pt x="9527" y="816"/>
                    <a:pt x="9522" y="810"/>
                    <a:pt x="9490" y="810"/>
                  </a:cubicBezTo>
                  <a:cubicBezTo>
                    <a:pt x="9478" y="816"/>
                    <a:pt x="9508" y="816"/>
                    <a:pt x="9541" y="816"/>
                  </a:cubicBezTo>
                  <a:cubicBezTo>
                    <a:pt x="9573" y="816"/>
                    <a:pt x="9609" y="816"/>
                    <a:pt x="9609" y="822"/>
                  </a:cubicBezTo>
                  <a:cubicBezTo>
                    <a:pt x="9585" y="834"/>
                    <a:pt x="9633" y="834"/>
                    <a:pt x="9633" y="834"/>
                  </a:cubicBezTo>
                  <a:cubicBezTo>
                    <a:pt x="9609" y="834"/>
                    <a:pt x="9597" y="846"/>
                    <a:pt x="9573" y="858"/>
                  </a:cubicBezTo>
                  <a:lnTo>
                    <a:pt x="9514" y="858"/>
                  </a:lnTo>
                  <a:cubicBezTo>
                    <a:pt x="9561" y="858"/>
                    <a:pt x="9561" y="870"/>
                    <a:pt x="9573" y="870"/>
                  </a:cubicBezTo>
                  <a:lnTo>
                    <a:pt x="9609" y="870"/>
                  </a:lnTo>
                  <a:cubicBezTo>
                    <a:pt x="9621" y="870"/>
                    <a:pt x="9645" y="882"/>
                    <a:pt x="9645" y="882"/>
                  </a:cubicBezTo>
                  <a:cubicBezTo>
                    <a:pt x="9651" y="888"/>
                    <a:pt x="9660" y="888"/>
                    <a:pt x="9673" y="888"/>
                  </a:cubicBezTo>
                  <a:cubicBezTo>
                    <a:pt x="9684" y="888"/>
                    <a:pt x="9699" y="888"/>
                    <a:pt x="9718" y="891"/>
                  </a:cubicBezTo>
                  <a:lnTo>
                    <a:pt x="9718" y="891"/>
                  </a:lnTo>
                  <a:cubicBezTo>
                    <a:pt x="9724" y="890"/>
                    <a:pt x="9727" y="890"/>
                    <a:pt x="9729" y="890"/>
                  </a:cubicBezTo>
                  <a:cubicBezTo>
                    <a:pt x="9732" y="890"/>
                    <a:pt x="9729" y="891"/>
                    <a:pt x="9725" y="893"/>
                  </a:cubicBezTo>
                  <a:lnTo>
                    <a:pt x="9725" y="893"/>
                  </a:lnTo>
                  <a:cubicBezTo>
                    <a:pt x="9722" y="892"/>
                    <a:pt x="9720" y="892"/>
                    <a:pt x="9718" y="891"/>
                  </a:cubicBezTo>
                  <a:lnTo>
                    <a:pt x="9718" y="891"/>
                  </a:lnTo>
                  <a:cubicBezTo>
                    <a:pt x="9715" y="892"/>
                    <a:pt x="9710" y="893"/>
                    <a:pt x="9704" y="894"/>
                  </a:cubicBezTo>
                  <a:cubicBezTo>
                    <a:pt x="9691" y="894"/>
                    <a:pt x="9671" y="897"/>
                    <a:pt x="9653" y="902"/>
                  </a:cubicBezTo>
                  <a:lnTo>
                    <a:pt x="9653" y="902"/>
                  </a:lnTo>
                  <a:cubicBezTo>
                    <a:pt x="9678" y="899"/>
                    <a:pt x="9700" y="894"/>
                    <a:pt x="9722" y="894"/>
                  </a:cubicBezTo>
                  <a:lnTo>
                    <a:pt x="9722" y="894"/>
                  </a:lnTo>
                  <a:cubicBezTo>
                    <a:pt x="9723" y="893"/>
                    <a:pt x="9724" y="893"/>
                    <a:pt x="9725" y="893"/>
                  </a:cubicBezTo>
                  <a:lnTo>
                    <a:pt x="9725" y="893"/>
                  </a:lnTo>
                  <a:cubicBezTo>
                    <a:pt x="9726" y="893"/>
                    <a:pt x="9727" y="893"/>
                    <a:pt x="9728" y="894"/>
                  </a:cubicBezTo>
                  <a:cubicBezTo>
                    <a:pt x="9746" y="890"/>
                    <a:pt x="9757" y="889"/>
                    <a:pt x="9764" y="889"/>
                  </a:cubicBezTo>
                  <a:cubicBezTo>
                    <a:pt x="9782" y="889"/>
                    <a:pt x="9776" y="897"/>
                    <a:pt x="9776" y="905"/>
                  </a:cubicBezTo>
                  <a:cubicBezTo>
                    <a:pt x="9752" y="917"/>
                    <a:pt x="9740" y="917"/>
                    <a:pt x="9704" y="929"/>
                  </a:cubicBezTo>
                  <a:cubicBezTo>
                    <a:pt x="9704" y="929"/>
                    <a:pt x="9704" y="929"/>
                    <a:pt x="9692" y="941"/>
                  </a:cubicBezTo>
                  <a:cubicBezTo>
                    <a:pt x="9692" y="941"/>
                    <a:pt x="9716" y="941"/>
                    <a:pt x="9705" y="953"/>
                  </a:cubicBezTo>
                  <a:lnTo>
                    <a:pt x="9705" y="953"/>
                  </a:lnTo>
                  <a:cubicBezTo>
                    <a:pt x="9700" y="953"/>
                    <a:pt x="9696" y="953"/>
                    <a:pt x="9692" y="953"/>
                  </a:cubicBezTo>
                  <a:cubicBezTo>
                    <a:pt x="9678" y="957"/>
                    <a:pt x="9673" y="958"/>
                    <a:pt x="9671" y="958"/>
                  </a:cubicBezTo>
                  <a:cubicBezTo>
                    <a:pt x="9668" y="958"/>
                    <a:pt x="9689" y="950"/>
                    <a:pt x="9680" y="941"/>
                  </a:cubicBezTo>
                  <a:lnTo>
                    <a:pt x="9680" y="941"/>
                  </a:lnTo>
                  <a:cubicBezTo>
                    <a:pt x="9621" y="953"/>
                    <a:pt x="9669" y="953"/>
                    <a:pt x="9633" y="965"/>
                  </a:cubicBezTo>
                  <a:cubicBezTo>
                    <a:pt x="9601" y="965"/>
                    <a:pt x="9612" y="960"/>
                    <a:pt x="9608" y="960"/>
                  </a:cubicBezTo>
                  <a:lnTo>
                    <a:pt x="9608" y="960"/>
                  </a:lnTo>
                  <a:cubicBezTo>
                    <a:pt x="9606" y="960"/>
                    <a:pt x="9601" y="961"/>
                    <a:pt x="9585" y="965"/>
                  </a:cubicBezTo>
                  <a:cubicBezTo>
                    <a:pt x="9573" y="965"/>
                    <a:pt x="9621" y="965"/>
                    <a:pt x="9609" y="977"/>
                  </a:cubicBezTo>
                  <a:cubicBezTo>
                    <a:pt x="9585" y="977"/>
                    <a:pt x="9577" y="972"/>
                    <a:pt x="9564" y="972"/>
                  </a:cubicBezTo>
                  <a:cubicBezTo>
                    <a:pt x="9557" y="972"/>
                    <a:pt x="9549" y="973"/>
                    <a:pt x="9538" y="977"/>
                  </a:cubicBezTo>
                  <a:lnTo>
                    <a:pt x="9526" y="977"/>
                  </a:lnTo>
                  <a:cubicBezTo>
                    <a:pt x="9526" y="975"/>
                    <a:pt x="9523" y="974"/>
                    <a:pt x="9518" y="974"/>
                  </a:cubicBezTo>
                  <a:cubicBezTo>
                    <a:pt x="9499" y="974"/>
                    <a:pt x="9452" y="989"/>
                    <a:pt x="9442" y="989"/>
                  </a:cubicBezTo>
                  <a:cubicBezTo>
                    <a:pt x="9423" y="989"/>
                    <a:pt x="9467" y="989"/>
                    <a:pt x="9464" y="995"/>
                  </a:cubicBezTo>
                  <a:lnTo>
                    <a:pt x="9464" y="995"/>
                  </a:lnTo>
                  <a:cubicBezTo>
                    <a:pt x="9456" y="996"/>
                    <a:pt x="9449" y="997"/>
                    <a:pt x="9442" y="1001"/>
                  </a:cubicBezTo>
                  <a:lnTo>
                    <a:pt x="9454" y="1001"/>
                  </a:lnTo>
                  <a:cubicBezTo>
                    <a:pt x="9457" y="999"/>
                    <a:pt x="9460" y="998"/>
                    <a:pt x="9463" y="997"/>
                  </a:cubicBezTo>
                  <a:lnTo>
                    <a:pt x="9463" y="997"/>
                  </a:lnTo>
                  <a:cubicBezTo>
                    <a:pt x="9462" y="998"/>
                    <a:pt x="9459" y="999"/>
                    <a:pt x="9454" y="1001"/>
                  </a:cubicBezTo>
                  <a:lnTo>
                    <a:pt x="9609" y="1001"/>
                  </a:lnTo>
                  <a:cubicBezTo>
                    <a:pt x="9597" y="1001"/>
                    <a:pt x="9597" y="1001"/>
                    <a:pt x="9585" y="1013"/>
                  </a:cubicBezTo>
                  <a:cubicBezTo>
                    <a:pt x="9633" y="1013"/>
                    <a:pt x="9633" y="1025"/>
                    <a:pt x="9680" y="1025"/>
                  </a:cubicBezTo>
                  <a:cubicBezTo>
                    <a:pt x="9645" y="1025"/>
                    <a:pt x="9621" y="1036"/>
                    <a:pt x="9597" y="1036"/>
                  </a:cubicBezTo>
                  <a:cubicBezTo>
                    <a:pt x="9595" y="1036"/>
                    <a:pt x="9590" y="1036"/>
                    <a:pt x="9585" y="1037"/>
                  </a:cubicBezTo>
                  <a:lnTo>
                    <a:pt x="9585" y="1037"/>
                  </a:lnTo>
                  <a:cubicBezTo>
                    <a:pt x="9573" y="1042"/>
                    <a:pt x="9582" y="1042"/>
                    <a:pt x="9590" y="1042"/>
                  </a:cubicBezTo>
                  <a:cubicBezTo>
                    <a:pt x="9597" y="1042"/>
                    <a:pt x="9603" y="1042"/>
                    <a:pt x="9585" y="1048"/>
                  </a:cubicBezTo>
                  <a:cubicBezTo>
                    <a:pt x="9573" y="1054"/>
                    <a:pt x="9558" y="1054"/>
                    <a:pt x="9545" y="1054"/>
                  </a:cubicBezTo>
                  <a:cubicBezTo>
                    <a:pt x="9532" y="1054"/>
                    <a:pt x="9520" y="1054"/>
                    <a:pt x="9514" y="1060"/>
                  </a:cubicBezTo>
                  <a:cubicBezTo>
                    <a:pt x="9514" y="1060"/>
                    <a:pt x="9540" y="1055"/>
                    <a:pt x="9554" y="1055"/>
                  </a:cubicBezTo>
                  <a:cubicBezTo>
                    <a:pt x="9561" y="1055"/>
                    <a:pt x="9565" y="1056"/>
                    <a:pt x="9561" y="1060"/>
                  </a:cubicBezTo>
                  <a:lnTo>
                    <a:pt x="9549" y="1060"/>
                  </a:lnTo>
                  <a:cubicBezTo>
                    <a:pt x="9538" y="1072"/>
                    <a:pt x="9561" y="1072"/>
                    <a:pt x="9585" y="1072"/>
                  </a:cubicBezTo>
                  <a:cubicBezTo>
                    <a:pt x="9514" y="1084"/>
                    <a:pt x="9597" y="1084"/>
                    <a:pt x="9526" y="1084"/>
                  </a:cubicBezTo>
                  <a:cubicBezTo>
                    <a:pt x="9534" y="1088"/>
                    <a:pt x="9540" y="1089"/>
                    <a:pt x="9546" y="1089"/>
                  </a:cubicBezTo>
                  <a:cubicBezTo>
                    <a:pt x="9549" y="1089"/>
                    <a:pt x="9552" y="1089"/>
                    <a:pt x="9555" y="1089"/>
                  </a:cubicBezTo>
                  <a:lnTo>
                    <a:pt x="9555" y="1089"/>
                  </a:lnTo>
                  <a:lnTo>
                    <a:pt x="9526" y="1096"/>
                  </a:lnTo>
                  <a:cubicBezTo>
                    <a:pt x="9517" y="1105"/>
                    <a:pt x="9529" y="1107"/>
                    <a:pt x="9546" y="1107"/>
                  </a:cubicBezTo>
                  <a:cubicBezTo>
                    <a:pt x="9565" y="1107"/>
                    <a:pt x="9590" y="1104"/>
                    <a:pt x="9599" y="1104"/>
                  </a:cubicBezTo>
                  <a:cubicBezTo>
                    <a:pt x="9605" y="1104"/>
                    <a:pt x="9605" y="1105"/>
                    <a:pt x="9597" y="1108"/>
                  </a:cubicBezTo>
                  <a:lnTo>
                    <a:pt x="9526" y="1108"/>
                  </a:lnTo>
                  <a:cubicBezTo>
                    <a:pt x="9538" y="1108"/>
                    <a:pt x="9526" y="1120"/>
                    <a:pt x="9561" y="1120"/>
                  </a:cubicBezTo>
                  <a:cubicBezTo>
                    <a:pt x="9561" y="1120"/>
                    <a:pt x="9549" y="1120"/>
                    <a:pt x="9538" y="1132"/>
                  </a:cubicBezTo>
                  <a:lnTo>
                    <a:pt x="9609" y="1132"/>
                  </a:lnTo>
                  <a:cubicBezTo>
                    <a:pt x="9597" y="1144"/>
                    <a:pt x="9573" y="1144"/>
                    <a:pt x="9549" y="1156"/>
                  </a:cubicBezTo>
                  <a:cubicBezTo>
                    <a:pt x="9585" y="1167"/>
                    <a:pt x="9526" y="1179"/>
                    <a:pt x="9561" y="1191"/>
                  </a:cubicBezTo>
                  <a:lnTo>
                    <a:pt x="9573" y="1191"/>
                  </a:lnTo>
                  <a:cubicBezTo>
                    <a:pt x="9571" y="1194"/>
                    <a:pt x="9572" y="1195"/>
                    <a:pt x="9575" y="1195"/>
                  </a:cubicBezTo>
                  <a:cubicBezTo>
                    <a:pt x="9585" y="1195"/>
                    <a:pt x="9611" y="1188"/>
                    <a:pt x="9625" y="1188"/>
                  </a:cubicBezTo>
                  <a:cubicBezTo>
                    <a:pt x="9630" y="1188"/>
                    <a:pt x="9633" y="1189"/>
                    <a:pt x="9633" y="1191"/>
                  </a:cubicBezTo>
                  <a:cubicBezTo>
                    <a:pt x="9573" y="1191"/>
                    <a:pt x="9585" y="1203"/>
                    <a:pt x="9561" y="1215"/>
                  </a:cubicBezTo>
                  <a:cubicBezTo>
                    <a:pt x="9538" y="1227"/>
                    <a:pt x="9609" y="1227"/>
                    <a:pt x="9573" y="1251"/>
                  </a:cubicBezTo>
                  <a:lnTo>
                    <a:pt x="9538" y="1251"/>
                  </a:lnTo>
                  <a:cubicBezTo>
                    <a:pt x="9526" y="1263"/>
                    <a:pt x="9538" y="1263"/>
                    <a:pt x="9538" y="1275"/>
                  </a:cubicBezTo>
                  <a:lnTo>
                    <a:pt x="9526" y="1275"/>
                  </a:lnTo>
                  <a:cubicBezTo>
                    <a:pt x="9478" y="1298"/>
                    <a:pt x="9538" y="1298"/>
                    <a:pt x="9561" y="1310"/>
                  </a:cubicBezTo>
                  <a:cubicBezTo>
                    <a:pt x="9549" y="1310"/>
                    <a:pt x="9526" y="1322"/>
                    <a:pt x="9514" y="1322"/>
                  </a:cubicBezTo>
                  <a:cubicBezTo>
                    <a:pt x="9502" y="1322"/>
                    <a:pt x="9502" y="1334"/>
                    <a:pt x="9549" y="1334"/>
                  </a:cubicBezTo>
                  <a:cubicBezTo>
                    <a:pt x="9502" y="1358"/>
                    <a:pt x="9573" y="1346"/>
                    <a:pt x="9514" y="1358"/>
                  </a:cubicBezTo>
                  <a:lnTo>
                    <a:pt x="9502" y="1358"/>
                  </a:lnTo>
                  <a:cubicBezTo>
                    <a:pt x="9490" y="1370"/>
                    <a:pt x="9490" y="1370"/>
                    <a:pt x="9490" y="1382"/>
                  </a:cubicBezTo>
                  <a:cubicBezTo>
                    <a:pt x="9526" y="1382"/>
                    <a:pt x="9597" y="1382"/>
                    <a:pt x="9585" y="1394"/>
                  </a:cubicBezTo>
                  <a:cubicBezTo>
                    <a:pt x="9557" y="1398"/>
                    <a:pt x="9546" y="1399"/>
                    <a:pt x="9540" y="1399"/>
                  </a:cubicBezTo>
                  <a:cubicBezTo>
                    <a:pt x="9528" y="1399"/>
                    <a:pt x="9542" y="1394"/>
                    <a:pt x="9502" y="1394"/>
                  </a:cubicBezTo>
                  <a:cubicBezTo>
                    <a:pt x="9514" y="1406"/>
                    <a:pt x="9526" y="1406"/>
                    <a:pt x="9514" y="1406"/>
                  </a:cubicBezTo>
                  <a:lnTo>
                    <a:pt x="9466" y="1406"/>
                  </a:lnTo>
                  <a:cubicBezTo>
                    <a:pt x="9454" y="1417"/>
                    <a:pt x="9478" y="1417"/>
                    <a:pt x="9502" y="1417"/>
                  </a:cubicBezTo>
                  <a:lnTo>
                    <a:pt x="9538" y="1417"/>
                  </a:lnTo>
                  <a:cubicBezTo>
                    <a:pt x="9549" y="1417"/>
                    <a:pt x="9561" y="1406"/>
                    <a:pt x="9561" y="1406"/>
                  </a:cubicBezTo>
                  <a:cubicBezTo>
                    <a:pt x="9609" y="1406"/>
                    <a:pt x="9561" y="1417"/>
                    <a:pt x="9585" y="1429"/>
                  </a:cubicBezTo>
                  <a:cubicBezTo>
                    <a:pt x="9585" y="1429"/>
                    <a:pt x="9597" y="1417"/>
                    <a:pt x="9633" y="1417"/>
                  </a:cubicBezTo>
                  <a:cubicBezTo>
                    <a:pt x="9629" y="1421"/>
                    <a:pt x="9634" y="1423"/>
                    <a:pt x="9644" y="1423"/>
                  </a:cubicBezTo>
                  <a:cubicBezTo>
                    <a:pt x="9665" y="1423"/>
                    <a:pt x="9704" y="1417"/>
                    <a:pt x="9728" y="1417"/>
                  </a:cubicBezTo>
                  <a:cubicBezTo>
                    <a:pt x="9710" y="1429"/>
                    <a:pt x="9692" y="1432"/>
                    <a:pt x="9673" y="1432"/>
                  </a:cubicBezTo>
                  <a:cubicBezTo>
                    <a:pt x="9654" y="1432"/>
                    <a:pt x="9633" y="1429"/>
                    <a:pt x="9609" y="1429"/>
                  </a:cubicBezTo>
                  <a:cubicBezTo>
                    <a:pt x="9585" y="1429"/>
                    <a:pt x="9549" y="1441"/>
                    <a:pt x="9526" y="1441"/>
                  </a:cubicBezTo>
                  <a:cubicBezTo>
                    <a:pt x="9526" y="1441"/>
                    <a:pt x="9526" y="1441"/>
                    <a:pt x="9526" y="1453"/>
                  </a:cubicBezTo>
                  <a:lnTo>
                    <a:pt x="9573" y="1453"/>
                  </a:lnTo>
                  <a:lnTo>
                    <a:pt x="9561" y="1465"/>
                  </a:lnTo>
                  <a:lnTo>
                    <a:pt x="9573" y="1465"/>
                  </a:lnTo>
                  <a:cubicBezTo>
                    <a:pt x="9585" y="1525"/>
                    <a:pt x="9526" y="1548"/>
                    <a:pt x="9573" y="1596"/>
                  </a:cubicBezTo>
                  <a:lnTo>
                    <a:pt x="9538" y="1644"/>
                  </a:lnTo>
                  <a:cubicBezTo>
                    <a:pt x="9549" y="1679"/>
                    <a:pt x="9538" y="1679"/>
                    <a:pt x="9549" y="1703"/>
                  </a:cubicBezTo>
                  <a:cubicBezTo>
                    <a:pt x="9549" y="1686"/>
                    <a:pt x="9555" y="1670"/>
                    <a:pt x="9563" y="1670"/>
                  </a:cubicBezTo>
                  <a:cubicBezTo>
                    <a:pt x="9566" y="1670"/>
                    <a:pt x="9570" y="1672"/>
                    <a:pt x="9573" y="1679"/>
                  </a:cubicBezTo>
                  <a:cubicBezTo>
                    <a:pt x="9573" y="1664"/>
                    <a:pt x="9578" y="1660"/>
                    <a:pt x="9583" y="1660"/>
                  </a:cubicBezTo>
                  <a:cubicBezTo>
                    <a:pt x="9584" y="1660"/>
                    <a:pt x="9585" y="1660"/>
                    <a:pt x="9586" y="1660"/>
                  </a:cubicBezTo>
                  <a:lnTo>
                    <a:pt x="9586" y="1660"/>
                  </a:lnTo>
                  <a:cubicBezTo>
                    <a:pt x="9579" y="1651"/>
                    <a:pt x="9573" y="1632"/>
                    <a:pt x="9573" y="1608"/>
                  </a:cubicBezTo>
                  <a:cubicBezTo>
                    <a:pt x="9582" y="1600"/>
                    <a:pt x="9584" y="1591"/>
                    <a:pt x="9593" y="1591"/>
                  </a:cubicBezTo>
                  <a:cubicBezTo>
                    <a:pt x="9597" y="1591"/>
                    <a:pt x="9602" y="1593"/>
                    <a:pt x="9609" y="1596"/>
                  </a:cubicBezTo>
                  <a:lnTo>
                    <a:pt x="9585" y="1572"/>
                  </a:lnTo>
                  <a:cubicBezTo>
                    <a:pt x="9588" y="1561"/>
                    <a:pt x="9591" y="1557"/>
                    <a:pt x="9595" y="1557"/>
                  </a:cubicBezTo>
                  <a:cubicBezTo>
                    <a:pt x="9606" y="1557"/>
                    <a:pt x="9620" y="1589"/>
                    <a:pt x="9635" y="1589"/>
                  </a:cubicBezTo>
                  <a:cubicBezTo>
                    <a:pt x="9639" y="1589"/>
                    <a:pt x="9642" y="1587"/>
                    <a:pt x="9645" y="1584"/>
                  </a:cubicBezTo>
                  <a:lnTo>
                    <a:pt x="9645" y="1584"/>
                  </a:lnTo>
                  <a:cubicBezTo>
                    <a:pt x="9633" y="1608"/>
                    <a:pt x="9633" y="1608"/>
                    <a:pt x="9621" y="1644"/>
                  </a:cubicBezTo>
                  <a:cubicBezTo>
                    <a:pt x="9633" y="1620"/>
                    <a:pt x="9645" y="1596"/>
                    <a:pt x="9669" y="1572"/>
                  </a:cubicBezTo>
                  <a:cubicBezTo>
                    <a:pt x="9669" y="1560"/>
                    <a:pt x="9669" y="1560"/>
                    <a:pt x="9669" y="1548"/>
                  </a:cubicBezTo>
                  <a:cubicBezTo>
                    <a:pt x="9669" y="1548"/>
                    <a:pt x="9669" y="1548"/>
                    <a:pt x="9669" y="1537"/>
                  </a:cubicBezTo>
                  <a:cubicBezTo>
                    <a:pt x="9680" y="1525"/>
                    <a:pt x="9680" y="1525"/>
                    <a:pt x="9692" y="1525"/>
                  </a:cubicBezTo>
                  <a:cubicBezTo>
                    <a:pt x="9692" y="1537"/>
                    <a:pt x="9680" y="1537"/>
                    <a:pt x="9669" y="1537"/>
                  </a:cubicBezTo>
                  <a:lnTo>
                    <a:pt x="9728" y="1537"/>
                  </a:lnTo>
                  <a:cubicBezTo>
                    <a:pt x="9716" y="1537"/>
                    <a:pt x="9704" y="1537"/>
                    <a:pt x="9704" y="1548"/>
                  </a:cubicBezTo>
                  <a:lnTo>
                    <a:pt x="9716" y="1548"/>
                  </a:lnTo>
                  <a:cubicBezTo>
                    <a:pt x="9716" y="1548"/>
                    <a:pt x="9704" y="1548"/>
                    <a:pt x="9680" y="1560"/>
                  </a:cubicBezTo>
                  <a:lnTo>
                    <a:pt x="9716" y="1560"/>
                  </a:lnTo>
                  <a:cubicBezTo>
                    <a:pt x="9716" y="1560"/>
                    <a:pt x="9716" y="1572"/>
                    <a:pt x="9716" y="1572"/>
                  </a:cubicBezTo>
                  <a:cubicBezTo>
                    <a:pt x="9714" y="1567"/>
                    <a:pt x="9711" y="1565"/>
                    <a:pt x="9709" y="1565"/>
                  </a:cubicBezTo>
                  <a:cubicBezTo>
                    <a:pt x="9701" y="1565"/>
                    <a:pt x="9693" y="1579"/>
                    <a:pt x="9682" y="1579"/>
                  </a:cubicBezTo>
                  <a:cubicBezTo>
                    <a:pt x="9678" y="1579"/>
                    <a:pt x="9674" y="1577"/>
                    <a:pt x="9669" y="1572"/>
                  </a:cubicBezTo>
                  <a:lnTo>
                    <a:pt x="9669" y="1572"/>
                  </a:lnTo>
                  <a:lnTo>
                    <a:pt x="9692" y="1620"/>
                  </a:lnTo>
                  <a:cubicBezTo>
                    <a:pt x="9692" y="1596"/>
                    <a:pt x="9716" y="1620"/>
                    <a:pt x="9704" y="1584"/>
                  </a:cubicBezTo>
                  <a:lnTo>
                    <a:pt x="9704" y="1584"/>
                  </a:lnTo>
                  <a:cubicBezTo>
                    <a:pt x="9728" y="1608"/>
                    <a:pt x="9692" y="1632"/>
                    <a:pt x="9692" y="1656"/>
                  </a:cubicBezTo>
                  <a:cubicBezTo>
                    <a:pt x="9697" y="1659"/>
                    <a:pt x="9701" y="1660"/>
                    <a:pt x="9704" y="1660"/>
                  </a:cubicBezTo>
                  <a:cubicBezTo>
                    <a:pt x="9720" y="1660"/>
                    <a:pt x="9721" y="1629"/>
                    <a:pt x="9728" y="1629"/>
                  </a:cubicBezTo>
                  <a:cubicBezTo>
                    <a:pt x="9731" y="1629"/>
                    <a:pt x="9735" y="1633"/>
                    <a:pt x="9740" y="1644"/>
                  </a:cubicBezTo>
                  <a:lnTo>
                    <a:pt x="9740" y="1679"/>
                  </a:lnTo>
                  <a:cubicBezTo>
                    <a:pt x="9744" y="1679"/>
                    <a:pt x="9748" y="1678"/>
                    <a:pt x="9752" y="1677"/>
                  </a:cubicBezTo>
                  <a:lnTo>
                    <a:pt x="9752" y="1677"/>
                  </a:lnTo>
                  <a:cubicBezTo>
                    <a:pt x="9752" y="1677"/>
                    <a:pt x="9752" y="1678"/>
                    <a:pt x="9752" y="1679"/>
                  </a:cubicBezTo>
                  <a:cubicBezTo>
                    <a:pt x="9758" y="1679"/>
                    <a:pt x="9761" y="1676"/>
                    <a:pt x="9762" y="1675"/>
                  </a:cubicBezTo>
                  <a:lnTo>
                    <a:pt x="9762" y="1675"/>
                  </a:lnTo>
                  <a:cubicBezTo>
                    <a:pt x="9763" y="1676"/>
                    <a:pt x="9764" y="1677"/>
                    <a:pt x="9764" y="1679"/>
                  </a:cubicBezTo>
                  <a:cubicBezTo>
                    <a:pt x="9764" y="1675"/>
                    <a:pt x="9764" y="1674"/>
                    <a:pt x="9763" y="1674"/>
                  </a:cubicBezTo>
                  <a:cubicBezTo>
                    <a:pt x="9763" y="1674"/>
                    <a:pt x="9763" y="1674"/>
                    <a:pt x="9762" y="1675"/>
                  </a:cubicBezTo>
                  <a:lnTo>
                    <a:pt x="9762" y="1675"/>
                  </a:lnTo>
                  <a:cubicBezTo>
                    <a:pt x="9762" y="1674"/>
                    <a:pt x="9761" y="1674"/>
                    <a:pt x="9760" y="1674"/>
                  </a:cubicBezTo>
                  <a:cubicBezTo>
                    <a:pt x="9758" y="1674"/>
                    <a:pt x="9755" y="1675"/>
                    <a:pt x="9752" y="1677"/>
                  </a:cubicBezTo>
                  <a:lnTo>
                    <a:pt x="9752" y="1677"/>
                  </a:lnTo>
                  <a:cubicBezTo>
                    <a:pt x="9753" y="1620"/>
                    <a:pt x="9776" y="1619"/>
                    <a:pt x="9788" y="1584"/>
                  </a:cubicBezTo>
                  <a:cubicBezTo>
                    <a:pt x="9811" y="1584"/>
                    <a:pt x="9847" y="1572"/>
                    <a:pt x="9895" y="1572"/>
                  </a:cubicBezTo>
                  <a:lnTo>
                    <a:pt x="9871" y="1572"/>
                  </a:lnTo>
                  <a:cubicBezTo>
                    <a:pt x="9954" y="1548"/>
                    <a:pt x="9966" y="1525"/>
                    <a:pt x="9990" y="1501"/>
                  </a:cubicBezTo>
                  <a:cubicBezTo>
                    <a:pt x="9930" y="1501"/>
                    <a:pt x="10014" y="1489"/>
                    <a:pt x="9978" y="1477"/>
                  </a:cubicBezTo>
                  <a:cubicBezTo>
                    <a:pt x="9907" y="1477"/>
                    <a:pt x="9954" y="1477"/>
                    <a:pt x="9942" y="1465"/>
                  </a:cubicBezTo>
                  <a:lnTo>
                    <a:pt x="9942" y="1465"/>
                  </a:lnTo>
                  <a:cubicBezTo>
                    <a:pt x="9946" y="1469"/>
                    <a:pt x="9952" y="1470"/>
                    <a:pt x="9960" y="1470"/>
                  </a:cubicBezTo>
                  <a:cubicBezTo>
                    <a:pt x="9978" y="1470"/>
                    <a:pt x="10002" y="1462"/>
                    <a:pt x="10002" y="1453"/>
                  </a:cubicBezTo>
                  <a:lnTo>
                    <a:pt x="9978" y="1453"/>
                  </a:lnTo>
                  <a:cubicBezTo>
                    <a:pt x="10002" y="1453"/>
                    <a:pt x="10050" y="1429"/>
                    <a:pt x="10002" y="1429"/>
                  </a:cubicBezTo>
                  <a:cubicBezTo>
                    <a:pt x="10010" y="1425"/>
                    <a:pt x="10015" y="1424"/>
                    <a:pt x="10019" y="1424"/>
                  </a:cubicBezTo>
                  <a:cubicBezTo>
                    <a:pt x="10027" y="1424"/>
                    <a:pt x="10030" y="1429"/>
                    <a:pt x="10038" y="1429"/>
                  </a:cubicBezTo>
                  <a:cubicBezTo>
                    <a:pt x="10055" y="1423"/>
                    <a:pt x="10050" y="1423"/>
                    <a:pt x="10042" y="1423"/>
                  </a:cubicBezTo>
                  <a:cubicBezTo>
                    <a:pt x="10035" y="1423"/>
                    <a:pt x="10026" y="1423"/>
                    <a:pt x="10038" y="1417"/>
                  </a:cubicBezTo>
                  <a:lnTo>
                    <a:pt x="10050" y="1417"/>
                  </a:lnTo>
                  <a:cubicBezTo>
                    <a:pt x="10038" y="1417"/>
                    <a:pt x="10061" y="1406"/>
                    <a:pt x="10073" y="1394"/>
                  </a:cubicBezTo>
                  <a:lnTo>
                    <a:pt x="10073" y="1394"/>
                  </a:lnTo>
                  <a:cubicBezTo>
                    <a:pt x="10052" y="1397"/>
                    <a:pt x="10041" y="1399"/>
                    <a:pt x="10034" y="1399"/>
                  </a:cubicBezTo>
                  <a:cubicBezTo>
                    <a:pt x="10018" y="1399"/>
                    <a:pt x="10031" y="1390"/>
                    <a:pt x="10014" y="1382"/>
                  </a:cubicBezTo>
                  <a:cubicBezTo>
                    <a:pt x="10038" y="1382"/>
                    <a:pt x="10038" y="1382"/>
                    <a:pt x="10050" y="1370"/>
                  </a:cubicBezTo>
                  <a:lnTo>
                    <a:pt x="10002" y="1370"/>
                  </a:lnTo>
                  <a:cubicBezTo>
                    <a:pt x="9954" y="1370"/>
                    <a:pt x="10038" y="1370"/>
                    <a:pt x="10014" y="1358"/>
                  </a:cubicBezTo>
                  <a:lnTo>
                    <a:pt x="10002" y="1358"/>
                  </a:lnTo>
                  <a:cubicBezTo>
                    <a:pt x="9978" y="1358"/>
                    <a:pt x="10014" y="1346"/>
                    <a:pt x="10050" y="1334"/>
                  </a:cubicBezTo>
                  <a:cubicBezTo>
                    <a:pt x="9919" y="1310"/>
                    <a:pt x="10121" y="1251"/>
                    <a:pt x="10073" y="1215"/>
                  </a:cubicBezTo>
                  <a:lnTo>
                    <a:pt x="10014" y="1215"/>
                  </a:lnTo>
                  <a:cubicBezTo>
                    <a:pt x="10002" y="1215"/>
                    <a:pt x="10002" y="1215"/>
                    <a:pt x="9990" y="1227"/>
                  </a:cubicBezTo>
                  <a:lnTo>
                    <a:pt x="9978" y="1227"/>
                  </a:lnTo>
                  <a:cubicBezTo>
                    <a:pt x="9978" y="1221"/>
                    <a:pt x="9972" y="1221"/>
                    <a:pt x="9968" y="1221"/>
                  </a:cubicBezTo>
                  <a:cubicBezTo>
                    <a:pt x="9963" y="1221"/>
                    <a:pt x="9960" y="1221"/>
                    <a:pt x="9966" y="1215"/>
                  </a:cubicBezTo>
                  <a:lnTo>
                    <a:pt x="9978" y="1215"/>
                  </a:lnTo>
                  <a:lnTo>
                    <a:pt x="10002" y="1191"/>
                  </a:lnTo>
                  <a:cubicBezTo>
                    <a:pt x="9942" y="1191"/>
                    <a:pt x="10002" y="1179"/>
                    <a:pt x="10014" y="1179"/>
                  </a:cubicBezTo>
                  <a:cubicBezTo>
                    <a:pt x="10026" y="1175"/>
                    <a:pt x="10031" y="1174"/>
                    <a:pt x="10035" y="1174"/>
                  </a:cubicBezTo>
                  <a:cubicBezTo>
                    <a:pt x="10041" y="1174"/>
                    <a:pt x="10041" y="1178"/>
                    <a:pt x="10062" y="1179"/>
                  </a:cubicBezTo>
                  <a:lnTo>
                    <a:pt x="10062" y="1179"/>
                  </a:lnTo>
                  <a:lnTo>
                    <a:pt x="10073" y="1167"/>
                  </a:lnTo>
                  <a:lnTo>
                    <a:pt x="10061" y="1167"/>
                  </a:lnTo>
                  <a:cubicBezTo>
                    <a:pt x="10097" y="1156"/>
                    <a:pt x="10073" y="1156"/>
                    <a:pt x="10109" y="1156"/>
                  </a:cubicBezTo>
                  <a:cubicBezTo>
                    <a:pt x="10133" y="1132"/>
                    <a:pt x="10050" y="1144"/>
                    <a:pt x="10109" y="1120"/>
                  </a:cubicBezTo>
                  <a:lnTo>
                    <a:pt x="10050" y="1120"/>
                  </a:lnTo>
                  <a:cubicBezTo>
                    <a:pt x="10061" y="1108"/>
                    <a:pt x="10073" y="1108"/>
                    <a:pt x="10085" y="1108"/>
                  </a:cubicBezTo>
                  <a:lnTo>
                    <a:pt x="10061" y="1108"/>
                  </a:lnTo>
                  <a:cubicBezTo>
                    <a:pt x="10133" y="1096"/>
                    <a:pt x="10085" y="1096"/>
                    <a:pt x="10109" y="1072"/>
                  </a:cubicBezTo>
                  <a:lnTo>
                    <a:pt x="10121" y="1072"/>
                  </a:lnTo>
                  <a:cubicBezTo>
                    <a:pt x="10109" y="1072"/>
                    <a:pt x="10087" y="1072"/>
                    <a:pt x="10096" y="1061"/>
                  </a:cubicBezTo>
                  <a:lnTo>
                    <a:pt x="10096" y="1061"/>
                  </a:lnTo>
                  <a:cubicBezTo>
                    <a:pt x="10087" y="1063"/>
                    <a:pt x="10078" y="1064"/>
                    <a:pt x="10073" y="1064"/>
                  </a:cubicBezTo>
                  <a:cubicBezTo>
                    <a:pt x="10069" y="1064"/>
                    <a:pt x="10068" y="1063"/>
                    <a:pt x="10073" y="1060"/>
                  </a:cubicBezTo>
                  <a:cubicBezTo>
                    <a:pt x="10038" y="1060"/>
                    <a:pt x="10014" y="1072"/>
                    <a:pt x="9978" y="1072"/>
                  </a:cubicBezTo>
                  <a:cubicBezTo>
                    <a:pt x="10014" y="1072"/>
                    <a:pt x="10014" y="1060"/>
                    <a:pt x="9990" y="1060"/>
                  </a:cubicBezTo>
                  <a:lnTo>
                    <a:pt x="10002" y="1060"/>
                  </a:lnTo>
                  <a:lnTo>
                    <a:pt x="9978" y="1048"/>
                  </a:lnTo>
                  <a:lnTo>
                    <a:pt x="10050" y="1048"/>
                  </a:lnTo>
                  <a:cubicBezTo>
                    <a:pt x="10002" y="1048"/>
                    <a:pt x="10038" y="1036"/>
                    <a:pt x="10050" y="1025"/>
                  </a:cubicBezTo>
                  <a:lnTo>
                    <a:pt x="10073" y="1025"/>
                  </a:lnTo>
                  <a:cubicBezTo>
                    <a:pt x="10038" y="1025"/>
                    <a:pt x="10038" y="1013"/>
                    <a:pt x="10050" y="1001"/>
                  </a:cubicBezTo>
                  <a:lnTo>
                    <a:pt x="10073" y="1001"/>
                  </a:lnTo>
                  <a:cubicBezTo>
                    <a:pt x="10050" y="1001"/>
                    <a:pt x="10085" y="989"/>
                    <a:pt x="10109" y="989"/>
                  </a:cubicBezTo>
                  <a:cubicBezTo>
                    <a:pt x="10061" y="977"/>
                    <a:pt x="10192" y="953"/>
                    <a:pt x="10121" y="953"/>
                  </a:cubicBezTo>
                  <a:lnTo>
                    <a:pt x="10145" y="941"/>
                  </a:lnTo>
                  <a:cubicBezTo>
                    <a:pt x="10085" y="941"/>
                    <a:pt x="10169" y="917"/>
                    <a:pt x="10073" y="917"/>
                  </a:cubicBezTo>
                  <a:cubicBezTo>
                    <a:pt x="10120" y="904"/>
                    <a:pt x="10116" y="900"/>
                    <a:pt x="10099" y="900"/>
                  </a:cubicBezTo>
                  <a:cubicBezTo>
                    <a:pt x="10085" y="900"/>
                    <a:pt x="10064" y="902"/>
                    <a:pt x="10054" y="902"/>
                  </a:cubicBezTo>
                  <a:cubicBezTo>
                    <a:pt x="10044" y="902"/>
                    <a:pt x="10045" y="901"/>
                    <a:pt x="10073" y="894"/>
                  </a:cubicBezTo>
                  <a:lnTo>
                    <a:pt x="10061" y="894"/>
                  </a:lnTo>
                  <a:cubicBezTo>
                    <a:pt x="10073" y="846"/>
                    <a:pt x="10121" y="786"/>
                    <a:pt x="10061" y="739"/>
                  </a:cubicBezTo>
                  <a:lnTo>
                    <a:pt x="10085" y="739"/>
                  </a:lnTo>
                  <a:cubicBezTo>
                    <a:pt x="10097" y="715"/>
                    <a:pt x="10097" y="679"/>
                    <a:pt x="10085" y="655"/>
                  </a:cubicBezTo>
                  <a:cubicBezTo>
                    <a:pt x="10089" y="655"/>
                    <a:pt x="10093" y="655"/>
                    <a:pt x="10097" y="655"/>
                  </a:cubicBezTo>
                  <a:cubicBezTo>
                    <a:pt x="10192" y="655"/>
                    <a:pt x="10184" y="799"/>
                    <a:pt x="10288" y="822"/>
                  </a:cubicBezTo>
                  <a:cubicBezTo>
                    <a:pt x="10300" y="798"/>
                    <a:pt x="10300" y="786"/>
                    <a:pt x="10311" y="763"/>
                  </a:cubicBezTo>
                  <a:cubicBezTo>
                    <a:pt x="10323" y="751"/>
                    <a:pt x="10323" y="751"/>
                    <a:pt x="10323" y="739"/>
                  </a:cubicBezTo>
                  <a:lnTo>
                    <a:pt x="10323" y="739"/>
                  </a:lnTo>
                  <a:cubicBezTo>
                    <a:pt x="10311" y="751"/>
                    <a:pt x="10300" y="751"/>
                    <a:pt x="10300" y="751"/>
                  </a:cubicBezTo>
                  <a:cubicBezTo>
                    <a:pt x="10309" y="741"/>
                    <a:pt x="10326" y="708"/>
                    <a:pt x="10339" y="708"/>
                  </a:cubicBezTo>
                  <a:cubicBezTo>
                    <a:pt x="10342" y="708"/>
                    <a:pt x="10345" y="710"/>
                    <a:pt x="10347" y="715"/>
                  </a:cubicBezTo>
                  <a:cubicBezTo>
                    <a:pt x="10335" y="727"/>
                    <a:pt x="10335" y="727"/>
                    <a:pt x="10335" y="727"/>
                  </a:cubicBezTo>
                  <a:cubicBezTo>
                    <a:pt x="10338" y="729"/>
                    <a:pt x="10340" y="730"/>
                    <a:pt x="10341" y="730"/>
                  </a:cubicBezTo>
                  <a:cubicBezTo>
                    <a:pt x="10346" y="730"/>
                    <a:pt x="10348" y="723"/>
                    <a:pt x="10353" y="723"/>
                  </a:cubicBezTo>
                  <a:cubicBezTo>
                    <a:pt x="10355" y="723"/>
                    <a:pt x="10357" y="724"/>
                    <a:pt x="10359" y="727"/>
                  </a:cubicBezTo>
                  <a:cubicBezTo>
                    <a:pt x="10359" y="739"/>
                    <a:pt x="10359" y="727"/>
                    <a:pt x="10359" y="751"/>
                  </a:cubicBezTo>
                  <a:lnTo>
                    <a:pt x="10371" y="786"/>
                  </a:lnTo>
                  <a:cubicBezTo>
                    <a:pt x="10384" y="773"/>
                    <a:pt x="10393" y="768"/>
                    <a:pt x="10398" y="768"/>
                  </a:cubicBezTo>
                  <a:cubicBezTo>
                    <a:pt x="10413" y="768"/>
                    <a:pt x="10407" y="802"/>
                    <a:pt x="10407" y="810"/>
                  </a:cubicBezTo>
                  <a:cubicBezTo>
                    <a:pt x="10395" y="828"/>
                    <a:pt x="10389" y="828"/>
                    <a:pt x="10383" y="828"/>
                  </a:cubicBezTo>
                  <a:cubicBezTo>
                    <a:pt x="10377" y="828"/>
                    <a:pt x="10371" y="828"/>
                    <a:pt x="10359" y="846"/>
                  </a:cubicBezTo>
                  <a:lnTo>
                    <a:pt x="10359" y="882"/>
                  </a:lnTo>
                  <a:lnTo>
                    <a:pt x="10371" y="846"/>
                  </a:lnTo>
                  <a:lnTo>
                    <a:pt x="10383" y="870"/>
                  </a:lnTo>
                  <a:cubicBezTo>
                    <a:pt x="10383" y="861"/>
                    <a:pt x="10389" y="853"/>
                    <a:pt x="10392" y="853"/>
                  </a:cubicBezTo>
                  <a:cubicBezTo>
                    <a:pt x="10394" y="853"/>
                    <a:pt x="10395" y="854"/>
                    <a:pt x="10395" y="858"/>
                  </a:cubicBezTo>
                  <a:cubicBezTo>
                    <a:pt x="10395" y="870"/>
                    <a:pt x="10395" y="870"/>
                    <a:pt x="10383" y="882"/>
                  </a:cubicBezTo>
                  <a:lnTo>
                    <a:pt x="10383" y="882"/>
                  </a:lnTo>
                  <a:lnTo>
                    <a:pt x="10407" y="858"/>
                  </a:lnTo>
                  <a:lnTo>
                    <a:pt x="10407" y="858"/>
                  </a:lnTo>
                  <a:cubicBezTo>
                    <a:pt x="10383" y="894"/>
                    <a:pt x="10407" y="882"/>
                    <a:pt x="10395" y="917"/>
                  </a:cubicBezTo>
                  <a:cubicBezTo>
                    <a:pt x="10400" y="925"/>
                    <a:pt x="10407" y="928"/>
                    <a:pt x="10414" y="928"/>
                  </a:cubicBezTo>
                  <a:cubicBezTo>
                    <a:pt x="10426" y="928"/>
                    <a:pt x="10440" y="920"/>
                    <a:pt x="10450" y="920"/>
                  </a:cubicBezTo>
                  <a:cubicBezTo>
                    <a:pt x="10460" y="920"/>
                    <a:pt x="10466" y="927"/>
                    <a:pt x="10466" y="953"/>
                  </a:cubicBezTo>
                  <a:cubicBezTo>
                    <a:pt x="10466" y="933"/>
                    <a:pt x="10493" y="903"/>
                    <a:pt x="10508" y="903"/>
                  </a:cubicBezTo>
                  <a:cubicBezTo>
                    <a:pt x="10510" y="903"/>
                    <a:pt x="10512" y="904"/>
                    <a:pt x="10514" y="905"/>
                  </a:cubicBezTo>
                  <a:cubicBezTo>
                    <a:pt x="10514" y="917"/>
                    <a:pt x="10514" y="929"/>
                    <a:pt x="10502" y="941"/>
                  </a:cubicBezTo>
                  <a:lnTo>
                    <a:pt x="10526" y="929"/>
                  </a:lnTo>
                  <a:lnTo>
                    <a:pt x="10526" y="929"/>
                  </a:lnTo>
                  <a:cubicBezTo>
                    <a:pt x="10502" y="1001"/>
                    <a:pt x="10538" y="965"/>
                    <a:pt x="10550" y="1001"/>
                  </a:cubicBezTo>
                  <a:lnTo>
                    <a:pt x="10550" y="1013"/>
                  </a:lnTo>
                  <a:cubicBezTo>
                    <a:pt x="10558" y="1004"/>
                    <a:pt x="10566" y="996"/>
                    <a:pt x="10575" y="996"/>
                  </a:cubicBezTo>
                  <a:cubicBezTo>
                    <a:pt x="10578" y="996"/>
                    <a:pt x="10582" y="997"/>
                    <a:pt x="10585" y="1001"/>
                  </a:cubicBezTo>
                  <a:lnTo>
                    <a:pt x="10573" y="1036"/>
                  </a:lnTo>
                  <a:cubicBezTo>
                    <a:pt x="10573" y="1039"/>
                    <a:pt x="10574" y="1040"/>
                    <a:pt x="10575" y="1040"/>
                  </a:cubicBezTo>
                  <a:cubicBezTo>
                    <a:pt x="10582" y="1040"/>
                    <a:pt x="10608" y="993"/>
                    <a:pt x="10618" y="993"/>
                  </a:cubicBezTo>
                  <a:cubicBezTo>
                    <a:pt x="10620" y="993"/>
                    <a:pt x="10621" y="995"/>
                    <a:pt x="10621" y="1001"/>
                  </a:cubicBezTo>
                  <a:cubicBezTo>
                    <a:pt x="10645" y="965"/>
                    <a:pt x="10645" y="941"/>
                    <a:pt x="10657" y="906"/>
                  </a:cubicBezTo>
                  <a:lnTo>
                    <a:pt x="10657" y="906"/>
                  </a:lnTo>
                  <a:cubicBezTo>
                    <a:pt x="10649" y="929"/>
                    <a:pt x="10651" y="942"/>
                    <a:pt x="10657" y="942"/>
                  </a:cubicBezTo>
                  <a:cubicBezTo>
                    <a:pt x="10660" y="942"/>
                    <a:pt x="10664" y="938"/>
                    <a:pt x="10669" y="929"/>
                  </a:cubicBezTo>
                  <a:cubicBezTo>
                    <a:pt x="10676" y="926"/>
                    <a:pt x="10680" y="924"/>
                    <a:pt x="10681" y="924"/>
                  </a:cubicBezTo>
                  <a:lnTo>
                    <a:pt x="10681" y="924"/>
                  </a:lnTo>
                  <a:cubicBezTo>
                    <a:pt x="10686" y="924"/>
                    <a:pt x="10677" y="933"/>
                    <a:pt x="10669" y="941"/>
                  </a:cubicBezTo>
                  <a:lnTo>
                    <a:pt x="10692" y="929"/>
                  </a:lnTo>
                  <a:lnTo>
                    <a:pt x="10692" y="929"/>
                  </a:lnTo>
                  <a:cubicBezTo>
                    <a:pt x="10703" y="929"/>
                    <a:pt x="10684" y="969"/>
                    <a:pt x="10663" y="985"/>
                  </a:cubicBezTo>
                  <a:lnTo>
                    <a:pt x="10663" y="985"/>
                  </a:lnTo>
                  <a:cubicBezTo>
                    <a:pt x="10671" y="980"/>
                    <a:pt x="10677" y="979"/>
                    <a:pt x="10681" y="979"/>
                  </a:cubicBezTo>
                  <a:cubicBezTo>
                    <a:pt x="10694" y="979"/>
                    <a:pt x="10696" y="993"/>
                    <a:pt x="10704" y="1001"/>
                  </a:cubicBezTo>
                  <a:lnTo>
                    <a:pt x="10681" y="1025"/>
                  </a:lnTo>
                  <a:lnTo>
                    <a:pt x="10704" y="1036"/>
                  </a:lnTo>
                  <a:cubicBezTo>
                    <a:pt x="10716" y="1025"/>
                    <a:pt x="10725" y="1019"/>
                    <a:pt x="10733" y="1019"/>
                  </a:cubicBezTo>
                  <a:cubicBezTo>
                    <a:pt x="10740" y="1019"/>
                    <a:pt x="10746" y="1025"/>
                    <a:pt x="10752" y="1036"/>
                  </a:cubicBezTo>
                  <a:lnTo>
                    <a:pt x="10736" y="1058"/>
                  </a:lnTo>
                  <a:lnTo>
                    <a:pt x="10736" y="1058"/>
                  </a:lnTo>
                  <a:cubicBezTo>
                    <a:pt x="10737" y="1058"/>
                    <a:pt x="10739" y="1058"/>
                    <a:pt x="10740" y="1058"/>
                  </a:cubicBezTo>
                  <a:cubicBezTo>
                    <a:pt x="10761" y="1058"/>
                    <a:pt x="10750" y="1087"/>
                    <a:pt x="10740" y="1108"/>
                  </a:cubicBezTo>
                  <a:cubicBezTo>
                    <a:pt x="10746" y="1104"/>
                    <a:pt x="10750" y="1102"/>
                    <a:pt x="10753" y="1102"/>
                  </a:cubicBezTo>
                  <a:cubicBezTo>
                    <a:pt x="10775" y="1102"/>
                    <a:pt x="10766" y="1170"/>
                    <a:pt x="10788" y="1170"/>
                  </a:cubicBezTo>
                  <a:cubicBezTo>
                    <a:pt x="10794" y="1170"/>
                    <a:pt x="10801" y="1166"/>
                    <a:pt x="10812" y="1156"/>
                  </a:cubicBezTo>
                  <a:lnTo>
                    <a:pt x="10812" y="1156"/>
                  </a:lnTo>
                  <a:lnTo>
                    <a:pt x="10800" y="1179"/>
                  </a:lnTo>
                  <a:cubicBezTo>
                    <a:pt x="10810" y="1173"/>
                    <a:pt x="10818" y="1171"/>
                    <a:pt x="10824" y="1171"/>
                  </a:cubicBezTo>
                  <a:cubicBezTo>
                    <a:pt x="10846" y="1171"/>
                    <a:pt x="10853" y="1195"/>
                    <a:pt x="10870" y="1195"/>
                  </a:cubicBezTo>
                  <a:cubicBezTo>
                    <a:pt x="10878" y="1195"/>
                    <a:pt x="10890" y="1188"/>
                    <a:pt x="10907" y="1167"/>
                  </a:cubicBezTo>
                  <a:lnTo>
                    <a:pt x="10907" y="1167"/>
                  </a:lnTo>
                  <a:cubicBezTo>
                    <a:pt x="10904" y="1198"/>
                    <a:pt x="10907" y="1208"/>
                    <a:pt x="10913" y="1208"/>
                  </a:cubicBezTo>
                  <a:cubicBezTo>
                    <a:pt x="10926" y="1208"/>
                    <a:pt x="10950" y="1169"/>
                    <a:pt x="10961" y="1169"/>
                  </a:cubicBezTo>
                  <a:cubicBezTo>
                    <a:pt x="10966" y="1169"/>
                    <a:pt x="10968" y="1175"/>
                    <a:pt x="10967" y="1192"/>
                  </a:cubicBezTo>
                  <a:lnTo>
                    <a:pt x="10967" y="1192"/>
                  </a:lnTo>
                  <a:cubicBezTo>
                    <a:pt x="11062" y="1263"/>
                    <a:pt x="11145" y="1370"/>
                    <a:pt x="11276" y="1382"/>
                  </a:cubicBezTo>
                  <a:lnTo>
                    <a:pt x="11264" y="1406"/>
                  </a:lnTo>
                  <a:cubicBezTo>
                    <a:pt x="11395" y="1525"/>
                    <a:pt x="11562" y="1572"/>
                    <a:pt x="11705" y="1691"/>
                  </a:cubicBezTo>
                  <a:cubicBezTo>
                    <a:pt x="11728" y="1679"/>
                    <a:pt x="11752" y="1632"/>
                    <a:pt x="11776" y="1620"/>
                  </a:cubicBezTo>
                  <a:cubicBezTo>
                    <a:pt x="11776" y="1620"/>
                    <a:pt x="11788" y="1632"/>
                    <a:pt x="11776" y="1656"/>
                  </a:cubicBezTo>
                  <a:cubicBezTo>
                    <a:pt x="11752" y="1656"/>
                    <a:pt x="11752" y="1679"/>
                    <a:pt x="11740" y="1691"/>
                  </a:cubicBezTo>
                  <a:cubicBezTo>
                    <a:pt x="11758" y="1700"/>
                    <a:pt x="11763" y="1723"/>
                    <a:pt x="11779" y="1723"/>
                  </a:cubicBezTo>
                  <a:cubicBezTo>
                    <a:pt x="11785" y="1723"/>
                    <a:pt x="11791" y="1721"/>
                    <a:pt x="11800" y="1715"/>
                  </a:cubicBezTo>
                  <a:lnTo>
                    <a:pt x="11800" y="1679"/>
                  </a:lnTo>
                  <a:cubicBezTo>
                    <a:pt x="11812" y="1679"/>
                    <a:pt x="11824" y="1691"/>
                    <a:pt x="11824" y="1691"/>
                  </a:cubicBezTo>
                  <a:cubicBezTo>
                    <a:pt x="11812" y="1703"/>
                    <a:pt x="11800" y="1739"/>
                    <a:pt x="11788" y="1751"/>
                  </a:cubicBezTo>
                  <a:cubicBezTo>
                    <a:pt x="11806" y="1738"/>
                    <a:pt x="11816" y="1733"/>
                    <a:pt x="11822" y="1733"/>
                  </a:cubicBezTo>
                  <a:cubicBezTo>
                    <a:pt x="11840" y="1733"/>
                    <a:pt x="11804" y="1787"/>
                    <a:pt x="11829" y="1787"/>
                  </a:cubicBezTo>
                  <a:cubicBezTo>
                    <a:pt x="11831" y="1787"/>
                    <a:pt x="11833" y="1787"/>
                    <a:pt x="11835" y="1787"/>
                  </a:cubicBezTo>
                  <a:cubicBezTo>
                    <a:pt x="11883" y="1727"/>
                    <a:pt x="11955" y="1691"/>
                    <a:pt x="12002" y="1667"/>
                  </a:cubicBezTo>
                  <a:lnTo>
                    <a:pt x="12002" y="1691"/>
                  </a:lnTo>
                  <a:cubicBezTo>
                    <a:pt x="12001" y="1690"/>
                    <a:pt x="12000" y="1690"/>
                    <a:pt x="11999" y="1690"/>
                  </a:cubicBezTo>
                  <a:cubicBezTo>
                    <a:pt x="11989" y="1690"/>
                    <a:pt x="11979" y="1729"/>
                    <a:pt x="11961" y="1729"/>
                  </a:cubicBezTo>
                  <a:cubicBezTo>
                    <a:pt x="11959" y="1729"/>
                    <a:pt x="11957" y="1728"/>
                    <a:pt x="11955" y="1727"/>
                  </a:cubicBezTo>
                  <a:lnTo>
                    <a:pt x="11955" y="1727"/>
                  </a:lnTo>
                  <a:cubicBezTo>
                    <a:pt x="11966" y="1751"/>
                    <a:pt x="11990" y="1739"/>
                    <a:pt x="12002" y="1751"/>
                  </a:cubicBezTo>
                  <a:cubicBezTo>
                    <a:pt x="12014" y="1739"/>
                    <a:pt x="12026" y="1715"/>
                    <a:pt x="12038" y="1715"/>
                  </a:cubicBezTo>
                  <a:lnTo>
                    <a:pt x="12038" y="1715"/>
                  </a:lnTo>
                  <a:cubicBezTo>
                    <a:pt x="12038" y="1727"/>
                    <a:pt x="12014" y="1763"/>
                    <a:pt x="12026" y="1775"/>
                  </a:cubicBezTo>
                  <a:lnTo>
                    <a:pt x="12002" y="1787"/>
                  </a:lnTo>
                  <a:cubicBezTo>
                    <a:pt x="11998" y="1794"/>
                    <a:pt x="12000" y="1797"/>
                    <a:pt x="12003" y="1797"/>
                  </a:cubicBezTo>
                  <a:cubicBezTo>
                    <a:pt x="12010" y="1797"/>
                    <a:pt x="12026" y="1787"/>
                    <a:pt x="12026" y="1787"/>
                  </a:cubicBezTo>
                  <a:lnTo>
                    <a:pt x="12026" y="1787"/>
                  </a:lnTo>
                  <a:cubicBezTo>
                    <a:pt x="12014" y="1810"/>
                    <a:pt x="12026" y="1822"/>
                    <a:pt x="12002" y="1858"/>
                  </a:cubicBezTo>
                  <a:cubicBezTo>
                    <a:pt x="12038" y="1834"/>
                    <a:pt x="12038" y="1846"/>
                    <a:pt x="12062" y="1834"/>
                  </a:cubicBezTo>
                  <a:cubicBezTo>
                    <a:pt x="12062" y="1814"/>
                    <a:pt x="12069" y="1809"/>
                    <a:pt x="12080" y="1804"/>
                  </a:cubicBezTo>
                  <a:lnTo>
                    <a:pt x="12080" y="1804"/>
                  </a:lnTo>
                  <a:cubicBezTo>
                    <a:pt x="12080" y="1804"/>
                    <a:pt x="12080" y="1804"/>
                    <a:pt x="12080" y="1804"/>
                  </a:cubicBezTo>
                  <a:cubicBezTo>
                    <a:pt x="12071" y="1804"/>
                    <a:pt x="12056" y="1804"/>
                    <a:pt x="12038" y="1822"/>
                  </a:cubicBezTo>
                  <a:cubicBezTo>
                    <a:pt x="12038" y="1798"/>
                    <a:pt x="12109" y="1763"/>
                    <a:pt x="12086" y="1763"/>
                  </a:cubicBezTo>
                  <a:cubicBezTo>
                    <a:pt x="12093" y="1760"/>
                    <a:pt x="12098" y="1759"/>
                    <a:pt x="12103" y="1759"/>
                  </a:cubicBezTo>
                  <a:cubicBezTo>
                    <a:pt x="12115" y="1759"/>
                    <a:pt x="12118" y="1766"/>
                    <a:pt x="12134" y="1766"/>
                  </a:cubicBezTo>
                  <a:cubicBezTo>
                    <a:pt x="12139" y="1766"/>
                    <a:pt x="12147" y="1765"/>
                    <a:pt x="12157" y="1763"/>
                  </a:cubicBezTo>
                  <a:cubicBezTo>
                    <a:pt x="12145" y="1751"/>
                    <a:pt x="12181" y="1727"/>
                    <a:pt x="12181" y="1715"/>
                  </a:cubicBezTo>
                  <a:lnTo>
                    <a:pt x="12181" y="1715"/>
                  </a:lnTo>
                  <a:cubicBezTo>
                    <a:pt x="12205" y="1727"/>
                    <a:pt x="12181" y="1727"/>
                    <a:pt x="12169" y="1763"/>
                  </a:cubicBezTo>
                  <a:cubicBezTo>
                    <a:pt x="12177" y="1771"/>
                    <a:pt x="12168" y="1785"/>
                    <a:pt x="12174" y="1785"/>
                  </a:cubicBezTo>
                  <a:cubicBezTo>
                    <a:pt x="12176" y="1785"/>
                    <a:pt x="12182" y="1782"/>
                    <a:pt x="12193" y="1775"/>
                  </a:cubicBezTo>
                  <a:lnTo>
                    <a:pt x="12193" y="1775"/>
                  </a:lnTo>
                  <a:cubicBezTo>
                    <a:pt x="12205" y="1798"/>
                    <a:pt x="12169" y="1798"/>
                    <a:pt x="12169" y="1822"/>
                  </a:cubicBezTo>
                  <a:cubicBezTo>
                    <a:pt x="12165" y="1825"/>
                    <a:pt x="12161" y="1826"/>
                    <a:pt x="12158" y="1826"/>
                  </a:cubicBezTo>
                  <a:cubicBezTo>
                    <a:pt x="12145" y="1826"/>
                    <a:pt x="12140" y="1806"/>
                    <a:pt x="12129" y="1806"/>
                  </a:cubicBezTo>
                  <a:cubicBezTo>
                    <a:pt x="12120" y="1806"/>
                    <a:pt x="12108" y="1817"/>
                    <a:pt x="12086" y="1858"/>
                  </a:cubicBezTo>
                  <a:cubicBezTo>
                    <a:pt x="12084" y="1856"/>
                    <a:pt x="12082" y="1856"/>
                    <a:pt x="12079" y="1856"/>
                  </a:cubicBezTo>
                  <a:cubicBezTo>
                    <a:pt x="12066" y="1856"/>
                    <a:pt x="12045" y="1872"/>
                    <a:pt x="12033" y="1872"/>
                  </a:cubicBezTo>
                  <a:cubicBezTo>
                    <a:pt x="12030" y="1872"/>
                    <a:pt x="12028" y="1872"/>
                    <a:pt x="12026" y="1870"/>
                  </a:cubicBezTo>
                  <a:lnTo>
                    <a:pt x="12026" y="1870"/>
                  </a:lnTo>
                  <a:cubicBezTo>
                    <a:pt x="12026" y="1890"/>
                    <a:pt x="12026" y="1920"/>
                    <a:pt x="12041" y="1920"/>
                  </a:cubicBezTo>
                  <a:cubicBezTo>
                    <a:pt x="12044" y="1920"/>
                    <a:pt x="12047" y="1919"/>
                    <a:pt x="12050" y="1918"/>
                  </a:cubicBezTo>
                  <a:lnTo>
                    <a:pt x="12086" y="1870"/>
                  </a:lnTo>
                  <a:cubicBezTo>
                    <a:pt x="12096" y="1870"/>
                    <a:pt x="12123" y="1844"/>
                    <a:pt x="12131" y="1844"/>
                  </a:cubicBezTo>
                  <a:cubicBezTo>
                    <a:pt x="12132" y="1844"/>
                    <a:pt x="12133" y="1844"/>
                    <a:pt x="12133" y="1846"/>
                  </a:cubicBezTo>
                  <a:cubicBezTo>
                    <a:pt x="12121" y="1858"/>
                    <a:pt x="12109" y="1882"/>
                    <a:pt x="12121" y="1882"/>
                  </a:cubicBezTo>
                  <a:cubicBezTo>
                    <a:pt x="12121" y="1882"/>
                    <a:pt x="12121" y="1882"/>
                    <a:pt x="12121" y="1870"/>
                  </a:cubicBezTo>
                  <a:cubicBezTo>
                    <a:pt x="12142" y="1870"/>
                    <a:pt x="12162" y="1844"/>
                    <a:pt x="12182" y="1844"/>
                  </a:cubicBezTo>
                  <a:cubicBezTo>
                    <a:pt x="12186" y="1844"/>
                    <a:pt x="12189" y="1844"/>
                    <a:pt x="12193" y="1846"/>
                  </a:cubicBezTo>
                  <a:cubicBezTo>
                    <a:pt x="12193" y="1822"/>
                    <a:pt x="12205" y="1798"/>
                    <a:pt x="12205" y="1763"/>
                  </a:cubicBezTo>
                  <a:cubicBezTo>
                    <a:pt x="12212" y="1751"/>
                    <a:pt x="12216" y="1747"/>
                    <a:pt x="12218" y="1747"/>
                  </a:cubicBezTo>
                  <a:cubicBezTo>
                    <a:pt x="12223" y="1747"/>
                    <a:pt x="12220" y="1767"/>
                    <a:pt x="12228" y="1775"/>
                  </a:cubicBezTo>
                  <a:cubicBezTo>
                    <a:pt x="12216" y="1775"/>
                    <a:pt x="12216" y="1775"/>
                    <a:pt x="12216" y="1787"/>
                  </a:cubicBezTo>
                  <a:lnTo>
                    <a:pt x="12240" y="1775"/>
                  </a:lnTo>
                  <a:lnTo>
                    <a:pt x="12240" y="1775"/>
                  </a:lnTo>
                  <a:cubicBezTo>
                    <a:pt x="12240" y="1798"/>
                    <a:pt x="12193" y="1822"/>
                    <a:pt x="12193" y="1846"/>
                  </a:cubicBezTo>
                  <a:cubicBezTo>
                    <a:pt x="12188" y="1864"/>
                    <a:pt x="12192" y="1868"/>
                    <a:pt x="12198" y="1868"/>
                  </a:cubicBezTo>
                  <a:cubicBezTo>
                    <a:pt x="12204" y="1868"/>
                    <a:pt x="12213" y="1863"/>
                    <a:pt x="12217" y="1863"/>
                  </a:cubicBezTo>
                  <a:lnTo>
                    <a:pt x="12217" y="1863"/>
                  </a:lnTo>
                  <a:cubicBezTo>
                    <a:pt x="12219" y="1863"/>
                    <a:pt x="12219" y="1864"/>
                    <a:pt x="12216" y="1870"/>
                  </a:cubicBezTo>
                  <a:cubicBezTo>
                    <a:pt x="12216" y="1870"/>
                    <a:pt x="12228" y="1858"/>
                    <a:pt x="12228" y="1858"/>
                  </a:cubicBezTo>
                  <a:cubicBezTo>
                    <a:pt x="12234" y="1858"/>
                    <a:pt x="12240" y="1861"/>
                    <a:pt x="12248" y="1861"/>
                  </a:cubicBezTo>
                  <a:cubicBezTo>
                    <a:pt x="12255" y="1861"/>
                    <a:pt x="12264" y="1858"/>
                    <a:pt x="12276" y="1846"/>
                  </a:cubicBezTo>
                  <a:lnTo>
                    <a:pt x="12276" y="1846"/>
                  </a:lnTo>
                  <a:cubicBezTo>
                    <a:pt x="12272" y="1850"/>
                    <a:pt x="12272" y="1851"/>
                    <a:pt x="12274" y="1851"/>
                  </a:cubicBezTo>
                  <a:cubicBezTo>
                    <a:pt x="12279" y="1851"/>
                    <a:pt x="12292" y="1846"/>
                    <a:pt x="12300" y="1846"/>
                  </a:cubicBezTo>
                  <a:cubicBezTo>
                    <a:pt x="12306" y="1840"/>
                    <a:pt x="12320" y="1829"/>
                    <a:pt x="12327" y="1829"/>
                  </a:cubicBezTo>
                  <a:cubicBezTo>
                    <a:pt x="12333" y="1829"/>
                    <a:pt x="12334" y="1836"/>
                    <a:pt x="12324" y="1858"/>
                  </a:cubicBezTo>
                  <a:cubicBezTo>
                    <a:pt x="12324" y="1870"/>
                    <a:pt x="12324" y="1894"/>
                    <a:pt x="12312" y="1906"/>
                  </a:cubicBezTo>
                  <a:lnTo>
                    <a:pt x="12324" y="1929"/>
                  </a:lnTo>
                  <a:lnTo>
                    <a:pt x="12300" y="1965"/>
                  </a:lnTo>
                  <a:cubicBezTo>
                    <a:pt x="12304" y="1967"/>
                    <a:pt x="12308" y="1968"/>
                    <a:pt x="12312" y="1968"/>
                  </a:cubicBezTo>
                  <a:cubicBezTo>
                    <a:pt x="12329" y="1968"/>
                    <a:pt x="12342" y="1947"/>
                    <a:pt x="12371" y="1918"/>
                  </a:cubicBezTo>
                  <a:cubicBezTo>
                    <a:pt x="12371" y="1940"/>
                    <a:pt x="12386" y="1948"/>
                    <a:pt x="12399" y="1948"/>
                  </a:cubicBezTo>
                  <a:cubicBezTo>
                    <a:pt x="12407" y="1948"/>
                    <a:pt x="12415" y="1946"/>
                    <a:pt x="12419" y="1941"/>
                  </a:cubicBezTo>
                  <a:cubicBezTo>
                    <a:pt x="12419" y="1918"/>
                    <a:pt x="12395" y="1918"/>
                    <a:pt x="12395" y="1894"/>
                  </a:cubicBezTo>
                  <a:cubicBezTo>
                    <a:pt x="12395" y="1906"/>
                    <a:pt x="12383" y="1918"/>
                    <a:pt x="12383" y="1929"/>
                  </a:cubicBezTo>
                  <a:cubicBezTo>
                    <a:pt x="12371" y="1918"/>
                    <a:pt x="12383" y="1906"/>
                    <a:pt x="12395" y="1882"/>
                  </a:cubicBezTo>
                  <a:cubicBezTo>
                    <a:pt x="12401" y="1876"/>
                    <a:pt x="12405" y="1874"/>
                    <a:pt x="12408" y="1874"/>
                  </a:cubicBezTo>
                  <a:cubicBezTo>
                    <a:pt x="12422" y="1874"/>
                    <a:pt x="12412" y="1921"/>
                    <a:pt x="12416" y="1921"/>
                  </a:cubicBezTo>
                  <a:cubicBezTo>
                    <a:pt x="12417" y="1921"/>
                    <a:pt x="12418" y="1920"/>
                    <a:pt x="12419" y="1918"/>
                  </a:cubicBezTo>
                  <a:cubicBezTo>
                    <a:pt x="12426" y="1915"/>
                    <a:pt x="12430" y="1914"/>
                    <a:pt x="12433" y="1914"/>
                  </a:cubicBezTo>
                  <a:cubicBezTo>
                    <a:pt x="12446" y="1914"/>
                    <a:pt x="12429" y="1932"/>
                    <a:pt x="12419" y="1941"/>
                  </a:cubicBezTo>
                  <a:cubicBezTo>
                    <a:pt x="12419" y="1941"/>
                    <a:pt x="12419" y="1941"/>
                    <a:pt x="12431" y="1953"/>
                  </a:cubicBezTo>
                  <a:lnTo>
                    <a:pt x="12431" y="1929"/>
                  </a:lnTo>
                  <a:cubicBezTo>
                    <a:pt x="12433" y="1932"/>
                    <a:pt x="12436" y="1933"/>
                    <a:pt x="12438" y="1933"/>
                  </a:cubicBezTo>
                  <a:cubicBezTo>
                    <a:pt x="12445" y="1933"/>
                    <a:pt x="12452" y="1926"/>
                    <a:pt x="12459" y="1926"/>
                  </a:cubicBezTo>
                  <a:cubicBezTo>
                    <a:pt x="12461" y="1926"/>
                    <a:pt x="12464" y="1927"/>
                    <a:pt x="12467" y="1929"/>
                  </a:cubicBezTo>
                  <a:lnTo>
                    <a:pt x="12455" y="1941"/>
                  </a:lnTo>
                  <a:cubicBezTo>
                    <a:pt x="12450" y="1959"/>
                    <a:pt x="12454" y="1964"/>
                    <a:pt x="12460" y="1964"/>
                  </a:cubicBezTo>
                  <a:cubicBezTo>
                    <a:pt x="12467" y="1964"/>
                    <a:pt x="12478" y="1958"/>
                    <a:pt x="12484" y="1958"/>
                  </a:cubicBezTo>
                  <a:cubicBezTo>
                    <a:pt x="12488" y="1958"/>
                    <a:pt x="12490" y="1960"/>
                    <a:pt x="12490" y="1965"/>
                  </a:cubicBezTo>
                  <a:cubicBezTo>
                    <a:pt x="12490" y="1974"/>
                    <a:pt x="12469" y="2012"/>
                    <a:pt x="12470" y="2012"/>
                  </a:cubicBezTo>
                  <a:cubicBezTo>
                    <a:pt x="12471" y="2012"/>
                    <a:pt x="12473" y="2009"/>
                    <a:pt x="12478" y="2001"/>
                  </a:cubicBezTo>
                  <a:cubicBezTo>
                    <a:pt x="12478" y="2005"/>
                    <a:pt x="12480" y="2006"/>
                    <a:pt x="12482" y="2006"/>
                  </a:cubicBezTo>
                  <a:cubicBezTo>
                    <a:pt x="12485" y="2006"/>
                    <a:pt x="12490" y="2001"/>
                    <a:pt x="12490" y="2001"/>
                  </a:cubicBezTo>
                  <a:lnTo>
                    <a:pt x="12502" y="2013"/>
                  </a:lnTo>
                  <a:cubicBezTo>
                    <a:pt x="12490" y="2001"/>
                    <a:pt x="12490" y="2001"/>
                    <a:pt x="12502" y="2001"/>
                  </a:cubicBezTo>
                  <a:cubicBezTo>
                    <a:pt x="12502" y="1992"/>
                    <a:pt x="12508" y="1984"/>
                    <a:pt x="12512" y="1984"/>
                  </a:cubicBezTo>
                  <a:cubicBezTo>
                    <a:pt x="12513" y="1984"/>
                    <a:pt x="12514" y="1985"/>
                    <a:pt x="12514" y="1989"/>
                  </a:cubicBezTo>
                  <a:lnTo>
                    <a:pt x="12526" y="2001"/>
                  </a:lnTo>
                  <a:cubicBezTo>
                    <a:pt x="12526" y="2013"/>
                    <a:pt x="12538" y="2013"/>
                    <a:pt x="12538" y="2013"/>
                  </a:cubicBezTo>
                  <a:cubicBezTo>
                    <a:pt x="12544" y="2007"/>
                    <a:pt x="12550" y="2004"/>
                    <a:pt x="12551" y="2004"/>
                  </a:cubicBezTo>
                  <a:lnTo>
                    <a:pt x="12551" y="2004"/>
                  </a:lnTo>
                  <a:cubicBezTo>
                    <a:pt x="12553" y="2004"/>
                    <a:pt x="12550" y="2007"/>
                    <a:pt x="12538" y="2013"/>
                  </a:cubicBezTo>
                  <a:lnTo>
                    <a:pt x="12526" y="2025"/>
                  </a:lnTo>
                  <a:cubicBezTo>
                    <a:pt x="12538" y="2025"/>
                    <a:pt x="12538" y="2037"/>
                    <a:pt x="12526" y="2037"/>
                  </a:cubicBezTo>
                  <a:cubicBezTo>
                    <a:pt x="12521" y="2066"/>
                    <a:pt x="12531" y="2071"/>
                    <a:pt x="12542" y="2071"/>
                  </a:cubicBezTo>
                  <a:cubicBezTo>
                    <a:pt x="12548" y="2071"/>
                    <a:pt x="12555" y="2070"/>
                    <a:pt x="12561" y="2070"/>
                  </a:cubicBezTo>
                  <a:cubicBezTo>
                    <a:pt x="12571" y="2070"/>
                    <a:pt x="12578" y="2074"/>
                    <a:pt x="12574" y="2096"/>
                  </a:cubicBezTo>
                  <a:cubicBezTo>
                    <a:pt x="12597" y="2084"/>
                    <a:pt x="12597" y="2060"/>
                    <a:pt x="12597" y="2048"/>
                  </a:cubicBezTo>
                  <a:cubicBezTo>
                    <a:pt x="12621" y="2037"/>
                    <a:pt x="12645" y="2025"/>
                    <a:pt x="12657" y="2013"/>
                  </a:cubicBezTo>
                  <a:lnTo>
                    <a:pt x="12657" y="2013"/>
                  </a:lnTo>
                  <a:cubicBezTo>
                    <a:pt x="12645" y="2060"/>
                    <a:pt x="12657" y="2108"/>
                    <a:pt x="12609" y="2156"/>
                  </a:cubicBezTo>
                  <a:cubicBezTo>
                    <a:pt x="12611" y="2160"/>
                    <a:pt x="12613" y="2161"/>
                    <a:pt x="12615" y="2161"/>
                  </a:cubicBezTo>
                  <a:cubicBezTo>
                    <a:pt x="12625" y="2161"/>
                    <a:pt x="12635" y="2118"/>
                    <a:pt x="12645" y="2108"/>
                  </a:cubicBezTo>
                  <a:lnTo>
                    <a:pt x="12645" y="2120"/>
                  </a:lnTo>
                  <a:cubicBezTo>
                    <a:pt x="12645" y="2108"/>
                    <a:pt x="12657" y="2084"/>
                    <a:pt x="12669" y="2060"/>
                  </a:cubicBezTo>
                  <a:cubicBezTo>
                    <a:pt x="12683" y="2046"/>
                    <a:pt x="12693" y="2041"/>
                    <a:pt x="12699" y="2041"/>
                  </a:cubicBezTo>
                  <a:cubicBezTo>
                    <a:pt x="12703" y="2041"/>
                    <a:pt x="12705" y="2044"/>
                    <a:pt x="12705" y="2048"/>
                  </a:cubicBezTo>
                  <a:lnTo>
                    <a:pt x="12681" y="2084"/>
                  </a:lnTo>
                  <a:cubicBezTo>
                    <a:pt x="12705" y="2084"/>
                    <a:pt x="12740" y="2025"/>
                    <a:pt x="12788" y="2001"/>
                  </a:cubicBezTo>
                  <a:lnTo>
                    <a:pt x="12788" y="2001"/>
                  </a:lnTo>
                  <a:cubicBezTo>
                    <a:pt x="12788" y="2025"/>
                    <a:pt x="12752" y="2048"/>
                    <a:pt x="12728" y="2084"/>
                  </a:cubicBezTo>
                  <a:lnTo>
                    <a:pt x="12752" y="2084"/>
                  </a:lnTo>
                  <a:lnTo>
                    <a:pt x="12728" y="2120"/>
                  </a:lnTo>
                  <a:cubicBezTo>
                    <a:pt x="12736" y="2120"/>
                    <a:pt x="12750" y="2109"/>
                    <a:pt x="12758" y="2109"/>
                  </a:cubicBezTo>
                  <a:cubicBezTo>
                    <a:pt x="12762" y="2109"/>
                    <a:pt x="12764" y="2112"/>
                    <a:pt x="12764" y="2120"/>
                  </a:cubicBezTo>
                  <a:cubicBezTo>
                    <a:pt x="12740" y="2132"/>
                    <a:pt x="12764" y="2156"/>
                    <a:pt x="12728" y="2179"/>
                  </a:cubicBezTo>
                  <a:lnTo>
                    <a:pt x="12705" y="2179"/>
                  </a:lnTo>
                  <a:cubicBezTo>
                    <a:pt x="12705" y="2168"/>
                    <a:pt x="12705" y="2168"/>
                    <a:pt x="12695" y="2168"/>
                  </a:cubicBezTo>
                  <a:lnTo>
                    <a:pt x="12695" y="2168"/>
                  </a:lnTo>
                  <a:cubicBezTo>
                    <a:pt x="12694" y="2168"/>
                    <a:pt x="12694" y="2169"/>
                    <a:pt x="12693" y="2169"/>
                  </a:cubicBezTo>
                  <a:cubicBezTo>
                    <a:pt x="12693" y="2169"/>
                    <a:pt x="12693" y="2168"/>
                    <a:pt x="12693" y="2168"/>
                  </a:cubicBezTo>
                  <a:lnTo>
                    <a:pt x="12693" y="2168"/>
                  </a:lnTo>
                  <a:cubicBezTo>
                    <a:pt x="12694" y="2168"/>
                    <a:pt x="12694" y="2168"/>
                    <a:pt x="12695" y="2168"/>
                  </a:cubicBezTo>
                  <a:lnTo>
                    <a:pt x="12695" y="2168"/>
                  </a:lnTo>
                  <a:cubicBezTo>
                    <a:pt x="12696" y="2167"/>
                    <a:pt x="12697" y="2165"/>
                    <a:pt x="12698" y="2164"/>
                  </a:cubicBezTo>
                  <a:lnTo>
                    <a:pt x="12698" y="2164"/>
                  </a:lnTo>
                  <a:lnTo>
                    <a:pt x="12693" y="2168"/>
                  </a:lnTo>
                  <a:cubicBezTo>
                    <a:pt x="12693" y="2168"/>
                    <a:pt x="12681" y="2179"/>
                    <a:pt x="12681" y="2179"/>
                  </a:cubicBezTo>
                  <a:cubicBezTo>
                    <a:pt x="12657" y="2179"/>
                    <a:pt x="12633" y="2191"/>
                    <a:pt x="12609" y="2203"/>
                  </a:cubicBezTo>
                  <a:cubicBezTo>
                    <a:pt x="12645" y="2263"/>
                    <a:pt x="12562" y="2227"/>
                    <a:pt x="12586" y="2275"/>
                  </a:cubicBezTo>
                  <a:cubicBezTo>
                    <a:pt x="12633" y="2310"/>
                    <a:pt x="12586" y="2287"/>
                    <a:pt x="12586" y="2310"/>
                  </a:cubicBezTo>
                  <a:cubicBezTo>
                    <a:pt x="12586" y="2287"/>
                    <a:pt x="12550" y="2275"/>
                    <a:pt x="12538" y="2275"/>
                  </a:cubicBezTo>
                  <a:lnTo>
                    <a:pt x="12538" y="2275"/>
                  </a:lnTo>
                  <a:cubicBezTo>
                    <a:pt x="12550" y="2287"/>
                    <a:pt x="12550" y="2299"/>
                    <a:pt x="12550" y="2310"/>
                  </a:cubicBezTo>
                  <a:cubicBezTo>
                    <a:pt x="12538" y="2304"/>
                    <a:pt x="12517" y="2299"/>
                    <a:pt x="12504" y="2299"/>
                  </a:cubicBezTo>
                  <a:cubicBezTo>
                    <a:pt x="12490" y="2299"/>
                    <a:pt x="12484" y="2304"/>
                    <a:pt x="12502" y="2322"/>
                  </a:cubicBezTo>
                  <a:cubicBezTo>
                    <a:pt x="12467" y="2322"/>
                    <a:pt x="12478" y="2310"/>
                    <a:pt x="12467" y="2299"/>
                  </a:cubicBezTo>
                  <a:cubicBezTo>
                    <a:pt x="12463" y="2297"/>
                    <a:pt x="12461" y="2296"/>
                    <a:pt x="12460" y="2296"/>
                  </a:cubicBezTo>
                  <a:lnTo>
                    <a:pt x="12460" y="2296"/>
                  </a:lnTo>
                  <a:cubicBezTo>
                    <a:pt x="12456" y="2296"/>
                    <a:pt x="12477" y="2313"/>
                    <a:pt x="12473" y="2313"/>
                  </a:cubicBezTo>
                  <a:cubicBezTo>
                    <a:pt x="12472" y="2313"/>
                    <a:pt x="12470" y="2312"/>
                    <a:pt x="12467" y="2310"/>
                  </a:cubicBezTo>
                  <a:lnTo>
                    <a:pt x="12455" y="2310"/>
                  </a:lnTo>
                  <a:cubicBezTo>
                    <a:pt x="12443" y="2322"/>
                    <a:pt x="12431" y="2322"/>
                    <a:pt x="12407" y="2334"/>
                  </a:cubicBezTo>
                  <a:cubicBezTo>
                    <a:pt x="12467" y="2382"/>
                    <a:pt x="12419" y="2370"/>
                    <a:pt x="12431" y="2394"/>
                  </a:cubicBezTo>
                  <a:cubicBezTo>
                    <a:pt x="12419" y="2382"/>
                    <a:pt x="12407" y="2382"/>
                    <a:pt x="12383" y="2382"/>
                  </a:cubicBezTo>
                  <a:lnTo>
                    <a:pt x="12419" y="2418"/>
                  </a:lnTo>
                  <a:cubicBezTo>
                    <a:pt x="12433" y="2431"/>
                    <a:pt x="12430" y="2435"/>
                    <a:pt x="12423" y="2435"/>
                  </a:cubicBezTo>
                  <a:cubicBezTo>
                    <a:pt x="12417" y="2435"/>
                    <a:pt x="12408" y="2432"/>
                    <a:pt x="12402" y="2432"/>
                  </a:cubicBezTo>
                  <a:cubicBezTo>
                    <a:pt x="12395" y="2432"/>
                    <a:pt x="12392" y="2434"/>
                    <a:pt x="12395" y="2441"/>
                  </a:cubicBezTo>
                  <a:lnTo>
                    <a:pt x="12407" y="2453"/>
                  </a:lnTo>
                  <a:cubicBezTo>
                    <a:pt x="12413" y="2459"/>
                    <a:pt x="12404" y="2462"/>
                    <a:pt x="12389" y="2462"/>
                  </a:cubicBezTo>
                  <a:cubicBezTo>
                    <a:pt x="12374" y="2462"/>
                    <a:pt x="12353" y="2459"/>
                    <a:pt x="12336" y="2453"/>
                  </a:cubicBezTo>
                  <a:lnTo>
                    <a:pt x="12336" y="2453"/>
                  </a:lnTo>
                  <a:cubicBezTo>
                    <a:pt x="12383" y="2620"/>
                    <a:pt x="12181" y="2549"/>
                    <a:pt x="12157" y="2656"/>
                  </a:cubicBezTo>
                  <a:cubicBezTo>
                    <a:pt x="12169" y="2668"/>
                    <a:pt x="12181" y="2668"/>
                    <a:pt x="12205" y="2691"/>
                  </a:cubicBezTo>
                  <a:cubicBezTo>
                    <a:pt x="12209" y="2691"/>
                    <a:pt x="12212" y="2691"/>
                    <a:pt x="12214" y="2692"/>
                  </a:cubicBezTo>
                  <a:lnTo>
                    <a:pt x="12214" y="2692"/>
                  </a:lnTo>
                  <a:cubicBezTo>
                    <a:pt x="12211" y="2685"/>
                    <a:pt x="12208" y="2680"/>
                    <a:pt x="12216" y="2680"/>
                  </a:cubicBezTo>
                  <a:cubicBezTo>
                    <a:pt x="12228" y="2691"/>
                    <a:pt x="12264" y="2727"/>
                    <a:pt x="12240" y="2727"/>
                  </a:cubicBezTo>
                  <a:cubicBezTo>
                    <a:pt x="12240" y="2715"/>
                    <a:pt x="12240" y="2715"/>
                    <a:pt x="12240" y="2715"/>
                  </a:cubicBezTo>
                  <a:cubicBezTo>
                    <a:pt x="12228" y="2715"/>
                    <a:pt x="12240" y="2727"/>
                    <a:pt x="12228" y="2727"/>
                  </a:cubicBezTo>
                  <a:cubicBezTo>
                    <a:pt x="12222" y="2733"/>
                    <a:pt x="12222" y="2736"/>
                    <a:pt x="12222" y="2736"/>
                  </a:cubicBezTo>
                  <a:cubicBezTo>
                    <a:pt x="12222" y="2736"/>
                    <a:pt x="12222" y="2733"/>
                    <a:pt x="12216" y="2727"/>
                  </a:cubicBezTo>
                  <a:lnTo>
                    <a:pt x="12169" y="2739"/>
                  </a:lnTo>
                  <a:cubicBezTo>
                    <a:pt x="12193" y="2763"/>
                    <a:pt x="12190" y="2769"/>
                    <a:pt x="12179" y="2769"/>
                  </a:cubicBezTo>
                  <a:cubicBezTo>
                    <a:pt x="12169" y="2769"/>
                    <a:pt x="12151" y="2763"/>
                    <a:pt x="12145" y="2763"/>
                  </a:cubicBezTo>
                  <a:cubicBezTo>
                    <a:pt x="12109" y="2739"/>
                    <a:pt x="12145" y="2739"/>
                    <a:pt x="12109" y="2715"/>
                  </a:cubicBezTo>
                  <a:lnTo>
                    <a:pt x="12086" y="2703"/>
                  </a:lnTo>
                  <a:lnTo>
                    <a:pt x="12109" y="2727"/>
                  </a:lnTo>
                  <a:lnTo>
                    <a:pt x="12086" y="2727"/>
                  </a:lnTo>
                  <a:lnTo>
                    <a:pt x="12086" y="2727"/>
                  </a:lnTo>
                  <a:lnTo>
                    <a:pt x="12086" y="2727"/>
                  </a:lnTo>
                  <a:cubicBezTo>
                    <a:pt x="12086" y="2727"/>
                    <a:pt x="12086" y="2727"/>
                    <a:pt x="12086" y="2727"/>
                  </a:cubicBezTo>
                  <a:lnTo>
                    <a:pt x="12086" y="2727"/>
                  </a:lnTo>
                  <a:cubicBezTo>
                    <a:pt x="12090" y="2731"/>
                    <a:pt x="12094" y="2736"/>
                    <a:pt x="12097" y="2739"/>
                  </a:cubicBezTo>
                  <a:cubicBezTo>
                    <a:pt x="12097" y="2739"/>
                    <a:pt x="12094" y="2739"/>
                    <a:pt x="12090" y="2737"/>
                  </a:cubicBezTo>
                  <a:lnTo>
                    <a:pt x="12090" y="2737"/>
                  </a:lnTo>
                  <a:lnTo>
                    <a:pt x="12097" y="2751"/>
                  </a:lnTo>
                  <a:cubicBezTo>
                    <a:pt x="12080" y="2739"/>
                    <a:pt x="12074" y="2739"/>
                    <a:pt x="12069" y="2739"/>
                  </a:cubicBezTo>
                  <a:cubicBezTo>
                    <a:pt x="12065" y="2739"/>
                    <a:pt x="12062" y="2739"/>
                    <a:pt x="12050" y="2727"/>
                  </a:cubicBezTo>
                  <a:lnTo>
                    <a:pt x="12050" y="2727"/>
                  </a:lnTo>
                  <a:cubicBezTo>
                    <a:pt x="12007" y="2748"/>
                    <a:pt x="12050" y="2789"/>
                    <a:pt x="12018" y="2789"/>
                  </a:cubicBezTo>
                  <a:cubicBezTo>
                    <a:pt x="12014" y="2789"/>
                    <a:pt x="12009" y="2788"/>
                    <a:pt x="12002" y="2787"/>
                  </a:cubicBezTo>
                  <a:lnTo>
                    <a:pt x="12002" y="2787"/>
                  </a:lnTo>
                  <a:cubicBezTo>
                    <a:pt x="12014" y="2799"/>
                    <a:pt x="12050" y="2834"/>
                    <a:pt x="12038" y="2846"/>
                  </a:cubicBezTo>
                  <a:cubicBezTo>
                    <a:pt x="12026" y="2846"/>
                    <a:pt x="12014" y="2834"/>
                    <a:pt x="12002" y="2822"/>
                  </a:cubicBezTo>
                  <a:lnTo>
                    <a:pt x="12002" y="2822"/>
                  </a:lnTo>
                  <a:lnTo>
                    <a:pt x="12014" y="2846"/>
                  </a:lnTo>
                  <a:cubicBezTo>
                    <a:pt x="12000" y="2840"/>
                    <a:pt x="11990" y="2838"/>
                    <a:pt x="11984" y="2838"/>
                  </a:cubicBezTo>
                  <a:cubicBezTo>
                    <a:pt x="11963" y="2838"/>
                    <a:pt x="11970" y="2861"/>
                    <a:pt x="11943" y="2870"/>
                  </a:cubicBezTo>
                  <a:lnTo>
                    <a:pt x="11931" y="2858"/>
                  </a:lnTo>
                  <a:lnTo>
                    <a:pt x="11931" y="2858"/>
                  </a:lnTo>
                  <a:cubicBezTo>
                    <a:pt x="11943" y="2870"/>
                    <a:pt x="11955" y="2894"/>
                    <a:pt x="11943" y="2894"/>
                  </a:cubicBezTo>
                  <a:lnTo>
                    <a:pt x="11907" y="2870"/>
                  </a:lnTo>
                  <a:lnTo>
                    <a:pt x="11907" y="2870"/>
                  </a:lnTo>
                  <a:cubicBezTo>
                    <a:pt x="11883" y="2870"/>
                    <a:pt x="11966" y="2930"/>
                    <a:pt x="11943" y="2930"/>
                  </a:cubicBezTo>
                  <a:cubicBezTo>
                    <a:pt x="11978" y="2953"/>
                    <a:pt x="12002" y="2953"/>
                    <a:pt x="12026" y="2977"/>
                  </a:cubicBezTo>
                  <a:cubicBezTo>
                    <a:pt x="12011" y="2967"/>
                    <a:pt x="12000" y="2963"/>
                    <a:pt x="11994" y="2963"/>
                  </a:cubicBezTo>
                  <a:cubicBezTo>
                    <a:pt x="11987" y="2963"/>
                    <a:pt x="11988" y="2970"/>
                    <a:pt x="12002" y="2977"/>
                  </a:cubicBezTo>
                  <a:cubicBezTo>
                    <a:pt x="12002" y="2989"/>
                    <a:pt x="12002" y="2992"/>
                    <a:pt x="12001" y="2992"/>
                  </a:cubicBezTo>
                  <a:cubicBezTo>
                    <a:pt x="11999" y="2992"/>
                    <a:pt x="11996" y="2989"/>
                    <a:pt x="11990" y="2989"/>
                  </a:cubicBezTo>
                  <a:lnTo>
                    <a:pt x="12002" y="3013"/>
                  </a:lnTo>
                  <a:cubicBezTo>
                    <a:pt x="12001" y="3015"/>
                    <a:pt x="11998" y="3015"/>
                    <a:pt x="11996" y="3015"/>
                  </a:cubicBezTo>
                  <a:cubicBezTo>
                    <a:pt x="11983" y="3015"/>
                    <a:pt x="11961" y="2994"/>
                    <a:pt x="11948" y="2974"/>
                  </a:cubicBezTo>
                  <a:lnTo>
                    <a:pt x="11948" y="2974"/>
                  </a:lnTo>
                  <a:cubicBezTo>
                    <a:pt x="11960" y="2999"/>
                    <a:pt x="11930" y="2990"/>
                    <a:pt x="11919" y="3001"/>
                  </a:cubicBezTo>
                  <a:lnTo>
                    <a:pt x="11907" y="2989"/>
                  </a:lnTo>
                  <a:lnTo>
                    <a:pt x="11895" y="3001"/>
                  </a:lnTo>
                  <a:cubicBezTo>
                    <a:pt x="11919" y="3025"/>
                    <a:pt x="11907" y="3037"/>
                    <a:pt x="11883" y="3037"/>
                  </a:cubicBezTo>
                  <a:lnTo>
                    <a:pt x="11871" y="3025"/>
                  </a:lnTo>
                  <a:lnTo>
                    <a:pt x="11871" y="3025"/>
                  </a:lnTo>
                  <a:cubicBezTo>
                    <a:pt x="11876" y="3035"/>
                    <a:pt x="11873" y="3039"/>
                    <a:pt x="11864" y="3039"/>
                  </a:cubicBezTo>
                  <a:cubicBezTo>
                    <a:pt x="11853" y="3039"/>
                    <a:pt x="11832" y="3032"/>
                    <a:pt x="11812" y="3025"/>
                  </a:cubicBezTo>
                  <a:lnTo>
                    <a:pt x="11812" y="3025"/>
                  </a:lnTo>
                  <a:cubicBezTo>
                    <a:pt x="11826" y="3044"/>
                    <a:pt x="11814" y="3046"/>
                    <a:pt x="11797" y="3046"/>
                  </a:cubicBezTo>
                  <a:cubicBezTo>
                    <a:pt x="11792" y="3046"/>
                    <a:pt x="11788" y="3046"/>
                    <a:pt x="11783" y="3046"/>
                  </a:cubicBezTo>
                  <a:cubicBezTo>
                    <a:pt x="11761" y="3046"/>
                    <a:pt x="11740" y="3049"/>
                    <a:pt x="11764" y="3084"/>
                  </a:cubicBezTo>
                  <a:lnTo>
                    <a:pt x="11740" y="3061"/>
                  </a:lnTo>
                  <a:lnTo>
                    <a:pt x="11740" y="3061"/>
                  </a:lnTo>
                  <a:cubicBezTo>
                    <a:pt x="11776" y="3132"/>
                    <a:pt x="11681" y="3096"/>
                    <a:pt x="11740" y="3168"/>
                  </a:cubicBezTo>
                  <a:cubicBezTo>
                    <a:pt x="11729" y="3165"/>
                    <a:pt x="11721" y="3164"/>
                    <a:pt x="11716" y="3164"/>
                  </a:cubicBezTo>
                  <a:cubicBezTo>
                    <a:pt x="11675" y="3164"/>
                    <a:pt x="11763" y="3223"/>
                    <a:pt x="11742" y="3223"/>
                  </a:cubicBezTo>
                  <a:cubicBezTo>
                    <a:pt x="11738" y="3223"/>
                    <a:pt x="11730" y="3220"/>
                    <a:pt x="11716" y="3215"/>
                  </a:cubicBezTo>
                  <a:lnTo>
                    <a:pt x="11716" y="3215"/>
                  </a:lnTo>
                  <a:lnTo>
                    <a:pt x="11728" y="3227"/>
                  </a:lnTo>
                  <a:cubicBezTo>
                    <a:pt x="11645" y="3311"/>
                    <a:pt x="11538" y="3370"/>
                    <a:pt x="11514" y="3489"/>
                  </a:cubicBezTo>
                  <a:lnTo>
                    <a:pt x="11502" y="3477"/>
                  </a:lnTo>
                  <a:cubicBezTo>
                    <a:pt x="11371" y="3584"/>
                    <a:pt x="11324" y="3751"/>
                    <a:pt x="11216" y="3870"/>
                  </a:cubicBezTo>
                  <a:cubicBezTo>
                    <a:pt x="11216" y="3894"/>
                    <a:pt x="11264" y="3918"/>
                    <a:pt x="11276" y="3942"/>
                  </a:cubicBezTo>
                  <a:cubicBezTo>
                    <a:pt x="11276" y="3942"/>
                    <a:pt x="11271" y="3947"/>
                    <a:pt x="11260" y="3947"/>
                  </a:cubicBezTo>
                  <a:cubicBezTo>
                    <a:pt x="11255" y="3947"/>
                    <a:pt x="11248" y="3946"/>
                    <a:pt x="11240" y="3942"/>
                  </a:cubicBezTo>
                  <a:cubicBezTo>
                    <a:pt x="11240" y="3930"/>
                    <a:pt x="11216" y="3918"/>
                    <a:pt x="11204" y="3906"/>
                  </a:cubicBezTo>
                  <a:cubicBezTo>
                    <a:pt x="11204" y="3930"/>
                    <a:pt x="11157" y="3930"/>
                    <a:pt x="11181" y="3953"/>
                  </a:cubicBezTo>
                  <a:lnTo>
                    <a:pt x="11216" y="3965"/>
                  </a:lnTo>
                  <a:cubicBezTo>
                    <a:pt x="11228" y="3977"/>
                    <a:pt x="11216" y="3989"/>
                    <a:pt x="11204" y="3989"/>
                  </a:cubicBezTo>
                  <a:cubicBezTo>
                    <a:pt x="11195" y="3980"/>
                    <a:pt x="11173" y="3971"/>
                    <a:pt x="11162" y="3962"/>
                  </a:cubicBezTo>
                  <a:lnTo>
                    <a:pt x="11162" y="3962"/>
                  </a:lnTo>
                  <a:cubicBezTo>
                    <a:pt x="11175" y="3983"/>
                    <a:pt x="11171" y="3987"/>
                    <a:pt x="11162" y="3987"/>
                  </a:cubicBezTo>
                  <a:cubicBezTo>
                    <a:pt x="11154" y="3987"/>
                    <a:pt x="11142" y="3983"/>
                    <a:pt x="11132" y="3983"/>
                  </a:cubicBezTo>
                  <a:cubicBezTo>
                    <a:pt x="11123" y="3983"/>
                    <a:pt x="11118" y="3987"/>
                    <a:pt x="11121" y="4001"/>
                  </a:cubicBezTo>
                  <a:cubicBezTo>
                    <a:pt x="11181" y="4049"/>
                    <a:pt x="11204" y="4108"/>
                    <a:pt x="11240" y="4156"/>
                  </a:cubicBezTo>
                  <a:lnTo>
                    <a:pt x="11216" y="4156"/>
                  </a:lnTo>
                  <a:cubicBezTo>
                    <a:pt x="11216" y="4144"/>
                    <a:pt x="11169" y="4132"/>
                    <a:pt x="11181" y="4108"/>
                  </a:cubicBezTo>
                  <a:lnTo>
                    <a:pt x="11181" y="4108"/>
                  </a:lnTo>
                  <a:cubicBezTo>
                    <a:pt x="11157" y="4120"/>
                    <a:pt x="11169" y="4144"/>
                    <a:pt x="11157" y="4156"/>
                  </a:cubicBezTo>
                  <a:cubicBezTo>
                    <a:pt x="11169" y="4156"/>
                    <a:pt x="11193" y="4180"/>
                    <a:pt x="11193" y="4192"/>
                  </a:cubicBezTo>
                  <a:cubicBezTo>
                    <a:pt x="11183" y="4192"/>
                    <a:pt x="11158" y="4176"/>
                    <a:pt x="11143" y="4176"/>
                  </a:cubicBezTo>
                  <a:cubicBezTo>
                    <a:pt x="11139" y="4176"/>
                    <a:pt x="11135" y="4177"/>
                    <a:pt x="11133" y="4180"/>
                  </a:cubicBezTo>
                  <a:lnTo>
                    <a:pt x="11121" y="4156"/>
                  </a:lnTo>
                  <a:cubicBezTo>
                    <a:pt x="11117" y="4154"/>
                    <a:pt x="11114" y="4153"/>
                    <a:pt x="11112" y="4153"/>
                  </a:cubicBezTo>
                  <a:lnTo>
                    <a:pt x="11112" y="4153"/>
                  </a:lnTo>
                  <a:cubicBezTo>
                    <a:pt x="11106" y="4153"/>
                    <a:pt x="11121" y="4170"/>
                    <a:pt x="11121" y="4180"/>
                  </a:cubicBezTo>
                  <a:cubicBezTo>
                    <a:pt x="11097" y="4168"/>
                    <a:pt x="11085" y="4168"/>
                    <a:pt x="11050" y="4156"/>
                  </a:cubicBezTo>
                  <a:lnTo>
                    <a:pt x="11050" y="4156"/>
                  </a:lnTo>
                  <a:cubicBezTo>
                    <a:pt x="11085" y="4192"/>
                    <a:pt x="11062" y="4180"/>
                    <a:pt x="11073" y="4204"/>
                  </a:cubicBezTo>
                  <a:cubicBezTo>
                    <a:pt x="11109" y="4215"/>
                    <a:pt x="11097" y="4239"/>
                    <a:pt x="11121" y="4251"/>
                  </a:cubicBezTo>
                  <a:lnTo>
                    <a:pt x="11121" y="4227"/>
                  </a:lnTo>
                  <a:cubicBezTo>
                    <a:pt x="11117" y="4229"/>
                    <a:pt x="11114" y="4230"/>
                    <a:pt x="11112" y="4230"/>
                  </a:cubicBezTo>
                  <a:cubicBezTo>
                    <a:pt x="11104" y="4230"/>
                    <a:pt x="11115" y="4209"/>
                    <a:pt x="11085" y="4180"/>
                  </a:cubicBezTo>
                  <a:lnTo>
                    <a:pt x="11085" y="4180"/>
                  </a:lnTo>
                  <a:cubicBezTo>
                    <a:pt x="11105" y="4190"/>
                    <a:pt x="11134" y="4233"/>
                    <a:pt x="11142" y="4233"/>
                  </a:cubicBezTo>
                  <a:cubicBezTo>
                    <a:pt x="11144" y="4233"/>
                    <a:pt x="11145" y="4231"/>
                    <a:pt x="11145" y="4227"/>
                  </a:cubicBezTo>
                  <a:lnTo>
                    <a:pt x="11145" y="4227"/>
                  </a:lnTo>
                  <a:cubicBezTo>
                    <a:pt x="11157" y="4263"/>
                    <a:pt x="11133" y="4251"/>
                    <a:pt x="11157" y="4299"/>
                  </a:cubicBezTo>
                  <a:cubicBezTo>
                    <a:pt x="11157" y="4297"/>
                    <a:pt x="11157" y="4296"/>
                    <a:pt x="11158" y="4296"/>
                  </a:cubicBezTo>
                  <a:cubicBezTo>
                    <a:pt x="11164" y="4296"/>
                    <a:pt x="11184" y="4323"/>
                    <a:pt x="11204" y="4323"/>
                  </a:cubicBezTo>
                  <a:cubicBezTo>
                    <a:pt x="11201" y="4330"/>
                    <a:pt x="11197" y="4333"/>
                    <a:pt x="11193" y="4333"/>
                  </a:cubicBezTo>
                  <a:cubicBezTo>
                    <a:pt x="11183" y="4333"/>
                    <a:pt x="11170" y="4319"/>
                    <a:pt x="11145" y="4311"/>
                  </a:cubicBezTo>
                  <a:cubicBezTo>
                    <a:pt x="11145" y="4314"/>
                    <a:pt x="11143" y="4314"/>
                    <a:pt x="11142" y="4314"/>
                  </a:cubicBezTo>
                  <a:cubicBezTo>
                    <a:pt x="11140" y="4314"/>
                    <a:pt x="11137" y="4314"/>
                    <a:pt x="11136" y="4314"/>
                  </a:cubicBezTo>
                  <a:cubicBezTo>
                    <a:pt x="11133" y="4314"/>
                    <a:pt x="11133" y="4317"/>
                    <a:pt x="11145" y="4334"/>
                  </a:cubicBezTo>
                  <a:cubicBezTo>
                    <a:pt x="11166" y="4356"/>
                    <a:pt x="11162" y="4360"/>
                    <a:pt x="11155" y="4360"/>
                  </a:cubicBezTo>
                  <a:cubicBezTo>
                    <a:pt x="11151" y="4360"/>
                    <a:pt x="11145" y="4358"/>
                    <a:pt x="11145" y="4358"/>
                  </a:cubicBezTo>
                  <a:lnTo>
                    <a:pt x="11133" y="4358"/>
                  </a:lnTo>
                  <a:lnTo>
                    <a:pt x="11145" y="4370"/>
                  </a:lnTo>
                  <a:cubicBezTo>
                    <a:pt x="11142" y="4372"/>
                    <a:pt x="11140" y="4372"/>
                    <a:pt x="11137" y="4372"/>
                  </a:cubicBezTo>
                  <a:cubicBezTo>
                    <a:pt x="11116" y="4372"/>
                    <a:pt x="11093" y="4334"/>
                    <a:pt x="11062" y="4334"/>
                  </a:cubicBezTo>
                  <a:cubicBezTo>
                    <a:pt x="11056" y="4333"/>
                    <a:pt x="11053" y="4332"/>
                    <a:pt x="11051" y="4332"/>
                  </a:cubicBezTo>
                  <a:cubicBezTo>
                    <a:pt x="11038" y="4332"/>
                    <a:pt x="11070" y="4358"/>
                    <a:pt x="11050" y="4358"/>
                  </a:cubicBezTo>
                  <a:lnTo>
                    <a:pt x="11062" y="4358"/>
                  </a:lnTo>
                  <a:cubicBezTo>
                    <a:pt x="11062" y="4370"/>
                    <a:pt x="11050" y="4382"/>
                    <a:pt x="11073" y="4406"/>
                  </a:cubicBezTo>
                  <a:cubicBezTo>
                    <a:pt x="11071" y="4404"/>
                    <a:pt x="11070" y="4403"/>
                    <a:pt x="11069" y="4403"/>
                  </a:cubicBezTo>
                  <a:lnTo>
                    <a:pt x="11069" y="4403"/>
                  </a:lnTo>
                  <a:cubicBezTo>
                    <a:pt x="11066" y="4403"/>
                    <a:pt x="11076" y="4420"/>
                    <a:pt x="11085" y="4430"/>
                  </a:cubicBezTo>
                  <a:cubicBezTo>
                    <a:pt x="11085" y="4439"/>
                    <a:pt x="11099" y="4462"/>
                    <a:pt x="11085" y="4462"/>
                  </a:cubicBezTo>
                  <a:cubicBezTo>
                    <a:pt x="11080" y="4462"/>
                    <a:pt x="11073" y="4459"/>
                    <a:pt x="11062" y="4454"/>
                  </a:cubicBezTo>
                  <a:cubicBezTo>
                    <a:pt x="11050" y="4454"/>
                    <a:pt x="11026" y="4454"/>
                    <a:pt x="11014" y="4442"/>
                  </a:cubicBezTo>
                  <a:lnTo>
                    <a:pt x="10990" y="4454"/>
                  </a:lnTo>
                  <a:lnTo>
                    <a:pt x="10954" y="4418"/>
                  </a:lnTo>
                  <a:lnTo>
                    <a:pt x="10954" y="4418"/>
                  </a:lnTo>
                  <a:cubicBezTo>
                    <a:pt x="10954" y="4442"/>
                    <a:pt x="10978" y="4465"/>
                    <a:pt x="11002" y="4501"/>
                  </a:cubicBezTo>
                  <a:cubicBezTo>
                    <a:pt x="11014" y="4501"/>
                    <a:pt x="11026" y="4501"/>
                    <a:pt x="11050" y="4513"/>
                  </a:cubicBezTo>
                  <a:cubicBezTo>
                    <a:pt x="11085" y="4549"/>
                    <a:pt x="10990" y="4537"/>
                    <a:pt x="11026" y="4549"/>
                  </a:cubicBezTo>
                  <a:cubicBezTo>
                    <a:pt x="11026" y="4557"/>
                    <a:pt x="11025" y="4559"/>
                    <a:pt x="11022" y="4559"/>
                  </a:cubicBezTo>
                  <a:cubicBezTo>
                    <a:pt x="11018" y="4559"/>
                    <a:pt x="11010" y="4549"/>
                    <a:pt x="11002" y="4549"/>
                  </a:cubicBezTo>
                  <a:lnTo>
                    <a:pt x="11002" y="4549"/>
                  </a:lnTo>
                  <a:cubicBezTo>
                    <a:pt x="10990" y="4561"/>
                    <a:pt x="11014" y="4573"/>
                    <a:pt x="11014" y="4585"/>
                  </a:cubicBezTo>
                  <a:lnTo>
                    <a:pt x="10990" y="4585"/>
                  </a:lnTo>
                  <a:cubicBezTo>
                    <a:pt x="10981" y="4580"/>
                    <a:pt x="10975" y="4578"/>
                    <a:pt x="10973" y="4578"/>
                  </a:cubicBezTo>
                  <a:cubicBezTo>
                    <a:pt x="10963" y="4578"/>
                    <a:pt x="10997" y="4608"/>
                    <a:pt x="10978" y="4608"/>
                  </a:cubicBezTo>
                  <a:cubicBezTo>
                    <a:pt x="10969" y="4608"/>
                    <a:pt x="10934" y="4588"/>
                    <a:pt x="10926" y="4588"/>
                  </a:cubicBezTo>
                  <a:lnTo>
                    <a:pt x="10926" y="4588"/>
                  </a:lnTo>
                  <a:cubicBezTo>
                    <a:pt x="10924" y="4588"/>
                    <a:pt x="10925" y="4590"/>
                    <a:pt x="10931" y="4596"/>
                  </a:cubicBezTo>
                  <a:cubicBezTo>
                    <a:pt x="10931" y="4596"/>
                    <a:pt x="10931" y="4608"/>
                    <a:pt x="10943" y="4608"/>
                  </a:cubicBezTo>
                  <a:cubicBezTo>
                    <a:pt x="10954" y="4620"/>
                    <a:pt x="10966" y="4632"/>
                    <a:pt x="10954" y="4632"/>
                  </a:cubicBezTo>
                  <a:lnTo>
                    <a:pt x="10943" y="4644"/>
                  </a:lnTo>
                  <a:cubicBezTo>
                    <a:pt x="10931" y="4644"/>
                    <a:pt x="10931" y="4644"/>
                    <a:pt x="10931" y="4656"/>
                  </a:cubicBezTo>
                  <a:lnTo>
                    <a:pt x="10919" y="4644"/>
                  </a:lnTo>
                  <a:cubicBezTo>
                    <a:pt x="10919" y="4648"/>
                    <a:pt x="10917" y="4649"/>
                    <a:pt x="10916" y="4649"/>
                  </a:cubicBezTo>
                  <a:cubicBezTo>
                    <a:pt x="10912" y="4649"/>
                    <a:pt x="10907" y="4644"/>
                    <a:pt x="10907" y="4644"/>
                  </a:cubicBezTo>
                  <a:cubicBezTo>
                    <a:pt x="10900" y="4643"/>
                    <a:pt x="10895" y="4642"/>
                    <a:pt x="10891" y="4642"/>
                  </a:cubicBezTo>
                  <a:cubicBezTo>
                    <a:pt x="10852" y="4642"/>
                    <a:pt x="10891" y="4681"/>
                    <a:pt x="10861" y="4681"/>
                  </a:cubicBezTo>
                  <a:cubicBezTo>
                    <a:pt x="10857" y="4681"/>
                    <a:pt x="10853" y="4681"/>
                    <a:pt x="10847" y="4680"/>
                  </a:cubicBezTo>
                  <a:lnTo>
                    <a:pt x="10847" y="4680"/>
                  </a:lnTo>
                  <a:cubicBezTo>
                    <a:pt x="10871" y="4704"/>
                    <a:pt x="10883" y="4704"/>
                    <a:pt x="10907" y="4715"/>
                  </a:cubicBezTo>
                  <a:cubicBezTo>
                    <a:pt x="10919" y="4727"/>
                    <a:pt x="10931" y="4751"/>
                    <a:pt x="10943" y="4775"/>
                  </a:cubicBezTo>
                  <a:cubicBezTo>
                    <a:pt x="10895" y="4751"/>
                    <a:pt x="10847" y="4763"/>
                    <a:pt x="10800" y="4727"/>
                  </a:cubicBezTo>
                  <a:lnTo>
                    <a:pt x="10800" y="4727"/>
                  </a:lnTo>
                  <a:cubicBezTo>
                    <a:pt x="10788" y="4739"/>
                    <a:pt x="10835" y="4739"/>
                    <a:pt x="10847" y="4763"/>
                  </a:cubicBezTo>
                  <a:cubicBezTo>
                    <a:pt x="10847" y="4763"/>
                    <a:pt x="10871" y="4763"/>
                    <a:pt x="10895" y="4775"/>
                  </a:cubicBezTo>
                  <a:cubicBezTo>
                    <a:pt x="10919" y="4799"/>
                    <a:pt x="10919" y="4811"/>
                    <a:pt x="10907" y="4811"/>
                  </a:cubicBezTo>
                  <a:lnTo>
                    <a:pt x="10871" y="4787"/>
                  </a:lnTo>
                  <a:lnTo>
                    <a:pt x="10871" y="4787"/>
                  </a:lnTo>
                  <a:cubicBezTo>
                    <a:pt x="10871" y="4811"/>
                    <a:pt x="10931" y="4846"/>
                    <a:pt x="10966" y="4882"/>
                  </a:cubicBezTo>
                  <a:cubicBezTo>
                    <a:pt x="10943" y="4882"/>
                    <a:pt x="10919" y="4858"/>
                    <a:pt x="10871" y="4835"/>
                  </a:cubicBezTo>
                  <a:lnTo>
                    <a:pt x="10871" y="4846"/>
                  </a:lnTo>
                  <a:lnTo>
                    <a:pt x="10847" y="4835"/>
                  </a:lnTo>
                  <a:lnTo>
                    <a:pt x="10847" y="4835"/>
                  </a:lnTo>
                  <a:cubicBezTo>
                    <a:pt x="10847" y="4846"/>
                    <a:pt x="10871" y="4870"/>
                    <a:pt x="10859" y="4870"/>
                  </a:cubicBezTo>
                  <a:cubicBezTo>
                    <a:pt x="10835" y="4846"/>
                    <a:pt x="10812" y="4870"/>
                    <a:pt x="10788" y="4835"/>
                  </a:cubicBezTo>
                  <a:cubicBezTo>
                    <a:pt x="10776" y="4835"/>
                    <a:pt x="10788" y="4846"/>
                    <a:pt x="10800" y="4858"/>
                  </a:cubicBezTo>
                  <a:cubicBezTo>
                    <a:pt x="10804" y="4862"/>
                    <a:pt x="10806" y="4864"/>
                    <a:pt x="10808" y="4864"/>
                  </a:cubicBezTo>
                  <a:cubicBezTo>
                    <a:pt x="10813" y="4864"/>
                    <a:pt x="10816" y="4858"/>
                    <a:pt x="10823" y="4858"/>
                  </a:cubicBezTo>
                  <a:cubicBezTo>
                    <a:pt x="10847" y="4882"/>
                    <a:pt x="10847" y="4882"/>
                    <a:pt x="10835" y="4894"/>
                  </a:cubicBezTo>
                  <a:cubicBezTo>
                    <a:pt x="10816" y="4884"/>
                    <a:pt x="10851" y="4867"/>
                    <a:pt x="10821" y="4867"/>
                  </a:cubicBezTo>
                  <a:cubicBezTo>
                    <a:pt x="10815" y="4867"/>
                    <a:pt x="10805" y="4868"/>
                    <a:pt x="10791" y="4870"/>
                  </a:cubicBezTo>
                  <a:lnTo>
                    <a:pt x="10791" y="4870"/>
                  </a:lnTo>
                  <a:cubicBezTo>
                    <a:pt x="10794" y="4869"/>
                    <a:pt x="10800" y="4866"/>
                    <a:pt x="10800" y="4858"/>
                  </a:cubicBezTo>
                  <a:lnTo>
                    <a:pt x="10788" y="4858"/>
                  </a:lnTo>
                  <a:cubicBezTo>
                    <a:pt x="10764" y="4858"/>
                    <a:pt x="10728" y="4858"/>
                    <a:pt x="10776" y="4846"/>
                  </a:cubicBezTo>
                  <a:lnTo>
                    <a:pt x="10764" y="4846"/>
                  </a:lnTo>
                  <a:cubicBezTo>
                    <a:pt x="10764" y="4835"/>
                    <a:pt x="10764" y="4835"/>
                    <a:pt x="10776" y="4823"/>
                  </a:cubicBezTo>
                  <a:cubicBezTo>
                    <a:pt x="10784" y="4823"/>
                    <a:pt x="10792" y="4828"/>
                    <a:pt x="10793" y="4828"/>
                  </a:cubicBezTo>
                  <a:cubicBezTo>
                    <a:pt x="10793" y="4828"/>
                    <a:pt x="10792" y="4827"/>
                    <a:pt x="10788" y="4823"/>
                  </a:cubicBezTo>
                  <a:cubicBezTo>
                    <a:pt x="10776" y="4811"/>
                    <a:pt x="10776" y="4811"/>
                    <a:pt x="10776" y="4811"/>
                  </a:cubicBezTo>
                  <a:lnTo>
                    <a:pt x="10800" y="4811"/>
                  </a:lnTo>
                  <a:lnTo>
                    <a:pt x="10823" y="4835"/>
                  </a:lnTo>
                  <a:cubicBezTo>
                    <a:pt x="10847" y="4835"/>
                    <a:pt x="10788" y="4811"/>
                    <a:pt x="10800" y="4799"/>
                  </a:cubicBezTo>
                  <a:lnTo>
                    <a:pt x="10788" y="4799"/>
                  </a:lnTo>
                  <a:cubicBezTo>
                    <a:pt x="10800" y="4763"/>
                    <a:pt x="10812" y="4727"/>
                    <a:pt x="10764" y="4704"/>
                  </a:cubicBezTo>
                  <a:lnTo>
                    <a:pt x="10788" y="4704"/>
                  </a:lnTo>
                  <a:cubicBezTo>
                    <a:pt x="10788" y="4704"/>
                    <a:pt x="10788" y="4704"/>
                    <a:pt x="10788" y="4692"/>
                  </a:cubicBezTo>
                  <a:cubicBezTo>
                    <a:pt x="10812" y="4620"/>
                    <a:pt x="10764" y="4561"/>
                    <a:pt x="10764" y="4489"/>
                  </a:cubicBezTo>
                  <a:cubicBezTo>
                    <a:pt x="10748" y="4489"/>
                    <a:pt x="10722" y="4495"/>
                    <a:pt x="10699" y="4495"/>
                  </a:cubicBezTo>
                  <a:cubicBezTo>
                    <a:pt x="10687" y="4495"/>
                    <a:pt x="10677" y="4493"/>
                    <a:pt x="10669" y="4489"/>
                  </a:cubicBezTo>
                  <a:cubicBezTo>
                    <a:pt x="10669" y="4489"/>
                    <a:pt x="10669" y="4489"/>
                    <a:pt x="10692" y="4477"/>
                  </a:cubicBezTo>
                  <a:cubicBezTo>
                    <a:pt x="10700" y="4481"/>
                    <a:pt x="10708" y="4483"/>
                    <a:pt x="10715" y="4483"/>
                  </a:cubicBezTo>
                  <a:cubicBezTo>
                    <a:pt x="10730" y="4483"/>
                    <a:pt x="10740" y="4477"/>
                    <a:pt x="10740" y="4477"/>
                  </a:cubicBezTo>
                  <a:cubicBezTo>
                    <a:pt x="10740" y="4477"/>
                    <a:pt x="10776" y="4454"/>
                    <a:pt x="10740" y="4454"/>
                  </a:cubicBezTo>
                  <a:lnTo>
                    <a:pt x="10704" y="4465"/>
                  </a:lnTo>
                  <a:cubicBezTo>
                    <a:pt x="10692" y="4465"/>
                    <a:pt x="10692" y="4465"/>
                    <a:pt x="10692" y="4454"/>
                  </a:cubicBezTo>
                  <a:cubicBezTo>
                    <a:pt x="10716" y="4454"/>
                    <a:pt x="10752" y="4442"/>
                    <a:pt x="10764" y="4442"/>
                  </a:cubicBezTo>
                  <a:cubicBezTo>
                    <a:pt x="10669" y="4442"/>
                    <a:pt x="10800" y="4430"/>
                    <a:pt x="10764" y="4418"/>
                  </a:cubicBezTo>
                  <a:lnTo>
                    <a:pt x="10764" y="4418"/>
                  </a:lnTo>
                  <a:cubicBezTo>
                    <a:pt x="10728" y="4424"/>
                    <a:pt x="10692" y="4427"/>
                    <a:pt x="10660" y="4427"/>
                  </a:cubicBezTo>
                  <a:cubicBezTo>
                    <a:pt x="10627" y="4427"/>
                    <a:pt x="10597" y="4424"/>
                    <a:pt x="10573" y="4418"/>
                  </a:cubicBezTo>
                  <a:lnTo>
                    <a:pt x="10585" y="4418"/>
                  </a:lnTo>
                  <a:cubicBezTo>
                    <a:pt x="10585" y="4418"/>
                    <a:pt x="10612" y="4413"/>
                    <a:pt x="10629" y="4413"/>
                  </a:cubicBezTo>
                  <a:cubicBezTo>
                    <a:pt x="10638" y="4413"/>
                    <a:pt x="10645" y="4414"/>
                    <a:pt x="10645" y="4418"/>
                  </a:cubicBezTo>
                  <a:cubicBezTo>
                    <a:pt x="10657" y="4406"/>
                    <a:pt x="10633" y="4406"/>
                    <a:pt x="10633" y="4394"/>
                  </a:cubicBezTo>
                  <a:cubicBezTo>
                    <a:pt x="10625" y="4394"/>
                    <a:pt x="10612" y="4399"/>
                    <a:pt x="10600" y="4399"/>
                  </a:cubicBezTo>
                  <a:cubicBezTo>
                    <a:pt x="10595" y="4399"/>
                    <a:pt x="10589" y="4398"/>
                    <a:pt x="10585" y="4394"/>
                  </a:cubicBezTo>
                  <a:cubicBezTo>
                    <a:pt x="10597" y="4394"/>
                    <a:pt x="10633" y="4382"/>
                    <a:pt x="10633" y="4382"/>
                  </a:cubicBezTo>
                  <a:lnTo>
                    <a:pt x="10645" y="4382"/>
                  </a:lnTo>
                  <a:cubicBezTo>
                    <a:pt x="10681" y="4370"/>
                    <a:pt x="10681" y="4358"/>
                    <a:pt x="10716" y="4358"/>
                  </a:cubicBezTo>
                  <a:cubicBezTo>
                    <a:pt x="10669" y="4358"/>
                    <a:pt x="10692" y="4346"/>
                    <a:pt x="10669" y="4346"/>
                  </a:cubicBezTo>
                  <a:cubicBezTo>
                    <a:pt x="10633" y="4358"/>
                    <a:pt x="10621" y="4358"/>
                    <a:pt x="10597" y="4358"/>
                  </a:cubicBezTo>
                  <a:lnTo>
                    <a:pt x="10608" y="4370"/>
                  </a:lnTo>
                  <a:lnTo>
                    <a:pt x="10608" y="4370"/>
                  </a:lnTo>
                  <a:cubicBezTo>
                    <a:pt x="10601" y="4370"/>
                    <a:pt x="10596" y="4370"/>
                    <a:pt x="10596" y="4370"/>
                  </a:cubicBezTo>
                  <a:lnTo>
                    <a:pt x="10596" y="4370"/>
                  </a:lnTo>
                  <a:cubicBezTo>
                    <a:pt x="10562" y="4370"/>
                    <a:pt x="10585" y="4358"/>
                    <a:pt x="10550" y="4358"/>
                  </a:cubicBezTo>
                  <a:cubicBezTo>
                    <a:pt x="10550" y="4358"/>
                    <a:pt x="10514" y="4358"/>
                    <a:pt x="10490" y="4370"/>
                  </a:cubicBezTo>
                  <a:cubicBezTo>
                    <a:pt x="10490" y="4358"/>
                    <a:pt x="10514" y="4358"/>
                    <a:pt x="10550" y="4358"/>
                  </a:cubicBezTo>
                  <a:cubicBezTo>
                    <a:pt x="10538" y="4346"/>
                    <a:pt x="10573" y="4346"/>
                    <a:pt x="10538" y="4346"/>
                  </a:cubicBezTo>
                  <a:cubicBezTo>
                    <a:pt x="10550" y="4334"/>
                    <a:pt x="10573" y="4334"/>
                    <a:pt x="10597" y="4334"/>
                  </a:cubicBezTo>
                  <a:cubicBezTo>
                    <a:pt x="10603" y="4333"/>
                    <a:pt x="10605" y="4332"/>
                    <a:pt x="10606" y="4332"/>
                  </a:cubicBezTo>
                  <a:lnTo>
                    <a:pt x="10606" y="4332"/>
                  </a:lnTo>
                  <a:cubicBezTo>
                    <a:pt x="10611" y="4332"/>
                    <a:pt x="10590" y="4343"/>
                    <a:pt x="10611" y="4343"/>
                  </a:cubicBezTo>
                  <a:cubicBezTo>
                    <a:pt x="10620" y="4343"/>
                    <a:pt x="10638" y="4341"/>
                    <a:pt x="10669" y="4334"/>
                  </a:cubicBezTo>
                  <a:lnTo>
                    <a:pt x="10633" y="4334"/>
                  </a:lnTo>
                  <a:cubicBezTo>
                    <a:pt x="10645" y="4334"/>
                    <a:pt x="10681" y="4323"/>
                    <a:pt x="10669" y="4323"/>
                  </a:cubicBezTo>
                  <a:lnTo>
                    <a:pt x="10585" y="4323"/>
                  </a:lnTo>
                  <a:cubicBezTo>
                    <a:pt x="10573" y="4323"/>
                    <a:pt x="10550" y="4334"/>
                    <a:pt x="10526" y="4346"/>
                  </a:cubicBezTo>
                  <a:cubicBezTo>
                    <a:pt x="10478" y="4346"/>
                    <a:pt x="10514" y="4334"/>
                    <a:pt x="10514" y="4334"/>
                  </a:cubicBezTo>
                  <a:lnTo>
                    <a:pt x="10502" y="4334"/>
                  </a:lnTo>
                  <a:cubicBezTo>
                    <a:pt x="10526" y="4323"/>
                    <a:pt x="10573" y="4323"/>
                    <a:pt x="10597" y="4311"/>
                  </a:cubicBezTo>
                  <a:cubicBezTo>
                    <a:pt x="10615" y="4305"/>
                    <a:pt x="10609" y="4305"/>
                    <a:pt x="10602" y="4305"/>
                  </a:cubicBezTo>
                  <a:cubicBezTo>
                    <a:pt x="10594" y="4305"/>
                    <a:pt x="10585" y="4305"/>
                    <a:pt x="10597" y="4299"/>
                  </a:cubicBezTo>
                  <a:cubicBezTo>
                    <a:pt x="10585" y="4299"/>
                    <a:pt x="10585" y="4311"/>
                    <a:pt x="10585" y="4311"/>
                  </a:cubicBezTo>
                  <a:cubicBezTo>
                    <a:pt x="10585" y="4311"/>
                    <a:pt x="10585" y="4299"/>
                    <a:pt x="10585" y="4299"/>
                  </a:cubicBezTo>
                  <a:lnTo>
                    <a:pt x="10526" y="4299"/>
                  </a:lnTo>
                  <a:cubicBezTo>
                    <a:pt x="10514" y="4299"/>
                    <a:pt x="10466" y="4299"/>
                    <a:pt x="10526" y="4287"/>
                  </a:cubicBezTo>
                  <a:cubicBezTo>
                    <a:pt x="10526" y="4275"/>
                    <a:pt x="10550" y="4275"/>
                    <a:pt x="10562" y="4263"/>
                  </a:cubicBezTo>
                  <a:lnTo>
                    <a:pt x="10573" y="4251"/>
                  </a:lnTo>
                  <a:lnTo>
                    <a:pt x="10621" y="4251"/>
                  </a:lnTo>
                  <a:cubicBezTo>
                    <a:pt x="10617" y="4247"/>
                    <a:pt x="10612" y="4246"/>
                    <a:pt x="10605" y="4246"/>
                  </a:cubicBezTo>
                  <a:cubicBezTo>
                    <a:pt x="10591" y="4246"/>
                    <a:pt x="10569" y="4251"/>
                    <a:pt x="10538" y="4251"/>
                  </a:cubicBezTo>
                  <a:cubicBezTo>
                    <a:pt x="10538" y="4251"/>
                    <a:pt x="10526" y="4251"/>
                    <a:pt x="10490" y="4263"/>
                  </a:cubicBezTo>
                  <a:cubicBezTo>
                    <a:pt x="10442" y="4263"/>
                    <a:pt x="10526" y="4239"/>
                    <a:pt x="10502" y="4239"/>
                  </a:cubicBezTo>
                  <a:cubicBezTo>
                    <a:pt x="10502" y="4227"/>
                    <a:pt x="10478" y="4227"/>
                    <a:pt x="10478" y="4227"/>
                  </a:cubicBezTo>
                  <a:lnTo>
                    <a:pt x="10502" y="4227"/>
                  </a:lnTo>
                  <a:cubicBezTo>
                    <a:pt x="10550" y="4215"/>
                    <a:pt x="10478" y="4215"/>
                    <a:pt x="10490" y="4215"/>
                  </a:cubicBezTo>
                  <a:cubicBezTo>
                    <a:pt x="10502" y="4204"/>
                    <a:pt x="10562" y="4192"/>
                    <a:pt x="10526" y="4192"/>
                  </a:cubicBezTo>
                  <a:lnTo>
                    <a:pt x="10514" y="4192"/>
                  </a:lnTo>
                  <a:cubicBezTo>
                    <a:pt x="10506" y="4192"/>
                    <a:pt x="10498" y="4197"/>
                    <a:pt x="10494" y="4197"/>
                  </a:cubicBezTo>
                  <a:cubicBezTo>
                    <a:pt x="10491" y="4197"/>
                    <a:pt x="10490" y="4196"/>
                    <a:pt x="10490" y="4192"/>
                  </a:cubicBezTo>
                  <a:lnTo>
                    <a:pt x="10502" y="4192"/>
                  </a:lnTo>
                  <a:cubicBezTo>
                    <a:pt x="10502" y="4192"/>
                    <a:pt x="10502" y="4180"/>
                    <a:pt x="10502" y="4180"/>
                  </a:cubicBezTo>
                  <a:lnTo>
                    <a:pt x="10514" y="4192"/>
                  </a:lnTo>
                  <a:cubicBezTo>
                    <a:pt x="10514" y="4192"/>
                    <a:pt x="10514" y="4180"/>
                    <a:pt x="10514" y="4180"/>
                  </a:cubicBezTo>
                  <a:cubicBezTo>
                    <a:pt x="10514" y="4180"/>
                    <a:pt x="10526" y="4168"/>
                    <a:pt x="10526" y="4168"/>
                  </a:cubicBezTo>
                  <a:cubicBezTo>
                    <a:pt x="10585" y="4156"/>
                    <a:pt x="10490" y="4168"/>
                    <a:pt x="10550" y="4144"/>
                  </a:cubicBezTo>
                  <a:lnTo>
                    <a:pt x="10502" y="4144"/>
                  </a:lnTo>
                  <a:cubicBezTo>
                    <a:pt x="10502" y="4144"/>
                    <a:pt x="10502" y="4144"/>
                    <a:pt x="10502" y="4156"/>
                  </a:cubicBezTo>
                  <a:cubicBezTo>
                    <a:pt x="10502" y="4144"/>
                    <a:pt x="10490" y="4144"/>
                    <a:pt x="10490" y="4144"/>
                  </a:cubicBezTo>
                  <a:lnTo>
                    <a:pt x="10490" y="4156"/>
                  </a:lnTo>
                  <a:lnTo>
                    <a:pt x="10466" y="4156"/>
                  </a:lnTo>
                  <a:cubicBezTo>
                    <a:pt x="10466" y="4156"/>
                    <a:pt x="10466" y="4144"/>
                    <a:pt x="10454" y="4144"/>
                  </a:cubicBezTo>
                  <a:lnTo>
                    <a:pt x="10466" y="4144"/>
                  </a:lnTo>
                  <a:cubicBezTo>
                    <a:pt x="10466" y="4144"/>
                    <a:pt x="10466" y="4144"/>
                    <a:pt x="10466" y="4132"/>
                  </a:cubicBezTo>
                  <a:lnTo>
                    <a:pt x="10454" y="4132"/>
                  </a:lnTo>
                  <a:lnTo>
                    <a:pt x="10466" y="4120"/>
                  </a:lnTo>
                  <a:lnTo>
                    <a:pt x="10454" y="4120"/>
                  </a:lnTo>
                  <a:cubicBezTo>
                    <a:pt x="10454" y="4120"/>
                    <a:pt x="10442" y="4120"/>
                    <a:pt x="10442" y="4108"/>
                  </a:cubicBezTo>
                  <a:cubicBezTo>
                    <a:pt x="10442" y="4096"/>
                    <a:pt x="10442" y="4096"/>
                    <a:pt x="10442" y="4096"/>
                  </a:cubicBezTo>
                  <a:cubicBezTo>
                    <a:pt x="10454" y="4096"/>
                    <a:pt x="10454" y="4084"/>
                    <a:pt x="10466" y="4084"/>
                  </a:cubicBezTo>
                  <a:lnTo>
                    <a:pt x="10442" y="4084"/>
                  </a:lnTo>
                  <a:cubicBezTo>
                    <a:pt x="10442" y="4084"/>
                    <a:pt x="10442" y="4084"/>
                    <a:pt x="10442" y="4073"/>
                  </a:cubicBezTo>
                  <a:lnTo>
                    <a:pt x="10454" y="4073"/>
                  </a:lnTo>
                  <a:cubicBezTo>
                    <a:pt x="10466" y="4073"/>
                    <a:pt x="10466" y="4084"/>
                    <a:pt x="10466" y="4084"/>
                  </a:cubicBezTo>
                  <a:lnTo>
                    <a:pt x="10478" y="4096"/>
                  </a:lnTo>
                  <a:cubicBezTo>
                    <a:pt x="10478" y="4096"/>
                    <a:pt x="10478" y="4084"/>
                    <a:pt x="10478" y="4084"/>
                  </a:cubicBezTo>
                  <a:cubicBezTo>
                    <a:pt x="10478" y="4073"/>
                    <a:pt x="10466" y="4073"/>
                    <a:pt x="10466" y="4073"/>
                  </a:cubicBezTo>
                  <a:cubicBezTo>
                    <a:pt x="10466" y="4061"/>
                    <a:pt x="10466" y="4061"/>
                    <a:pt x="10466" y="4049"/>
                  </a:cubicBezTo>
                  <a:cubicBezTo>
                    <a:pt x="10466" y="4040"/>
                    <a:pt x="10466" y="4032"/>
                    <a:pt x="10470" y="4032"/>
                  </a:cubicBezTo>
                  <a:cubicBezTo>
                    <a:pt x="10472" y="4032"/>
                    <a:pt x="10475" y="4033"/>
                    <a:pt x="10478" y="4037"/>
                  </a:cubicBezTo>
                  <a:lnTo>
                    <a:pt x="10478" y="4049"/>
                  </a:lnTo>
                  <a:lnTo>
                    <a:pt x="10490" y="4073"/>
                  </a:lnTo>
                  <a:cubicBezTo>
                    <a:pt x="10490" y="4049"/>
                    <a:pt x="10466" y="3989"/>
                    <a:pt x="10466" y="3942"/>
                  </a:cubicBezTo>
                  <a:lnTo>
                    <a:pt x="10466" y="3942"/>
                  </a:lnTo>
                  <a:cubicBezTo>
                    <a:pt x="10478" y="3965"/>
                    <a:pt x="10490" y="4001"/>
                    <a:pt x="10502" y="4037"/>
                  </a:cubicBezTo>
                  <a:lnTo>
                    <a:pt x="10514" y="4025"/>
                  </a:lnTo>
                  <a:lnTo>
                    <a:pt x="10526" y="4061"/>
                  </a:lnTo>
                  <a:cubicBezTo>
                    <a:pt x="10526" y="4050"/>
                    <a:pt x="10517" y="4023"/>
                    <a:pt x="10522" y="4023"/>
                  </a:cubicBezTo>
                  <a:lnTo>
                    <a:pt x="10522" y="4023"/>
                  </a:lnTo>
                  <a:cubicBezTo>
                    <a:pt x="10523" y="4023"/>
                    <a:pt x="10524" y="4023"/>
                    <a:pt x="10526" y="4025"/>
                  </a:cubicBezTo>
                  <a:cubicBezTo>
                    <a:pt x="10538" y="4061"/>
                    <a:pt x="10550" y="4049"/>
                    <a:pt x="10562" y="4096"/>
                  </a:cubicBezTo>
                  <a:cubicBezTo>
                    <a:pt x="10563" y="4097"/>
                    <a:pt x="10563" y="4098"/>
                    <a:pt x="10564" y="4098"/>
                  </a:cubicBezTo>
                  <a:cubicBezTo>
                    <a:pt x="10566" y="4098"/>
                    <a:pt x="10564" y="4089"/>
                    <a:pt x="10562" y="4081"/>
                  </a:cubicBezTo>
                  <a:lnTo>
                    <a:pt x="10562" y="4081"/>
                  </a:lnTo>
                  <a:cubicBezTo>
                    <a:pt x="10562" y="4066"/>
                    <a:pt x="10561" y="4064"/>
                    <a:pt x="10560" y="4064"/>
                  </a:cubicBezTo>
                  <a:cubicBezTo>
                    <a:pt x="10559" y="4064"/>
                    <a:pt x="10558" y="4064"/>
                    <a:pt x="10556" y="4064"/>
                  </a:cubicBezTo>
                  <a:cubicBezTo>
                    <a:pt x="10555" y="4064"/>
                    <a:pt x="10553" y="4064"/>
                    <a:pt x="10550" y="4061"/>
                  </a:cubicBezTo>
                  <a:cubicBezTo>
                    <a:pt x="10526" y="4013"/>
                    <a:pt x="10550" y="4037"/>
                    <a:pt x="10550" y="4013"/>
                  </a:cubicBezTo>
                  <a:cubicBezTo>
                    <a:pt x="10538" y="3989"/>
                    <a:pt x="10538" y="3930"/>
                    <a:pt x="10514" y="3882"/>
                  </a:cubicBezTo>
                  <a:lnTo>
                    <a:pt x="10526" y="3882"/>
                  </a:lnTo>
                  <a:cubicBezTo>
                    <a:pt x="10520" y="3865"/>
                    <a:pt x="10517" y="3860"/>
                    <a:pt x="10514" y="3860"/>
                  </a:cubicBezTo>
                  <a:cubicBezTo>
                    <a:pt x="10508" y="3860"/>
                    <a:pt x="10508" y="3887"/>
                    <a:pt x="10503" y="3887"/>
                  </a:cubicBezTo>
                  <a:cubicBezTo>
                    <a:pt x="10500" y="3887"/>
                    <a:pt x="10496" y="3880"/>
                    <a:pt x="10490" y="3858"/>
                  </a:cubicBezTo>
                  <a:cubicBezTo>
                    <a:pt x="10485" y="3858"/>
                    <a:pt x="10482" y="3860"/>
                    <a:pt x="10479" y="3860"/>
                  </a:cubicBezTo>
                  <a:cubicBezTo>
                    <a:pt x="10474" y="3860"/>
                    <a:pt x="10469" y="3856"/>
                    <a:pt x="10454" y="3834"/>
                  </a:cubicBezTo>
                  <a:lnTo>
                    <a:pt x="10454" y="3834"/>
                  </a:lnTo>
                  <a:lnTo>
                    <a:pt x="10478" y="3906"/>
                  </a:lnTo>
                  <a:cubicBezTo>
                    <a:pt x="10466" y="3894"/>
                    <a:pt x="10454" y="3858"/>
                    <a:pt x="10454" y="3846"/>
                  </a:cubicBezTo>
                  <a:lnTo>
                    <a:pt x="10442" y="3846"/>
                  </a:lnTo>
                  <a:cubicBezTo>
                    <a:pt x="10442" y="3834"/>
                    <a:pt x="10431" y="3834"/>
                    <a:pt x="10442" y="3823"/>
                  </a:cubicBezTo>
                  <a:cubicBezTo>
                    <a:pt x="10432" y="3812"/>
                    <a:pt x="10427" y="3809"/>
                    <a:pt x="10424" y="3809"/>
                  </a:cubicBezTo>
                  <a:lnTo>
                    <a:pt x="10424" y="3809"/>
                  </a:lnTo>
                  <a:cubicBezTo>
                    <a:pt x="10421" y="3809"/>
                    <a:pt x="10424" y="3816"/>
                    <a:pt x="10431" y="3823"/>
                  </a:cubicBezTo>
                  <a:cubicBezTo>
                    <a:pt x="10431" y="3846"/>
                    <a:pt x="10431" y="3846"/>
                    <a:pt x="10419" y="3846"/>
                  </a:cubicBezTo>
                  <a:cubicBezTo>
                    <a:pt x="10419" y="3858"/>
                    <a:pt x="10442" y="3894"/>
                    <a:pt x="10442" y="3906"/>
                  </a:cubicBezTo>
                  <a:cubicBezTo>
                    <a:pt x="10419" y="3894"/>
                    <a:pt x="10419" y="3906"/>
                    <a:pt x="10383" y="3858"/>
                  </a:cubicBezTo>
                  <a:cubicBezTo>
                    <a:pt x="10383" y="3846"/>
                    <a:pt x="10371" y="3823"/>
                    <a:pt x="10371" y="3823"/>
                  </a:cubicBezTo>
                  <a:cubicBezTo>
                    <a:pt x="10369" y="3821"/>
                    <a:pt x="10368" y="3820"/>
                    <a:pt x="10367" y="3820"/>
                  </a:cubicBezTo>
                  <a:lnTo>
                    <a:pt x="10367" y="3820"/>
                  </a:lnTo>
                  <a:cubicBezTo>
                    <a:pt x="10362" y="3820"/>
                    <a:pt x="10373" y="3850"/>
                    <a:pt x="10383" y="3870"/>
                  </a:cubicBezTo>
                  <a:cubicBezTo>
                    <a:pt x="10383" y="3870"/>
                    <a:pt x="10383" y="3870"/>
                    <a:pt x="10371" y="3882"/>
                  </a:cubicBezTo>
                  <a:cubicBezTo>
                    <a:pt x="10371" y="3858"/>
                    <a:pt x="10359" y="3846"/>
                    <a:pt x="10359" y="3846"/>
                  </a:cubicBezTo>
                  <a:cubicBezTo>
                    <a:pt x="10359" y="3834"/>
                    <a:pt x="10347" y="3834"/>
                    <a:pt x="10347" y="3834"/>
                  </a:cubicBezTo>
                  <a:lnTo>
                    <a:pt x="10347" y="3834"/>
                  </a:lnTo>
                  <a:cubicBezTo>
                    <a:pt x="10359" y="3882"/>
                    <a:pt x="10347" y="3858"/>
                    <a:pt x="10347" y="3882"/>
                  </a:cubicBezTo>
                  <a:cubicBezTo>
                    <a:pt x="10353" y="3888"/>
                    <a:pt x="10356" y="3891"/>
                    <a:pt x="10358" y="3891"/>
                  </a:cubicBezTo>
                  <a:cubicBezTo>
                    <a:pt x="10359" y="3891"/>
                    <a:pt x="10359" y="3888"/>
                    <a:pt x="10359" y="3882"/>
                  </a:cubicBezTo>
                  <a:cubicBezTo>
                    <a:pt x="10368" y="3909"/>
                    <a:pt x="10370" y="3942"/>
                    <a:pt x="10366" y="3942"/>
                  </a:cubicBezTo>
                  <a:cubicBezTo>
                    <a:pt x="10364" y="3942"/>
                    <a:pt x="10362" y="3939"/>
                    <a:pt x="10359" y="3930"/>
                  </a:cubicBezTo>
                  <a:cubicBezTo>
                    <a:pt x="10359" y="3906"/>
                    <a:pt x="10335" y="3882"/>
                    <a:pt x="10347" y="3870"/>
                  </a:cubicBezTo>
                  <a:cubicBezTo>
                    <a:pt x="10339" y="3857"/>
                    <a:pt x="10335" y="3852"/>
                    <a:pt x="10334" y="3852"/>
                  </a:cubicBezTo>
                  <a:lnTo>
                    <a:pt x="10334" y="3852"/>
                  </a:lnTo>
                  <a:cubicBezTo>
                    <a:pt x="10330" y="3852"/>
                    <a:pt x="10348" y="3897"/>
                    <a:pt x="10341" y="3897"/>
                  </a:cubicBezTo>
                  <a:cubicBezTo>
                    <a:pt x="10339" y="3897"/>
                    <a:pt x="10338" y="3896"/>
                    <a:pt x="10335" y="3894"/>
                  </a:cubicBezTo>
                  <a:lnTo>
                    <a:pt x="10323" y="3870"/>
                  </a:lnTo>
                  <a:cubicBezTo>
                    <a:pt x="10312" y="3836"/>
                    <a:pt x="10322" y="3856"/>
                    <a:pt x="10313" y="3837"/>
                  </a:cubicBezTo>
                  <a:lnTo>
                    <a:pt x="10313" y="3837"/>
                  </a:lnTo>
                  <a:cubicBezTo>
                    <a:pt x="10318" y="3822"/>
                    <a:pt x="10335" y="3817"/>
                    <a:pt x="10335" y="3787"/>
                  </a:cubicBezTo>
                  <a:lnTo>
                    <a:pt x="10300" y="3775"/>
                  </a:lnTo>
                  <a:cubicBezTo>
                    <a:pt x="10288" y="3823"/>
                    <a:pt x="10228" y="3787"/>
                    <a:pt x="10240" y="3882"/>
                  </a:cubicBezTo>
                  <a:cubicBezTo>
                    <a:pt x="10240" y="3882"/>
                    <a:pt x="10240" y="3882"/>
                    <a:pt x="10240" y="3906"/>
                  </a:cubicBezTo>
                  <a:lnTo>
                    <a:pt x="10240" y="3918"/>
                  </a:lnTo>
                  <a:cubicBezTo>
                    <a:pt x="10228" y="3894"/>
                    <a:pt x="10216" y="3894"/>
                    <a:pt x="10192" y="3870"/>
                  </a:cubicBezTo>
                  <a:lnTo>
                    <a:pt x="10192" y="3870"/>
                  </a:lnTo>
                  <a:cubicBezTo>
                    <a:pt x="10204" y="3882"/>
                    <a:pt x="10204" y="3882"/>
                    <a:pt x="10216" y="3906"/>
                  </a:cubicBezTo>
                  <a:cubicBezTo>
                    <a:pt x="10225" y="3942"/>
                    <a:pt x="10234" y="3958"/>
                    <a:pt x="10233" y="3958"/>
                  </a:cubicBezTo>
                  <a:cubicBezTo>
                    <a:pt x="10232" y="3958"/>
                    <a:pt x="10231" y="3956"/>
                    <a:pt x="10228" y="3953"/>
                  </a:cubicBezTo>
                  <a:cubicBezTo>
                    <a:pt x="10221" y="3939"/>
                    <a:pt x="10218" y="3933"/>
                    <a:pt x="10214" y="3926"/>
                  </a:cubicBezTo>
                  <a:lnTo>
                    <a:pt x="10214" y="3926"/>
                  </a:lnTo>
                  <a:cubicBezTo>
                    <a:pt x="10216" y="3934"/>
                    <a:pt x="10216" y="3942"/>
                    <a:pt x="10216" y="3942"/>
                  </a:cubicBezTo>
                  <a:cubicBezTo>
                    <a:pt x="10204" y="3930"/>
                    <a:pt x="10192" y="3930"/>
                    <a:pt x="10181" y="3906"/>
                  </a:cubicBezTo>
                  <a:cubicBezTo>
                    <a:pt x="10181" y="3902"/>
                    <a:pt x="10182" y="3901"/>
                    <a:pt x="10184" y="3901"/>
                  </a:cubicBezTo>
                  <a:cubicBezTo>
                    <a:pt x="10187" y="3901"/>
                    <a:pt x="10192" y="3906"/>
                    <a:pt x="10192" y="3906"/>
                  </a:cubicBezTo>
                  <a:cubicBezTo>
                    <a:pt x="10192" y="3894"/>
                    <a:pt x="10181" y="3882"/>
                    <a:pt x="10169" y="3870"/>
                  </a:cubicBezTo>
                  <a:cubicBezTo>
                    <a:pt x="10157" y="3858"/>
                    <a:pt x="10157" y="3834"/>
                    <a:pt x="10157" y="3823"/>
                  </a:cubicBezTo>
                  <a:cubicBezTo>
                    <a:pt x="10145" y="3846"/>
                    <a:pt x="10157" y="3906"/>
                    <a:pt x="10157" y="3930"/>
                  </a:cubicBezTo>
                  <a:cubicBezTo>
                    <a:pt x="10149" y="3922"/>
                    <a:pt x="10135" y="3892"/>
                    <a:pt x="10131" y="3881"/>
                  </a:cubicBezTo>
                  <a:lnTo>
                    <a:pt x="10131" y="3881"/>
                  </a:lnTo>
                  <a:cubicBezTo>
                    <a:pt x="10132" y="3881"/>
                    <a:pt x="10132" y="3881"/>
                    <a:pt x="10133" y="3882"/>
                  </a:cubicBezTo>
                  <a:cubicBezTo>
                    <a:pt x="10131" y="3878"/>
                    <a:pt x="10130" y="3876"/>
                    <a:pt x="10130" y="3876"/>
                  </a:cubicBezTo>
                  <a:lnTo>
                    <a:pt x="10130" y="3876"/>
                  </a:lnTo>
                  <a:cubicBezTo>
                    <a:pt x="10129" y="3876"/>
                    <a:pt x="10130" y="3878"/>
                    <a:pt x="10131" y="3881"/>
                  </a:cubicBezTo>
                  <a:lnTo>
                    <a:pt x="10131" y="3881"/>
                  </a:lnTo>
                  <a:cubicBezTo>
                    <a:pt x="10131" y="3881"/>
                    <a:pt x="10131" y="3881"/>
                    <a:pt x="10131" y="3881"/>
                  </a:cubicBezTo>
                  <a:lnTo>
                    <a:pt x="10131" y="3881"/>
                  </a:lnTo>
                  <a:cubicBezTo>
                    <a:pt x="10125" y="3881"/>
                    <a:pt x="10129" y="3920"/>
                    <a:pt x="10131" y="3941"/>
                  </a:cubicBezTo>
                  <a:lnTo>
                    <a:pt x="10131" y="3941"/>
                  </a:lnTo>
                  <a:cubicBezTo>
                    <a:pt x="10085" y="3930"/>
                    <a:pt x="10061" y="3941"/>
                    <a:pt x="10002" y="3894"/>
                  </a:cubicBezTo>
                  <a:lnTo>
                    <a:pt x="10002" y="3894"/>
                  </a:lnTo>
                  <a:lnTo>
                    <a:pt x="10026" y="3965"/>
                  </a:lnTo>
                  <a:lnTo>
                    <a:pt x="10002" y="3930"/>
                  </a:lnTo>
                  <a:cubicBezTo>
                    <a:pt x="9993" y="3925"/>
                    <a:pt x="9985" y="3923"/>
                    <a:pt x="9978" y="3923"/>
                  </a:cubicBezTo>
                  <a:cubicBezTo>
                    <a:pt x="9949" y="3923"/>
                    <a:pt x="9938" y="3958"/>
                    <a:pt x="9919" y="3977"/>
                  </a:cubicBezTo>
                  <a:cubicBezTo>
                    <a:pt x="9917" y="3979"/>
                    <a:pt x="9916" y="3979"/>
                    <a:pt x="9915" y="3979"/>
                  </a:cubicBezTo>
                  <a:cubicBezTo>
                    <a:pt x="9904" y="3979"/>
                    <a:pt x="9893" y="3940"/>
                    <a:pt x="9883" y="3930"/>
                  </a:cubicBezTo>
                  <a:cubicBezTo>
                    <a:pt x="9859" y="3930"/>
                    <a:pt x="9883" y="4001"/>
                    <a:pt x="9871" y="4025"/>
                  </a:cubicBezTo>
                  <a:cubicBezTo>
                    <a:pt x="9859" y="4001"/>
                    <a:pt x="9847" y="3953"/>
                    <a:pt x="9835" y="3953"/>
                  </a:cubicBezTo>
                  <a:lnTo>
                    <a:pt x="9835" y="3953"/>
                  </a:lnTo>
                  <a:cubicBezTo>
                    <a:pt x="9835" y="3973"/>
                    <a:pt x="9843" y="3992"/>
                    <a:pt x="9840" y="3992"/>
                  </a:cubicBezTo>
                  <a:cubicBezTo>
                    <a:pt x="9839" y="3992"/>
                    <a:pt x="9837" y="3991"/>
                    <a:pt x="9835" y="3989"/>
                  </a:cubicBezTo>
                  <a:lnTo>
                    <a:pt x="9835" y="3977"/>
                  </a:lnTo>
                  <a:cubicBezTo>
                    <a:pt x="9831" y="3968"/>
                    <a:pt x="9828" y="3966"/>
                    <a:pt x="9826" y="3966"/>
                  </a:cubicBezTo>
                  <a:cubicBezTo>
                    <a:pt x="9823" y="3966"/>
                    <a:pt x="9821" y="3969"/>
                    <a:pt x="9818" y="3969"/>
                  </a:cubicBezTo>
                  <a:cubicBezTo>
                    <a:pt x="9816" y="3969"/>
                    <a:pt x="9814" y="3968"/>
                    <a:pt x="9811" y="3965"/>
                  </a:cubicBezTo>
                  <a:cubicBezTo>
                    <a:pt x="9788" y="3977"/>
                    <a:pt x="9788" y="4025"/>
                    <a:pt x="9811" y="4096"/>
                  </a:cubicBezTo>
                  <a:cubicBezTo>
                    <a:pt x="9788" y="4096"/>
                    <a:pt x="9776" y="4037"/>
                    <a:pt x="9776" y="4025"/>
                  </a:cubicBezTo>
                  <a:lnTo>
                    <a:pt x="9776" y="4025"/>
                  </a:lnTo>
                  <a:cubicBezTo>
                    <a:pt x="9778" y="4027"/>
                    <a:pt x="9779" y="4028"/>
                    <a:pt x="9780" y="4028"/>
                  </a:cubicBezTo>
                  <a:cubicBezTo>
                    <a:pt x="9783" y="4028"/>
                    <a:pt x="9774" y="4009"/>
                    <a:pt x="9764" y="3989"/>
                  </a:cubicBezTo>
                  <a:cubicBezTo>
                    <a:pt x="9764" y="4001"/>
                    <a:pt x="9764" y="4010"/>
                    <a:pt x="9761" y="4010"/>
                  </a:cubicBezTo>
                  <a:cubicBezTo>
                    <a:pt x="9758" y="4010"/>
                    <a:pt x="9752" y="4001"/>
                    <a:pt x="9740" y="3977"/>
                  </a:cubicBezTo>
                  <a:cubicBezTo>
                    <a:pt x="9740" y="3988"/>
                    <a:pt x="9730" y="3989"/>
                    <a:pt x="9737" y="4015"/>
                  </a:cubicBezTo>
                  <a:lnTo>
                    <a:pt x="9737" y="4015"/>
                  </a:lnTo>
                  <a:cubicBezTo>
                    <a:pt x="9737" y="4015"/>
                    <a:pt x="9737" y="4015"/>
                    <a:pt x="9737" y="4015"/>
                  </a:cubicBezTo>
                  <a:lnTo>
                    <a:pt x="9737" y="4015"/>
                  </a:lnTo>
                  <a:cubicBezTo>
                    <a:pt x="9740" y="4015"/>
                    <a:pt x="9752" y="4032"/>
                    <a:pt x="9752" y="4049"/>
                  </a:cubicBezTo>
                  <a:cubicBezTo>
                    <a:pt x="9748" y="4045"/>
                    <a:pt x="9744" y="4045"/>
                    <a:pt x="9740" y="4045"/>
                  </a:cubicBezTo>
                  <a:lnTo>
                    <a:pt x="9740" y="4045"/>
                  </a:lnTo>
                  <a:cubicBezTo>
                    <a:pt x="9731" y="4045"/>
                    <a:pt x="9720" y="4045"/>
                    <a:pt x="9704" y="4013"/>
                  </a:cubicBezTo>
                  <a:cubicBezTo>
                    <a:pt x="9669" y="4037"/>
                    <a:pt x="9621" y="4049"/>
                    <a:pt x="9573" y="4073"/>
                  </a:cubicBezTo>
                  <a:cubicBezTo>
                    <a:pt x="9585" y="4096"/>
                    <a:pt x="9585" y="4084"/>
                    <a:pt x="9597" y="4096"/>
                  </a:cubicBezTo>
                  <a:cubicBezTo>
                    <a:pt x="9597" y="4107"/>
                    <a:pt x="9595" y="4111"/>
                    <a:pt x="9592" y="4111"/>
                  </a:cubicBezTo>
                  <a:cubicBezTo>
                    <a:pt x="9589" y="4111"/>
                    <a:pt x="9584" y="4106"/>
                    <a:pt x="9583" y="4106"/>
                  </a:cubicBezTo>
                  <a:lnTo>
                    <a:pt x="9583" y="4106"/>
                  </a:lnTo>
                  <a:cubicBezTo>
                    <a:pt x="9581" y="4106"/>
                    <a:pt x="9581" y="4109"/>
                    <a:pt x="9585" y="4120"/>
                  </a:cubicBezTo>
                  <a:lnTo>
                    <a:pt x="9573" y="4084"/>
                  </a:lnTo>
                  <a:cubicBezTo>
                    <a:pt x="9561" y="4096"/>
                    <a:pt x="9573" y="4144"/>
                    <a:pt x="9573" y="4180"/>
                  </a:cubicBezTo>
                  <a:cubicBezTo>
                    <a:pt x="9561" y="4144"/>
                    <a:pt x="9549" y="4156"/>
                    <a:pt x="9549" y="4132"/>
                  </a:cubicBezTo>
                  <a:cubicBezTo>
                    <a:pt x="9549" y="4133"/>
                    <a:pt x="9549" y="4133"/>
                    <a:pt x="9549" y="4133"/>
                  </a:cubicBezTo>
                  <a:cubicBezTo>
                    <a:pt x="9543" y="4133"/>
                    <a:pt x="9479" y="4034"/>
                    <a:pt x="9477" y="4034"/>
                  </a:cubicBezTo>
                  <a:lnTo>
                    <a:pt x="9477" y="4034"/>
                  </a:lnTo>
                  <a:cubicBezTo>
                    <a:pt x="9477" y="4034"/>
                    <a:pt x="9477" y="4035"/>
                    <a:pt x="9478" y="4037"/>
                  </a:cubicBezTo>
                  <a:lnTo>
                    <a:pt x="9549" y="4168"/>
                  </a:lnTo>
                  <a:cubicBezTo>
                    <a:pt x="9555" y="4174"/>
                    <a:pt x="9555" y="4174"/>
                    <a:pt x="9554" y="4174"/>
                  </a:cubicBezTo>
                  <a:cubicBezTo>
                    <a:pt x="9552" y="4174"/>
                    <a:pt x="9549" y="4174"/>
                    <a:pt x="9549" y="4180"/>
                  </a:cubicBezTo>
                  <a:cubicBezTo>
                    <a:pt x="9538" y="4156"/>
                    <a:pt x="9514" y="4132"/>
                    <a:pt x="9502" y="4132"/>
                  </a:cubicBezTo>
                  <a:cubicBezTo>
                    <a:pt x="9490" y="4108"/>
                    <a:pt x="9502" y="4108"/>
                    <a:pt x="9502" y="4108"/>
                  </a:cubicBezTo>
                  <a:cubicBezTo>
                    <a:pt x="9478" y="4049"/>
                    <a:pt x="9466" y="4073"/>
                    <a:pt x="9454" y="4025"/>
                  </a:cubicBezTo>
                  <a:lnTo>
                    <a:pt x="9454" y="4025"/>
                  </a:lnTo>
                  <a:cubicBezTo>
                    <a:pt x="9442" y="4037"/>
                    <a:pt x="9466" y="4049"/>
                    <a:pt x="9478" y="4073"/>
                  </a:cubicBezTo>
                  <a:lnTo>
                    <a:pt x="9454" y="4073"/>
                  </a:lnTo>
                  <a:lnTo>
                    <a:pt x="9478" y="4084"/>
                  </a:lnTo>
                  <a:cubicBezTo>
                    <a:pt x="9478" y="4094"/>
                    <a:pt x="9486" y="4127"/>
                    <a:pt x="9476" y="4127"/>
                  </a:cubicBezTo>
                  <a:cubicBezTo>
                    <a:pt x="9474" y="4127"/>
                    <a:pt x="9471" y="4125"/>
                    <a:pt x="9466" y="4120"/>
                  </a:cubicBezTo>
                  <a:lnTo>
                    <a:pt x="9466" y="4120"/>
                  </a:lnTo>
                  <a:lnTo>
                    <a:pt x="9490" y="4180"/>
                  </a:lnTo>
                  <a:cubicBezTo>
                    <a:pt x="9482" y="4163"/>
                    <a:pt x="9478" y="4158"/>
                    <a:pt x="9476" y="4158"/>
                  </a:cubicBezTo>
                  <a:cubicBezTo>
                    <a:pt x="9472" y="4158"/>
                    <a:pt x="9473" y="4170"/>
                    <a:pt x="9469" y="4170"/>
                  </a:cubicBezTo>
                  <a:cubicBezTo>
                    <a:pt x="9469" y="4170"/>
                    <a:pt x="9468" y="4169"/>
                    <a:pt x="9466" y="4168"/>
                  </a:cubicBezTo>
                  <a:lnTo>
                    <a:pt x="9454" y="4144"/>
                  </a:lnTo>
                  <a:cubicBezTo>
                    <a:pt x="9442" y="4144"/>
                    <a:pt x="9442" y="4132"/>
                    <a:pt x="9430" y="4120"/>
                  </a:cubicBezTo>
                  <a:cubicBezTo>
                    <a:pt x="9423" y="4109"/>
                    <a:pt x="9421" y="4106"/>
                    <a:pt x="9422" y="4106"/>
                  </a:cubicBezTo>
                  <a:lnTo>
                    <a:pt x="9422" y="4106"/>
                  </a:lnTo>
                  <a:cubicBezTo>
                    <a:pt x="9423" y="4106"/>
                    <a:pt x="9426" y="4111"/>
                    <a:pt x="9427" y="4111"/>
                  </a:cubicBezTo>
                  <a:cubicBezTo>
                    <a:pt x="9428" y="4111"/>
                    <a:pt x="9426" y="4107"/>
                    <a:pt x="9419" y="4096"/>
                  </a:cubicBezTo>
                  <a:lnTo>
                    <a:pt x="9407" y="4084"/>
                  </a:lnTo>
                  <a:lnTo>
                    <a:pt x="9407" y="4084"/>
                  </a:lnTo>
                  <a:cubicBezTo>
                    <a:pt x="9419" y="4108"/>
                    <a:pt x="9419" y="4132"/>
                    <a:pt x="9442" y="4144"/>
                  </a:cubicBezTo>
                  <a:cubicBezTo>
                    <a:pt x="9454" y="4192"/>
                    <a:pt x="9466" y="4227"/>
                    <a:pt x="9454" y="4239"/>
                  </a:cubicBezTo>
                  <a:cubicBezTo>
                    <a:pt x="9419" y="4204"/>
                    <a:pt x="9442" y="4192"/>
                    <a:pt x="9419" y="4156"/>
                  </a:cubicBezTo>
                  <a:cubicBezTo>
                    <a:pt x="9417" y="4155"/>
                    <a:pt x="9416" y="4155"/>
                    <a:pt x="9414" y="4155"/>
                  </a:cubicBezTo>
                  <a:cubicBezTo>
                    <a:pt x="9389" y="4155"/>
                    <a:pt x="9453" y="4275"/>
                    <a:pt x="9430" y="4275"/>
                  </a:cubicBezTo>
                  <a:cubicBezTo>
                    <a:pt x="9429" y="4273"/>
                    <a:pt x="9428" y="4273"/>
                    <a:pt x="9427" y="4273"/>
                  </a:cubicBezTo>
                  <a:lnTo>
                    <a:pt x="9427" y="4273"/>
                  </a:lnTo>
                  <a:cubicBezTo>
                    <a:pt x="9421" y="4273"/>
                    <a:pt x="9429" y="4300"/>
                    <a:pt x="9419" y="4311"/>
                  </a:cubicBezTo>
                  <a:cubicBezTo>
                    <a:pt x="9407" y="4287"/>
                    <a:pt x="9395" y="4287"/>
                    <a:pt x="9383" y="4263"/>
                  </a:cubicBezTo>
                  <a:lnTo>
                    <a:pt x="9371" y="4239"/>
                  </a:lnTo>
                  <a:cubicBezTo>
                    <a:pt x="9371" y="4239"/>
                    <a:pt x="9362" y="4239"/>
                    <a:pt x="9353" y="4225"/>
                  </a:cubicBezTo>
                  <a:lnTo>
                    <a:pt x="9353" y="4225"/>
                  </a:lnTo>
                  <a:cubicBezTo>
                    <a:pt x="9367" y="4253"/>
                    <a:pt x="9347" y="4265"/>
                    <a:pt x="9347" y="4287"/>
                  </a:cubicBezTo>
                  <a:lnTo>
                    <a:pt x="9371" y="4311"/>
                  </a:lnTo>
                  <a:cubicBezTo>
                    <a:pt x="9371" y="4330"/>
                    <a:pt x="9371" y="4350"/>
                    <a:pt x="9364" y="4350"/>
                  </a:cubicBezTo>
                  <a:cubicBezTo>
                    <a:pt x="9363" y="4350"/>
                    <a:pt x="9361" y="4349"/>
                    <a:pt x="9359" y="4346"/>
                  </a:cubicBezTo>
                  <a:lnTo>
                    <a:pt x="9359" y="4346"/>
                  </a:lnTo>
                  <a:cubicBezTo>
                    <a:pt x="9347" y="4370"/>
                    <a:pt x="9371" y="4394"/>
                    <a:pt x="9383" y="4430"/>
                  </a:cubicBezTo>
                  <a:cubicBezTo>
                    <a:pt x="9359" y="4406"/>
                    <a:pt x="9335" y="4370"/>
                    <a:pt x="9323" y="4334"/>
                  </a:cubicBezTo>
                  <a:lnTo>
                    <a:pt x="9323" y="4334"/>
                  </a:lnTo>
                  <a:cubicBezTo>
                    <a:pt x="9329" y="4346"/>
                    <a:pt x="9332" y="4349"/>
                    <a:pt x="9335" y="4349"/>
                  </a:cubicBezTo>
                  <a:cubicBezTo>
                    <a:pt x="9338" y="4349"/>
                    <a:pt x="9341" y="4346"/>
                    <a:pt x="9347" y="4346"/>
                  </a:cubicBezTo>
                  <a:cubicBezTo>
                    <a:pt x="9347" y="4313"/>
                    <a:pt x="9327" y="4250"/>
                    <a:pt x="9342" y="4250"/>
                  </a:cubicBezTo>
                  <a:cubicBezTo>
                    <a:pt x="9344" y="4250"/>
                    <a:pt x="9345" y="4250"/>
                    <a:pt x="9347" y="4251"/>
                  </a:cubicBezTo>
                  <a:cubicBezTo>
                    <a:pt x="9332" y="4225"/>
                    <a:pt x="9325" y="4216"/>
                    <a:pt x="9322" y="4216"/>
                  </a:cubicBezTo>
                  <a:lnTo>
                    <a:pt x="9322" y="4216"/>
                  </a:lnTo>
                  <a:cubicBezTo>
                    <a:pt x="9317" y="4216"/>
                    <a:pt x="9324" y="4243"/>
                    <a:pt x="9317" y="4243"/>
                  </a:cubicBezTo>
                  <a:cubicBezTo>
                    <a:pt x="9316" y="4243"/>
                    <a:pt x="9314" y="4242"/>
                    <a:pt x="9311" y="4239"/>
                  </a:cubicBezTo>
                  <a:cubicBezTo>
                    <a:pt x="9311" y="4227"/>
                    <a:pt x="9311" y="4227"/>
                    <a:pt x="9311" y="4227"/>
                  </a:cubicBezTo>
                  <a:cubicBezTo>
                    <a:pt x="9311" y="4215"/>
                    <a:pt x="9311" y="4204"/>
                    <a:pt x="9288" y="4156"/>
                  </a:cubicBezTo>
                  <a:lnTo>
                    <a:pt x="9288" y="4156"/>
                  </a:lnTo>
                  <a:cubicBezTo>
                    <a:pt x="9288" y="4166"/>
                    <a:pt x="9314" y="4220"/>
                    <a:pt x="9306" y="4220"/>
                  </a:cubicBezTo>
                  <a:cubicBezTo>
                    <a:pt x="9305" y="4220"/>
                    <a:pt x="9303" y="4219"/>
                    <a:pt x="9299" y="4215"/>
                  </a:cubicBezTo>
                  <a:cubicBezTo>
                    <a:pt x="9299" y="4219"/>
                    <a:pt x="9298" y="4221"/>
                    <a:pt x="9297" y="4221"/>
                  </a:cubicBezTo>
                  <a:cubicBezTo>
                    <a:pt x="9288" y="4221"/>
                    <a:pt x="9262" y="4180"/>
                    <a:pt x="9252" y="4180"/>
                  </a:cubicBezTo>
                  <a:lnTo>
                    <a:pt x="9252" y="4180"/>
                  </a:lnTo>
                  <a:cubicBezTo>
                    <a:pt x="9264" y="4215"/>
                    <a:pt x="9299" y="4275"/>
                    <a:pt x="9276" y="4275"/>
                  </a:cubicBezTo>
                  <a:lnTo>
                    <a:pt x="9264" y="4227"/>
                  </a:lnTo>
                  <a:lnTo>
                    <a:pt x="9264" y="4227"/>
                  </a:lnTo>
                  <a:cubicBezTo>
                    <a:pt x="9240" y="4227"/>
                    <a:pt x="9288" y="4287"/>
                    <a:pt x="9276" y="4299"/>
                  </a:cubicBezTo>
                  <a:cubicBezTo>
                    <a:pt x="9276" y="4299"/>
                    <a:pt x="9285" y="4336"/>
                    <a:pt x="9295" y="4336"/>
                  </a:cubicBezTo>
                  <a:cubicBezTo>
                    <a:pt x="9297" y="4336"/>
                    <a:pt x="9298" y="4336"/>
                    <a:pt x="9299" y="4334"/>
                  </a:cubicBezTo>
                  <a:lnTo>
                    <a:pt x="9299" y="4334"/>
                  </a:lnTo>
                  <a:cubicBezTo>
                    <a:pt x="9311" y="4358"/>
                    <a:pt x="9299" y="4370"/>
                    <a:pt x="9288" y="4370"/>
                  </a:cubicBezTo>
                  <a:cubicBezTo>
                    <a:pt x="9288" y="4370"/>
                    <a:pt x="9299" y="4382"/>
                    <a:pt x="9299" y="4394"/>
                  </a:cubicBezTo>
                  <a:cubicBezTo>
                    <a:pt x="9306" y="4398"/>
                    <a:pt x="9310" y="4400"/>
                    <a:pt x="9312" y="4400"/>
                  </a:cubicBezTo>
                  <a:cubicBezTo>
                    <a:pt x="9321" y="4400"/>
                    <a:pt x="9314" y="4382"/>
                    <a:pt x="9320" y="4382"/>
                  </a:cubicBezTo>
                  <a:lnTo>
                    <a:pt x="9320" y="4382"/>
                  </a:lnTo>
                  <a:cubicBezTo>
                    <a:pt x="9322" y="4382"/>
                    <a:pt x="9326" y="4385"/>
                    <a:pt x="9335" y="4394"/>
                  </a:cubicBezTo>
                  <a:lnTo>
                    <a:pt x="9311" y="4346"/>
                  </a:lnTo>
                  <a:lnTo>
                    <a:pt x="9311" y="4346"/>
                  </a:lnTo>
                  <a:cubicBezTo>
                    <a:pt x="9323" y="4358"/>
                    <a:pt x="9347" y="4394"/>
                    <a:pt x="9359" y="4418"/>
                  </a:cubicBezTo>
                  <a:cubicBezTo>
                    <a:pt x="9373" y="4435"/>
                    <a:pt x="9377" y="4441"/>
                    <a:pt x="9376" y="4441"/>
                  </a:cubicBezTo>
                  <a:cubicBezTo>
                    <a:pt x="9375" y="4441"/>
                    <a:pt x="9365" y="4431"/>
                    <a:pt x="9361" y="4431"/>
                  </a:cubicBezTo>
                  <a:lnTo>
                    <a:pt x="9361" y="4431"/>
                  </a:lnTo>
                  <a:cubicBezTo>
                    <a:pt x="9359" y="4431"/>
                    <a:pt x="9360" y="4436"/>
                    <a:pt x="9371" y="4454"/>
                  </a:cubicBezTo>
                  <a:lnTo>
                    <a:pt x="9371" y="4442"/>
                  </a:lnTo>
                  <a:cubicBezTo>
                    <a:pt x="9407" y="4489"/>
                    <a:pt x="9383" y="4489"/>
                    <a:pt x="9371" y="4489"/>
                  </a:cubicBezTo>
                  <a:cubicBezTo>
                    <a:pt x="9359" y="4477"/>
                    <a:pt x="9347" y="4477"/>
                    <a:pt x="9323" y="4442"/>
                  </a:cubicBezTo>
                  <a:lnTo>
                    <a:pt x="9323" y="4418"/>
                  </a:lnTo>
                  <a:cubicBezTo>
                    <a:pt x="9319" y="4413"/>
                    <a:pt x="9316" y="4411"/>
                    <a:pt x="9314" y="4411"/>
                  </a:cubicBezTo>
                  <a:lnTo>
                    <a:pt x="9314" y="4411"/>
                  </a:lnTo>
                  <a:cubicBezTo>
                    <a:pt x="9307" y="4411"/>
                    <a:pt x="9321" y="4444"/>
                    <a:pt x="9311" y="4454"/>
                  </a:cubicBezTo>
                  <a:cubicBezTo>
                    <a:pt x="9311" y="4442"/>
                    <a:pt x="9311" y="4442"/>
                    <a:pt x="9311" y="4442"/>
                  </a:cubicBezTo>
                  <a:lnTo>
                    <a:pt x="9299" y="4442"/>
                  </a:lnTo>
                  <a:cubicBezTo>
                    <a:pt x="9299" y="4442"/>
                    <a:pt x="9299" y="4457"/>
                    <a:pt x="9293" y="4457"/>
                  </a:cubicBezTo>
                  <a:cubicBezTo>
                    <a:pt x="9292" y="4457"/>
                    <a:pt x="9290" y="4456"/>
                    <a:pt x="9288" y="4454"/>
                  </a:cubicBezTo>
                  <a:lnTo>
                    <a:pt x="9288" y="4454"/>
                  </a:lnTo>
                  <a:lnTo>
                    <a:pt x="9299" y="4477"/>
                  </a:lnTo>
                  <a:lnTo>
                    <a:pt x="9299" y="4465"/>
                  </a:lnTo>
                  <a:cubicBezTo>
                    <a:pt x="9299" y="4465"/>
                    <a:pt x="9323" y="4477"/>
                    <a:pt x="9323" y="4501"/>
                  </a:cubicBezTo>
                  <a:cubicBezTo>
                    <a:pt x="9323" y="4506"/>
                    <a:pt x="9322" y="4508"/>
                    <a:pt x="9320" y="4508"/>
                  </a:cubicBezTo>
                  <a:cubicBezTo>
                    <a:pt x="9310" y="4508"/>
                    <a:pt x="9285" y="4473"/>
                    <a:pt x="9276" y="4454"/>
                  </a:cubicBezTo>
                  <a:cubicBezTo>
                    <a:pt x="9265" y="4433"/>
                    <a:pt x="9266" y="4428"/>
                    <a:pt x="9270" y="4428"/>
                  </a:cubicBezTo>
                  <a:cubicBezTo>
                    <a:pt x="9274" y="4428"/>
                    <a:pt x="9282" y="4432"/>
                    <a:pt x="9285" y="4432"/>
                  </a:cubicBezTo>
                  <a:cubicBezTo>
                    <a:pt x="9287" y="4432"/>
                    <a:pt x="9288" y="4432"/>
                    <a:pt x="9288" y="4430"/>
                  </a:cubicBezTo>
                  <a:cubicBezTo>
                    <a:pt x="9274" y="4412"/>
                    <a:pt x="9268" y="4408"/>
                    <a:pt x="9263" y="4408"/>
                  </a:cubicBezTo>
                  <a:cubicBezTo>
                    <a:pt x="9258" y="4408"/>
                    <a:pt x="9256" y="4413"/>
                    <a:pt x="9252" y="4413"/>
                  </a:cubicBezTo>
                  <a:cubicBezTo>
                    <a:pt x="9249" y="4413"/>
                    <a:pt x="9245" y="4411"/>
                    <a:pt x="9240" y="4406"/>
                  </a:cubicBezTo>
                  <a:cubicBezTo>
                    <a:pt x="9216" y="4358"/>
                    <a:pt x="9252" y="4394"/>
                    <a:pt x="9228" y="4358"/>
                  </a:cubicBezTo>
                  <a:cubicBezTo>
                    <a:pt x="9226" y="4357"/>
                    <a:pt x="9225" y="4356"/>
                    <a:pt x="9224" y="4356"/>
                  </a:cubicBezTo>
                  <a:lnTo>
                    <a:pt x="9224" y="4356"/>
                  </a:lnTo>
                  <a:cubicBezTo>
                    <a:pt x="9219" y="4356"/>
                    <a:pt x="9226" y="4382"/>
                    <a:pt x="9216" y="4382"/>
                  </a:cubicBezTo>
                  <a:cubicBezTo>
                    <a:pt x="9204" y="4358"/>
                    <a:pt x="9216" y="4346"/>
                    <a:pt x="9192" y="4323"/>
                  </a:cubicBezTo>
                  <a:lnTo>
                    <a:pt x="9180" y="4311"/>
                  </a:lnTo>
                  <a:cubicBezTo>
                    <a:pt x="9192" y="4299"/>
                    <a:pt x="9145" y="4251"/>
                    <a:pt x="9145" y="4227"/>
                  </a:cubicBezTo>
                  <a:cubicBezTo>
                    <a:pt x="9144" y="4226"/>
                    <a:pt x="9143" y="4226"/>
                    <a:pt x="9142" y="4226"/>
                  </a:cubicBezTo>
                  <a:lnTo>
                    <a:pt x="9142" y="4226"/>
                  </a:lnTo>
                  <a:cubicBezTo>
                    <a:pt x="9138" y="4226"/>
                    <a:pt x="9149" y="4257"/>
                    <a:pt x="9141" y="4257"/>
                  </a:cubicBezTo>
                  <a:cubicBezTo>
                    <a:pt x="9139" y="4257"/>
                    <a:pt x="9137" y="4255"/>
                    <a:pt x="9133" y="4251"/>
                  </a:cubicBezTo>
                  <a:lnTo>
                    <a:pt x="9133" y="4251"/>
                  </a:lnTo>
                  <a:cubicBezTo>
                    <a:pt x="9145" y="4275"/>
                    <a:pt x="9180" y="4299"/>
                    <a:pt x="9180" y="4323"/>
                  </a:cubicBezTo>
                  <a:lnTo>
                    <a:pt x="9168" y="4323"/>
                  </a:lnTo>
                  <a:cubicBezTo>
                    <a:pt x="9145" y="4299"/>
                    <a:pt x="9145" y="4263"/>
                    <a:pt x="9121" y="4251"/>
                  </a:cubicBezTo>
                  <a:lnTo>
                    <a:pt x="9121" y="4263"/>
                  </a:lnTo>
                  <a:cubicBezTo>
                    <a:pt x="9133" y="4287"/>
                    <a:pt x="9145" y="4287"/>
                    <a:pt x="9157" y="4311"/>
                  </a:cubicBezTo>
                  <a:cubicBezTo>
                    <a:pt x="9155" y="4310"/>
                    <a:pt x="9153" y="4309"/>
                    <a:pt x="9152" y="4309"/>
                  </a:cubicBezTo>
                  <a:lnTo>
                    <a:pt x="9152" y="4309"/>
                  </a:lnTo>
                  <a:cubicBezTo>
                    <a:pt x="9140" y="4309"/>
                    <a:pt x="9180" y="4372"/>
                    <a:pt x="9180" y="4394"/>
                  </a:cubicBezTo>
                  <a:cubicBezTo>
                    <a:pt x="9180" y="4394"/>
                    <a:pt x="9168" y="4394"/>
                    <a:pt x="9157" y="4382"/>
                  </a:cubicBezTo>
                  <a:lnTo>
                    <a:pt x="9157" y="4382"/>
                  </a:lnTo>
                  <a:cubicBezTo>
                    <a:pt x="9168" y="4430"/>
                    <a:pt x="9157" y="4442"/>
                    <a:pt x="9168" y="4489"/>
                  </a:cubicBezTo>
                  <a:cubicBezTo>
                    <a:pt x="9157" y="4454"/>
                    <a:pt x="9145" y="4442"/>
                    <a:pt x="9121" y="4418"/>
                  </a:cubicBezTo>
                  <a:cubicBezTo>
                    <a:pt x="9133" y="4406"/>
                    <a:pt x="9097" y="4358"/>
                    <a:pt x="9085" y="4334"/>
                  </a:cubicBezTo>
                  <a:lnTo>
                    <a:pt x="9085" y="4334"/>
                  </a:lnTo>
                  <a:cubicBezTo>
                    <a:pt x="9073" y="4346"/>
                    <a:pt x="9109" y="4394"/>
                    <a:pt x="9121" y="4406"/>
                  </a:cubicBezTo>
                  <a:cubicBezTo>
                    <a:pt x="9118" y="4405"/>
                    <a:pt x="9116" y="4404"/>
                    <a:pt x="9115" y="4404"/>
                  </a:cubicBezTo>
                  <a:cubicBezTo>
                    <a:pt x="9107" y="4404"/>
                    <a:pt x="9119" y="4425"/>
                    <a:pt x="9111" y="4425"/>
                  </a:cubicBezTo>
                  <a:cubicBezTo>
                    <a:pt x="9109" y="4425"/>
                    <a:pt x="9104" y="4423"/>
                    <a:pt x="9097" y="4418"/>
                  </a:cubicBezTo>
                  <a:cubicBezTo>
                    <a:pt x="9085" y="4406"/>
                    <a:pt x="9073" y="4370"/>
                    <a:pt x="9061" y="4346"/>
                  </a:cubicBezTo>
                  <a:lnTo>
                    <a:pt x="9061" y="4346"/>
                  </a:lnTo>
                  <a:cubicBezTo>
                    <a:pt x="9055" y="4353"/>
                    <a:pt x="9065" y="4368"/>
                    <a:pt x="9073" y="4382"/>
                  </a:cubicBezTo>
                  <a:lnTo>
                    <a:pt x="9073" y="4382"/>
                  </a:lnTo>
                  <a:cubicBezTo>
                    <a:pt x="9061" y="4383"/>
                    <a:pt x="9062" y="4406"/>
                    <a:pt x="9073" y="4430"/>
                  </a:cubicBezTo>
                  <a:cubicBezTo>
                    <a:pt x="9061" y="4410"/>
                    <a:pt x="9056" y="4405"/>
                    <a:pt x="9053" y="4405"/>
                  </a:cubicBezTo>
                  <a:cubicBezTo>
                    <a:pt x="9049" y="4405"/>
                    <a:pt x="9049" y="4412"/>
                    <a:pt x="9044" y="4412"/>
                  </a:cubicBezTo>
                  <a:cubicBezTo>
                    <a:pt x="9041" y="4412"/>
                    <a:pt x="9036" y="4408"/>
                    <a:pt x="9026" y="4394"/>
                  </a:cubicBezTo>
                  <a:lnTo>
                    <a:pt x="9026" y="4394"/>
                  </a:lnTo>
                  <a:cubicBezTo>
                    <a:pt x="9026" y="4418"/>
                    <a:pt x="9049" y="4418"/>
                    <a:pt x="9061" y="4442"/>
                  </a:cubicBezTo>
                  <a:cubicBezTo>
                    <a:pt x="9067" y="4454"/>
                    <a:pt x="9064" y="4457"/>
                    <a:pt x="9058" y="4457"/>
                  </a:cubicBezTo>
                  <a:cubicBezTo>
                    <a:pt x="9052" y="4457"/>
                    <a:pt x="9043" y="4454"/>
                    <a:pt x="9038" y="4454"/>
                  </a:cubicBezTo>
                  <a:cubicBezTo>
                    <a:pt x="9038" y="4442"/>
                    <a:pt x="9038" y="4430"/>
                    <a:pt x="9038" y="4430"/>
                  </a:cubicBezTo>
                  <a:lnTo>
                    <a:pt x="9014" y="4394"/>
                  </a:lnTo>
                  <a:cubicBezTo>
                    <a:pt x="9012" y="4393"/>
                    <a:pt x="9010" y="4393"/>
                    <a:pt x="9009" y="4393"/>
                  </a:cubicBezTo>
                  <a:cubicBezTo>
                    <a:pt x="8989" y="4393"/>
                    <a:pt x="9045" y="4469"/>
                    <a:pt x="9033" y="4469"/>
                  </a:cubicBezTo>
                  <a:cubicBezTo>
                    <a:pt x="9032" y="4469"/>
                    <a:pt x="9029" y="4468"/>
                    <a:pt x="9026" y="4465"/>
                  </a:cubicBezTo>
                  <a:cubicBezTo>
                    <a:pt x="9014" y="4442"/>
                    <a:pt x="9002" y="4442"/>
                    <a:pt x="8990" y="4406"/>
                  </a:cubicBezTo>
                  <a:lnTo>
                    <a:pt x="8990" y="4406"/>
                  </a:lnTo>
                  <a:cubicBezTo>
                    <a:pt x="8990" y="4418"/>
                    <a:pt x="8978" y="4418"/>
                    <a:pt x="9002" y="4442"/>
                  </a:cubicBezTo>
                  <a:cubicBezTo>
                    <a:pt x="8990" y="4442"/>
                    <a:pt x="8990" y="4442"/>
                    <a:pt x="8978" y="4430"/>
                  </a:cubicBezTo>
                  <a:lnTo>
                    <a:pt x="8978" y="4430"/>
                  </a:lnTo>
                  <a:cubicBezTo>
                    <a:pt x="8978" y="4454"/>
                    <a:pt x="8978" y="4465"/>
                    <a:pt x="8990" y="4501"/>
                  </a:cubicBezTo>
                  <a:cubicBezTo>
                    <a:pt x="8978" y="4501"/>
                    <a:pt x="8954" y="4477"/>
                    <a:pt x="8942" y="4465"/>
                  </a:cubicBezTo>
                  <a:cubicBezTo>
                    <a:pt x="8942" y="4483"/>
                    <a:pt x="8930" y="4483"/>
                    <a:pt x="8918" y="4483"/>
                  </a:cubicBezTo>
                  <a:cubicBezTo>
                    <a:pt x="8907" y="4483"/>
                    <a:pt x="8895" y="4483"/>
                    <a:pt x="8895" y="4501"/>
                  </a:cubicBezTo>
                  <a:lnTo>
                    <a:pt x="8895" y="4513"/>
                  </a:lnTo>
                  <a:cubicBezTo>
                    <a:pt x="8871" y="4513"/>
                    <a:pt x="8942" y="4561"/>
                    <a:pt x="8918" y="4561"/>
                  </a:cubicBezTo>
                  <a:cubicBezTo>
                    <a:pt x="8895" y="4513"/>
                    <a:pt x="8895" y="4537"/>
                    <a:pt x="8871" y="4513"/>
                  </a:cubicBezTo>
                  <a:cubicBezTo>
                    <a:pt x="8868" y="4512"/>
                    <a:pt x="8866" y="4512"/>
                    <a:pt x="8864" y="4512"/>
                  </a:cubicBezTo>
                  <a:cubicBezTo>
                    <a:pt x="8841" y="4512"/>
                    <a:pt x="8853" y="4562"/>
                    <a:pt x="8830" y="4562"/>
                  </a:cubicBezTo>
                  <a:cubicBezTo>
                    <a:pt x="8828" y="4562"/>
                    <a:pt x="8826" y="4562"/>
                    <a:pt x="8823" y="4561"/>
                  </a:cubicBezTo>
                  <a:cubicBezTo>
                    <a:pt x="8811" y="4549"/>
                    <a:pt x="8799" y="4537"/>
                    <a:pt x="8811" y="4525"/>
                  </a:cubicBezTo>
                  <a:cubicBezTo>
                    <a:pt x="8787" y="4525"/>
                    <a:pt x="8776" y="4537"/>
                    <a:pt x="8764" y="4549"/>
                  </a:cubicBezTo>
                  <a:lnTo>
                    <a:pt x="8764" y="4537"/>
                  </a:lnTo>
                  <a:cubicBezTo>
                    <a:pt x="8756" y="4533"/>
                    <a:pt x="8750" y="4531"/>
                    <a:pt x="8745" y="4531"/>
                  </a:cubicBezTo>
                  <a:cubicBezTo>
                    <a:pt x="8719" y="4531"/>
                    <a:pt x="8726" y="4576"/>
                    <a:pt x="8716" y="4596"/>
                  </a:cubicBezTo>
                  <a:cubicBezTo>
                    <a:pt x="8716" y="4596"/>
                    <a:pt x="8704" y="4573"/>
                    <a:pt x="8704" y="4573"/>
                  </a:cubicBezTo>
                  <a:cubicBezTo>
                    <a:pt x="8699" y="4570"/>
                    <a:pt x="8693" y="4568"/>
                    <a:pt x="8688" y="4568"/>
                  </a:cubicBezTo>
                  <a:cubicBezTo>
                    <a:pt x="8672" y="4568"/>
                    <a:pt x="8662" y="4584"/>
                    <a:pt x="8680" y="4620"/>
                  </a:cubicBezTo>
                  <a:cubicBezTo>
                    <a:pt x="8670" y="4610"/>
                    <a:pt x="8666" y="4606"/>
                    <a:pt x="8666" y="4606"/>
                  </a:cubicBezTo>
                  <a:lnTo>
                    <a:pt x="8666" y="4606"/>
                  </a:lnTo>
                  <a:cubicBezTo>
                    <a:pt x="8665" y="4606"/>
                    <a:pt x="8671" y="4615"/>
                    <a:pt x="8664" y="4615"/>
                  </a:cubicBezTo>
                  <a:cubicBezTo>
                    <a:pt x="8661" y="4615"/>
                    <a:pt x="8655" y="4614"/>
                    <a:pt x="8645" y="4608"/>
                  </a:cubicBezTo>
                  <a:cubicBezTo>
                    <a:pt x="8633" y="4596"/>
                    <a:pt x="8633" y="4596"/>
                    <a:pt x="8633" y="4596"/>
                  </a:cubicBezTo>
                  <a:cubicBezTo>
                    <a:pt x="8629" y="4592"/>
                    <a:pt x="8625" y="4591"/>
                    <a:pt x="8621" y="4591"/>
                  </a:cubicBezTo>
                  <a:cubicBezTo>
                    <a:pt x="8614" y="4591"/>
                    <a:pt x="8609" y="4596"/>
                    <a:pt x="8609" y="4596"/>
                  </a:cubicBezTo>
                  <a:cubicBezTo>
                    <a:pt x="8609" y="4596"/>
                    <a:pt x="8609" y="4596"/>
                    <a:pt x="8609" y="4608"/>
                  </a:cubicBezTo>
                  <a:cubicBezTo>
                    <a:pt x="8585" y="4596"/>
                    <a:pt x="8561" y="4596"/>
                    <a:pt x="8549" y="4596"/>
                  </a:cubicBezTo>
                  <a:cubicBezTo>
                    <a:pt x="8534" y="4596"/>
                    <a:pt x="8521" y="4596"/>
                    <a:pt x="8509" y="4593"/>
                  </a:cubicBezTo>
                  <a:lnTo>
                    <a:pt x="8509" y="4593"/>
                  </a:lnTo>
                  <a:cubicBezTo>
                    <a:pt x="8521" y="4598"/>
                    <a:pt x="8534" y="4603"/>
                    <a:pt x="8549" y="4608"/>
                  </a:cubicBezTo>
                  <a:cubicBezTo>
                    <a:pt x="8559" y="4628"/>
                    <a:pt x="8561" y="4649"/>
                    <a:pt x="8568" y="4654"/>
                  </a:cubicBezTo>
                  <a:lnTo>
                    <a:pt x="8568" y="4654"/>
                  </a:lnTo>
                  <a:cubicBezTo>
                    <a:pt x="8532" y="4642"/>
                    <a:pt x="8477" y="4619"/>
                    <a:pt x="8466" y="4585"/>
                  </a:cubicBezTo>
                  <a:lnTo>
                    <a:pt x="8478" y="4585"/>
                  </a:lnTo>
                  <a:cubicBezTo>
                    <a:pt x="8466" y="4585"/>
                    <a:pt x="8466" y="4585"/>
                    <a:pt x="8466" y="4573"/>
                  </a:cubicBezTo>
                  <a:lnTo>
                    <a:pt x="8466" y="4573"/>
                  </a:lnTo>
                  <a:cubicBezTo>
                    <a:pt x="8474" y="4576"/>
                    <a:pt x="8481" y="4580"/>
                    <a:pt x="8489" y="4584"/>
                  </a:cubicBezTo>
                  <a:lnTo>
                    <a:pt x="8489" y="4584"/>
                  </a:lnTo>
                  <a:cubicBezTo>
                    <a:pt x="8479" y="4577"/>
                    <a:pt x="8467" y="4566"/>
                    <a:pt x="8454" y="4549"/>
                  </a:cubicBezTo>
                  <a:cubicBezTo>
                    <a:pt x="8383" y="4513"/>
                    <a:pt x="8359" y="4418"/>
                    <a:pt x="8323" y="4382"/>
                  </a:cubicBezTo>
                  <a:cubicBezTo>
                    <a:pt x="8285" y="4382"/>
                    <a:pt x="8257" y="4396"/>
                    <a:pt x="8223" y="4396"/>
                  </a:cubicBezTo>
                  <a:cubicBezTo>
                    <a:pt x="8193" y="4396"/>
                    <a:pt x="8159" y="4385"/>
                    <a:pt x="8109" y="4346"/>
                  </a:cubicBezTo>
                  <a:lnTo>
                    <a:pt x="8180" y="4334"/>
                  </a:lnTo>
                  <a:cubicBezTo>
                    <a:pt x="8143" y="4314"/>
                    <a:pt x="8120" y="4308"/>
                    <a:pt x="8102" y="4308"/>
                  </a:cubicBezTo>
                  <a:cubicBezTo>
                    <a:pt x="8077" y="4308"/>
                    <a:pt x="8064" y="4320"/>
                    <a:pt x="8042" y="4320"/>
                  </a:cubicBezTo>
                  <a:cubicBezTo>
                    <a:pt x="8026" y="4320"/>
                    <a:pt x="8003" y="4313"/>
                    <a:pt x="7966" y="4287"/>
                  </a:cubicBezTo>
                  <a:lnTo>
                    <a:pt x="7966" y="4287"/>
                  </a:lnTo>
                  <a:cubicBezTo>
                    <a:pt x="8002" y="4323"/>
                    <a:pt x="7895" y="4311"/>
                    <a:pt x="7978" y="4358"/>
                  </a:cubicBezTo>
                  <a:cubicBezTo>
                    <a:pt x="7930" y="4358"/>
                    <a:pt x="7835" y="4311"/>
                    <a:pt x="7775" y="4263"/>
                  </a:cubicBezTo>
                  <a:cubicBezTo>
                    <a:pt x="7752" y="4263"/>
                    <a:pt x="7764" y="4275"/>
                    <a:pt x="7752" y="4299"/>
                  </a:cubicBezTo>
                  <a:cubicBezTo>
                    <a:pt x="7811" y="4358"/>
                    <a:pt x="7883" y="4323"/>
                    <a:pt x="7918" y="4406"/>
                  </a:cubicBezTo>
                  <a:lnTo>
                    <a:pt x="8002" y="4382"/>
                  </a:lnTo>
                  <a:lnTo>
                    <a:pt x="8002" y="4382"/>
                  </a:lnTo>
                  <a:cubicBezTo>
                    <a:pt x="8049" y="4442"/>
                    <a:pt x="8037" y="4477"/>
                    <a:pt x="7990" y="4477"/>
                  </a:cubicBezTo>
                  <a:cubicBezTo>
                    <a:pt x="8002" y="4489"/>
                    <a:pt x="8025" y="4489"/>
                    <a:pt x="8037" y="4501"/>
                  </a:cubicBezTo>
                  <a:cubicBezTo>
                    <a:pt x="8030" y="4519"/>
                    <a:pt x="8022" y="4526"/>
                    <a:pt x="8014" y="4526"/>
                  </a:cubicBezTo>
                  <a:cubicBezTo>
                    <a:pt x="7990" y="4526"/>
                    <a:pt x="7966" y="4468"/>
                    <a:pt x="7937" y="4468"/>
                  </a:cubicBezTo>
                  <a:cubicBezTo>
                    <a:pt x="7931" y="4468"/>
                    <a:pt x="7925" y="4471"/>
                    <a:pt x="7918" y="4477"/>
                  </a:cubicBezTo>
                  <a:lnTo>
                    <a:pt x="7966" y="4501"/>
                  </a:lnTo>
                  <a:cubicBezTo>
                    <a:pt x="7963" y="4516"/>
                    <a:pt x="7953" y="4522"/>
                    <a:pt x="7940" y="4522"/>
                  </a:cubicBezTo>
                  <a:cubicBezTo>
                    <a:pt x="7898" y="4522"/>
                    <a:pt x="7820" y="4468"/>
                    <a:pt x="7775" y="4442"/>
                  </a:cubicBezTo>
                  <a:cubicBezTo>
                    <a:pt x="7716" y="4382"/>
                    <a:pt x="7656" y="4346"/>
                    <a:pt x="7668" y="4311"/>
                  </a:cubicBezTo>
                  <a:lnTo>
                    <a:pt x="7668" y="4311"/>
                  </a:lnTo>
                  <a:lnTo>
                    <a:pt x="7764" y="4346"/>
                  </a:lnTo>
                  <a:cubicBezTo>
                    <a:pt x="7728" y="4287"/>
                    <a:pt x="7633" y="4299"/>
                    <a:pt x="7585" y="4275"/>
                  </a:cubicBezTo>
                  <a:cubicBezTo>
                    <a:pt x="7585" y="4263"/>
                    <a:pt x="7573" y="4263"/>
                    <a:pt x="7573" y="4251"/>
                  </a:cubicBezTo>
                  <a:cubicBezTo>
                    <a:pt x="7573" y="4263"/>
                    <a:pt x="7573" y="4263"/>
                    <a:pt x="7573" y="4263"/>
                  </a:cubicBezTo>
                  <a:cubicBezTo>
                    <a:pt x="7561" y="4263"/>
                    <a:pt x="7549" y="4251"/>
                    <a:pt x="7549" y="4239"/>
                  </a:cubicBezTo>
                  <a:cubicBezTo>
                    <a:pt x="7502" y="4215"/>
                    <a:pt x="7418" y="4204"/>
                    <a:pt x="7371" y="4180"/>
                  </a:cubicBezTo>
                  <a:lnTo>
                    <a:pt x="7371" y="4215"/>
                  </a:lnTo>
                  <a:lnTo>
                    <a:pt x="7383" y="4204"/>
                  </a:lnTo>
                  <a:cubicBezTo>
                    <a:pt x="7418" y="4215"/>
                    <a:pt x="7478" y="4263"/>
                    <a:pt x="7430" y="4275"/>
                  </a:cubicBezTo>
                  <a:cubicBezTo>
                    <a:pt x="7323" y="4251"/>
                    <a:pt x="7323" y="4180"/>
                    <a:pt x="7311" y="4144"/>
                  </a:cubicBezTo>
                  <a:cubicBezTo>
                    <a:pt x="7317" y="4138"/>
                    <a:pt x="7324" y="4135"/>
                    <a:pt x="7332" y="4135"/>
                  </a:cubicBezTo>
                  <a:cubicBezTo>
                    <a:pt x="7368" y="4135"/>
                    <a:pt x="7417" y="4192"/>
                    <a:pt x="7466" y="4192"/>
                  </a:cubicBezTo>
                  <a:cubicBezTo>
                    <a:pt x="7454" y="4132"/>
                    <a:pt x="7371" y="4144"/>
                    <a:pt x="7263" y="4073"/>
                  </a:cubicBezTo>
                  <a:cubicBezTo>
                    <a:pt x="7277" y="4066"/>
                    <a:pt x="7289" y="4063"/>
                    <a:pt x="7302" y="4063"/>
                  </a:cubicBezTo>
                  <a:cubicBezTo>
                    <a:pt x="7344" y="4063"/>
                    <a:pt x="7382" y="4094"/>
                    <a:pt x="7415" y="4094"/>
                  </a:cubicBezTo>
                  <a:cubicBezTo>
                    <a:pt x="7424" y="4094"/>
                    <a:pt x="7433" y="4091"/>
                    <a:pt x="7442" y="4084"/>
                  </a:cubicBezTo>
                  <a:cubicBezTo>
                    <a:pt x="7347" y="4037"/>
                    <a:pt x="7311" y="4061"/>
                    <a:pt x="7228" y="4025"/>
                  </a:cubicBezTo>
                  <a:cubicBezTo>
                    <a:pt x="7234" y="4013"/>
                    <a:pt x="7261" y="4013"/>
                    <a:pt x="7287" y="4013"/>
                  </a:cubicBezTo>
                  <a:cubicBezTo>
                    <a:pt x="7314" y="4013"/>
                    <a:pt x="7341" y="4013"/>
                    <a:pt x="7347" y="4001"/>
                  </a:cubicBezTo>
                  <a:cubicBezTo>
                    <a:pt x="7323" y="3989"/>
                    <a:pt x="7299" y="3977"/>
                    <a:pt x="7287" y="3965"/>
                  </a:cubicBezTo>
                  <a:lnTo>
                    <a:pt x="7287" y="3965"/>
                  </a:lnTo>
                  <a:cubicBezTo>
                    <a:pt x="7312" y="3973"/>
                    <a:pt x="7328" y="3976"/>
                    <a:pt x="7339" y="3976"/>
                  </a:cubicBezTo>
                  <a:cubicBezTo>
                    <a:pt x="7389" y="3976"/>
                    <a:pt x="7322" y="3912"/>
                    <a:pt x="7370" y="3912"/>
                  </a:cubicBezTo>
                  <a:cubicBezTo>
                    <a:pt x="7379" y="3912"/>
                    <a:pt x="7390" y="3913"/>
                    <a:pt x="7406" y="3918"/>
                  </a:cubicBezTo>
                  <a:cubicBezTo>
                    <a:pt x="7389" y="3901"/>
                    <a:pt x="7372" y="3897"/>
                    <a:pt x="7354" y="3897"/>
                  </a:cubicBezTo>
                  <a:cubicBezTo>
                    <a:pt x="7342" y="3897"/>
                    <a:pt x="7330" y="3899"/>
                    <a:pt x="7317" y="3899"/>
                  </a:cubicBezTo>
                  <a:cubicBezTo>
                    <a:pt x="7294" y="3899"/>
                    <a:pt x="7269" y="3894"/>
                    <a:pt x="7240" y="3870"/>
                  </a:cubicBezTo>
                  <a:lnTo>
                    <a:pt x="7240" y="3870"/>
                  </a:lnTo>
                  <a:cubicBezTo>
                    <a:pt x="7252" y="3906"/>
                    <a:pt x="7311" y="3965"/>
                    <a:pt x="7228" y="3965"/>
                  </a:cubicBezTo>
                  <a:lnTo>
                    <a:pt x="7144" y="3918"/>
                  </a:lnTo>
                  <a:cubicBezTo>
                    <a:pt x="7109" y="3882"/>
                    <a:pt x="7252" y="3894"/>
                    <a:pt x="7192" y="3846"/>
                  </a:cubicBezTo>
                  <a:lnTo>
                    <a:pt x="7097" y="3846"/>
                  </a:lnTo>
                  <a:cubicBezTo>
                    <a:pt x="7097" y="3858"/>
                    <a:pt x="7144" y="3882"/>
                    <a:pt x="7109" y="3894"/>
                  </a:cubicBezTo>
                  <a:cubicBezTo>
                    <a:pt x="7099" y="3887"/>
                    <a:pt x="7089" y="3884"/>
                    <a:pt x="7079" y="3884"/>
                  </a:cubicBezTo>
                  <a:cubicBezTo>
                    <a:pt x="7037" y="3884"/>
                    <a:pt x="6987" y="3932"/>
                    <a:pt x="6930" y="3942"/>
                  </a:cubicBezTo>
                  <a:cubicBezTo>
                    <a:pt x="6882" y="3930"/>
                    <a:pt x="6847" y="3918"/>
                    <a:pt x="6835" y="3894"/>
                  </a:cubicBezTo>
                  <a:cubicBezTo>
                    <a:pt x="6693" y="3918"/>
                    <a:pt x="6540" y="3894"/>
                    <a:pt x="6421" y="3929"/>
                  </a:cubicBezTo>
                  <a:lnTo>
                    <a:pt x="6421" y="3929"/>
                  </a:lnTo>
                  <a:cubicBezTo>
                    <a:pt x="6499" y="3905"/>
                    <a:pt x="6418" y="3870"/>
                    <a:pt x="6382" y="3834"/>
                  </a:cubicBezTo>
                  <a:cubicBezTo>
                    <a:pt x="6466" y="3834"/>
                    <a:pt x="6478" y="3787"/>
                    <a:pt x="6478" y="3751"/>
                  </a:cubicBezTo>
                  <a:cubicBezTo>
                    <a:pt x="6418" y="3751"/>
                    <a:pt x="6371" y="3799"/>
                    <a:pt x="6406" y="3823"/>
                  </a:cubicBezTo>
                  <a:cubicBezTo>
                    <a:pt x="6389" y="3818"/>
                    <a:pt x="6376" y="3817"/>
                    <a:pt x="6365" y="3817"/>
                  </a:cubicBezTo>
                  <a:cubicBezTo>
                    <a:pt x="6334" y="3817"/>
                    <a:pt x="6324" y="3830"/>
                    <a:pt x="6304" y="3830"/>
                  </a:cubicBezTo>
                  <a:cubicBezTo>
                    <a:pt x="6292" y="3830"/>
                    <a:pt x="6277" y="3825"/>
                    <a:pt x="6251" y="3811"/>
                  </a:cubicBezTo>
                  <a:cubicBezTo>
                    <a:pt x="6204" y="3787"/>
                    <a:pt x="6287" y="3763"/>
                    <a:pt x="6263" y="3739"/>
                  </a:cubicBezTo>
                  <a:cubicBezTo>
                    <a:pt x="6256" y="3738"/>
                    <a:pt x="6250" y="3738"/>
                    <a:pt x="6244" y="3738"/>
                  </a:cubicBezTo>
                  <a:cubicBezTo>
                    <a:pt x="6184" y="3738"/>
                    <a:pt x="6222" y="3788"/>
                    <a:pt x="6145" y="3788"/>
                  </a:cubicBezTo>
                  <a:cubicBezTo>
                    <a:pt x="6138" y="3788"/>
                    <a:pt x="6130" y="3788"/>
                    <a:pt x="6120" y="3787"/>
                  </a:cubicBezTo>
                  <a:cubicBezTo>
                    <a:pt x="6132" y="3775"/>
                    <a:pt x="6144" y="3775"/>
                    <a:pt x="6132" y="3763"/>
                  </a:cubicBezTo>
                  <a:cubicBezTo>
                    <a:pt x="6121" y="3761"/>
                    <a:pt x="6111" y="3760"/>
                    <a:pt x="6100" y="3760"/>
                  </a:cubicBezTo>
                  <a:cubicBezTo>
                    <a:pt x="6052" y="3760"/>
                    <a:pt x="6009" y="3779"/>
                    <a:pt x="5990" y="3799"/>
                  </a:cubicBezTo>
                  <a:cubicBezTo>
                    <a:pt x="5954" y="3763"/>
                    <a:pt x="5906" y="3763"/>
                    <a:pt x="5870" y="3763"/>
                  </a:cubicBezTo>
                  <a:cubicBezTo>
                    <a:pt x="5882" y="3763"/>
                    <a:pt x="5906" y="3751"/>
                    <a:pt x="5918" y="3751"/>
                  </a:cubicBezTo>
                  <a:cubicBezTo>
                    <a:pt x="5870" y="3692"/>
                    <a:pt x="5918" y="3703"/>
                    <a:pt x="5906" y="3680"/>
                  </a:cubicBezTo>
                  <a:lnTo>
                    <a:pt x="5906" y="3680"/>
                  </a:lnTo>
                  <a:cubicBezTo>
                    <a:pt x="5912" y="3686"/>
                    <a:pt x="5921" y="3686"/>
                    <a:pt x="5930" y="3686"/>
                  </a:cubicBezTo>
                  <a:cubicBezTo>
                    <a:pt x="5939" y="3686"/>
                    <a:pt x="5948" y="3686"/>
                    <a:pt x="5954" y="3692"/>
                  </a:cubicBezTo>
                  <a:lnTo>
                    <a:pt x="5930" y="3644"/>
                  </a:lnTo>
                  <a:cubicBezTo>
                    <a:pt x="5920" y="3625"/>
                    <a:pt x="5924" y="3621"/>
                    <a:pt x="5932" y="3621"/>
                  </a:cubicBezTo>
                  <a:cubicBezTo>
                    <a:pt x="5938" y="3621"/>
                    <a:pt x="5945" y="3623"/>
                    <a:pt x="5951" y="3623"/>
                  </a:cubicBezTo>
                  <a:cubicBezTo>
                    <a:pt x="5959" y="3623"/>
                    <a:pt x="5966" y="3620"/>
                    <a:pt x="5966" y="3608"/>
                  </a:cubicBezTo>
                  <a:lnTo>
                    <a:pt x="5954" y="3608"/>
                  </a:lnTo>
                  <a:cubicBezTo>
                    <a:pt x="5954" y="3594"/>
                    <a:pt x="5974" y="3588"/>
                    <a:pt x="5998" y="3588"/>
                  </a:cubicBezTo>
                  <a:cubicBezTo>
                    <a:pt x="6015" y="3588"/>
                    <a:pt x="6034" y="3591"/>
                    <a:pt x="6049" y="3596"/>
                  </a:cubicBezTo>
                  <a:cubicBezTo>
                    <a:pt x="6049" y="3406"/>
                    <a:pt x="6251" y="3489"/>
                    <a:pt x="6335" y="3370"/>
                  </a:cubicBezTo>
                  <a:cubicBezTo>
                    <a:pt x="6335" y="3346"/>
                    <a:pt x="6311" y="3346"/>
                    <a:pt x="6299" y="3322"/>
                  </a:cubicBezTo>
                  <a:cubicBezTo>
                    <a:pt x="6287" y="3322"/>
                    <a:pt x="6287" y="3311"/>
                    <a:pt x="6287" y="3311"/>
                  </a:cubicBezTo>
                  <a:cubicBezTo>
                    <a:pt x="6287" y="3322"/>
                    <a:pt x="6287" y="3334"/>
                    <a:pt x="6275" y="3334"/>
                  </a:cubicBezTo>
                  <a:cubicBezTo>
                    <a:pt x="6275" y="3311"/>
                    <a:pt x="6240" y="3275"/>
                    <a:pt x="6275" y="3275"/>
                  </a:cubicBezTo>
                  <a:cubicBezTo>
                    <a:pt x="6275" y="3287"/>
                    <a:pt x="6275" y="3287"/>
                    <a:pt x="6275" y="3299"/>
                  </a:cubicBezTo>
                  <a:cubicBezTo>
                    <a:pt x="6285" y="3289"/>
                    <a:pt x="6279" y="3272"/>
                    <a:pt x="6283" y="3272"/>
                  </a:cubicBezTo>
                  <a:lnTo>
                    <a:pt x="6283" y="3272"/>
                  </a:lnTo>
                  <a:cubicBezTo>
                    <a:pt x="6283" y="3272"/>
                    <a:pt x="6285" y="3273"/>
                    <a:pt x="6287" y="3275"/>
                  </a:cubicBezTo>
                  <a:cubicBezTo>
                    <a:pt x="6303" y="3275"/>
                    <a:pt x="6298" y="3270"/>
                    <a:pt x="6300" y="3270"/>
                  </a:cubicBezTo>
                  <a:lnTo>
                    <a:pt x="6300" y="3270"/>
                  </a:lnTo>
                  <a:cubicBezTo>
                    <a:pt x="6300" y="3270"/>
                    <a:pt x="6303" y="3271"/>
                    <a:pt x="6311" y="3275"/>
                  </a:cubicBezTo>
                  <a:lnTo>
                    <a:pt x="6359" y="3263"/>
                  </a:lnTo>
                  <a:cubicBezTo>
                    <a:pt x="6348" y="3236"/>
                    <a:pt x="6354" y="3228"/>
                    <a:pt x="6364" y="3228"/>
                  </a:cubicBezTo>
                  <a:cubicBezTo>
                    <a:pt x="6377" y="3228"/>
                    <a:pt x="6394" y="3239"/>
                    <a:pt x="6394" y="3239"/>
                  </a:cubicBezTo>
                  <a:cubicBezTo>
                    <a:pt x="6430" y="3275"/>
                    <a:pt x="6382" y="3263"/>
                    <a:pt x="6406" y="3299"/>
                  </a:cubicBezTo>
                  <a:lnTo>
                    <a:pt x="6442" y="3322"/>
                  </a:lnTo>
                  <a:lnTo>
                    <a:pt x="6418" y="3287"/>
                  </a:lnTo>
                  <a:lnTo>
                    <a:pt x="6442" y="3287"/>
                  </a:lnTo>
                  <a:cubicBezTo>
                    <a:pt x="6442" y="3278"/>
                    <a:pt x="6436" y="3270"/>
                    <a:pt x="6437" y="3270"/>
                  </a:cubicBezTo>
                  <a:lnTo>
                    <a:pt x="6437" y="3270"/>
                  </a:lnTo>
                  <a:cubicBezTo>
                    <a:pt x="6437" y="3270"/>
                    <a:pt x="6438" y="3271"/>
                    <a:pt x="6442" y="3275"/>
                  </a:cubicBezTo>
                  <a:cubicBezTo>
                    <a:pt x="6442" y="3275"/>
                    <a:pt x="6454" y="3275"/>
                    <a:pt x="6454" y="3287"/>
                  </a:cubicBezTo>
                  <a:lnTo>
                    <a:pt x="6454" y="3263"/>
                  </a:lnTo>
                  <a:cubicBezTo>
                    <a:pt x="6460" y="3275"/>
                    <a:pt x="6463" y="3275"/>
                    <a:pt x="6469" y="3275"/>
                  </a:cubicBezTo>
                  <a:cubicBezTo>
                    <a:pt x="6475" y="3275"/>
                    <a:pt x="6484" y="3275"/>
                    <a:pt x="6501" y="3287"/>
                  </a:cubicBezTo>
                  <a:cubicBezTo>
                    <a:pt x="6542" y="3277"/>
                    <a:pt x="6522" y="3222"/>
                    <a:pt x="6560" y="3222"/>
                  </a:cubicBezTo>
                  <a:cubicBezTo>
                    <a:pt x="6567" y="3222"/>
                    <a:pt x="6575" y="3224"/>
                    <a:pt x="6585" y="3227"/>
                  </a:cubicBezTo>
                  <a:cubicBezTo>
                    <a:pt x="6561" y="3215"/>
                    <a:pt x="6549" y="3168"/>
                    <a:pt x="6561" y="3156"/>
                  </a:cubicBezTo>
                  <a:lnTo>
                    <a:pt x="6561" y="3156"/>
                  </a:lnTo>
                  <a:cubicBezTo>
                    <a:pt x="6573" y="3168"/>
                    <a:pt x="6585" y="3168"/>
                    <a:pt x="6597" y="3191"/>
                  </a:cubicBezTo>
                  <a:lnTo>
                    <a:pt x="6597" y="3156"/>
                  </a:lnTo>
                  <a:cubicBezTo>
                    <a:pt x="6610" y="3166"/>
                    <a:pt x="6619" y="3169"/>
                    <a:pt x="6627" y="3169"/>
                  </a:cubicBezTo>
                  <a:cubicBezTo>
                    <a:pt x="6647" y="3169"/>
                    <a:pt x="6654" y="3144"/>
                    <a:pt x="6680" y="3144"/>
                  </a:cubicBezTo>
                  <a:lnTo>
                    <a:pt x="6692" y="3168"/>
                  </a:lnTo>
                  <a:cubicBezTo>
                    <a:pt x="6680" y="3132"/>
                    <a:pt x="6680" y="3120"/>
                    <a:pt x="6704" y="3108"/>
                  </a:cubicBezTo>
                  <a:lnTo>
                    <a:pt x="6728" y="3144"/>
                  </a:lnTo>
                  <a:cubicBezTo>
                    <a:pt x="6752" y="3144"/>
                    <a:pt x="6692" y="3072"/>
                    <a:pt x="6728" y="3072"/>
                  </a:cubicBezTo>
                  <a:cubicBezTo>
                    <a:pt x="6692" y="3037"/>
                    <a:pt x="6668" y="3037"/>
                    <a:pt x="6644" y="3001"/>
                  </a:cubicBezTo>
                  <a:lnTo>
                    <a:pt x="6644" y="3001"/>
                  </a:lnTo>
                  <a:cubicBezTo>
                    <a:pt x="6660" y="3017"/>
                    <a:pt x="6674" y="3024"/>
                    <a:pt x="6682" y="3024"/>
                  </a:cubicBezTo>
                  <a:cubicBezTo>
                    <a:pt x="6692" y="3024"/>
                    <a:pt x="6693" y="3014"/>
                    <a:pt x="6680" y="3001"/>
                  </a:cubicBezTo>
                  <a:cubicBezTo>
                    <a:pt x="6685" y="2991"/>
                    <a:pt x="6688" y="2987"/>
                    <a:pt x="6691" y="2987"/>
                  </a:cubicBezTo>
                  <a:cubicBezTo>
                    <a:pt x="6694" y="2987"/>
                    <a:pt x="6697" y="2994"/>
                    <a:pt x="6704" y="3001"/>
                  </a:cubicBezTo>
                  <a:lnTo>
                    <a:pt x="6692" y="2965"/>
                  </a:lnTo>
                  <a:cubicBezTo>
                    <a:pt x="6716" y="2965"/>
                    <a:pt x="6728" y="3013"/>
                    <a:pt x="6740" y="3037"/>
                  </a:cubicBezTo>
                  <a:cubicBezTo>
                    <a:pt x="6732" y="3005"/>
                    <a:pt x="6745" y="3000"/>
                    <a:pt x="6758" y="3000"/>
                  </a:cubicBezTo>
                  <a:cubicBezTo>
                    <a:pt x="6765" y="3000"/>
                    <a:pt x="6771" y="3001"/>
                    <a:pt x="6775" y="3001"/>
                  </a:cubicBezTo>
                  <a:lnTo>
                    <a:pt x="6787" y="3013"/>
                  </a:lnTo>
                  <a:lnTo>
                    <a:pt x="6811" y="3013"/>
                  </a:lnTo>
                  <a:cubicBezTo>
                    <a:pt x="6801" y="2983"/>
                    <a:pt x="6816" y="2962"/>
                    <a:pt x="6834" y="2962"/>
                  </a:cubicBezTo>
                  <a:cubicBezTo>
                    <a:pt x="6838" y="2962"/>
                    <a:pt x="6843" y="2963"/>
                    <a:pt x="6847" y="2965"/>
                  </a:cubicBezTo>
                  <a:lnTo>
                    <a:pt x="6871" y="3013"/>
                  </a:lnTo>
                  <a:cubicBezTo>
                    <a:pt x="6874" y="3015"/>
                    <a:pt x="6876" y="3015"/>
                    <a:pt x="6877" y="3015"/>
                  </a:cubicBezTo>
                  <a:cubicBezTo>
                    <a:pt x="6885" y="3015"/>
                    <a:pt x="6859" y="2987"/>
                    <a:pt x="6859" y="2977"/>
                  </a:cubicBezTo>
                  <a:cubicBezTo>
                    <a:pt x="6859" y="2970"/>
                    <a:pt x="6861" y="2967"/>
                    <a:pt x="6865" y="2967"/>
                  </a:cubicBezTo>
                  <a:cubicBezTo>
                    <a:pt x="6875" y="2967"/>
                    <a:pt x="6894" y="2981"/>
                    <a:pt x="6918" y="2989"/>
                  </a:cubicBezTo>
                  <a:cubicBezTo>
                    <a:pt x="6915" y="2973"/>
                    <a:pt x="6921" y="2968"/>
                    <a:pt x="6932" y="2968"/>
                  </a:cubicBezTo>
                  <a:cubicBezTo>
                    <a:pt x="6947" y="2968"/>
                    <a:pt x="6970" y="2978"/>
                    <a:pt x="6987" y="2978"/>
                  </a:cubicBezTo>
                  <a:cubicBezTo>
                    <a:pt x="7001" y="2978"/>
                    <a:pt x="7010" y="2970"/>
                    <a:pt x="7002" y="2941"/>
                  </a:cubicBezTo>
                  <a:lnTo>
                    <a:pt x="7002" y="2941"/>
                  </a:lnTo>
                  <a:lnTo>
                    <a:pt x="7025" y="2965"/>
                  </a:lnTo>
                  <a:cubicBezTo>
                    <a:pt x="7013" y="2882"/>
                    <a:pt x="7109" y="2941"/>
                    <a:pt x="7085" y="2846"/>
                  </a:cubicBezTo>
                  <a:lnTo>
                    <a:pt x="7085" y="2846"/>
                  </a:lnTo>
                  <a:cubicBezTo>
                    <a:pt x="7102" y="2855"/>
                    <a:pt x="7113" y="2859"/>
                    <a:pt x="7119" y="2859"/>
                  </a:cubicBezTo>
                  <a:cubicBezTo>
                    <a:pt x="7150" y="2859"/>
                    <a:pt x="7102" y="2786"/>
                    <a:pt x="7127" y="2786"/>
                  </a:cubicBezTo>
                  <a:cubicBezTo>
                    <a:pt x="7132" y="2786"/>
                    <a:pt x="7141" y="2789"/>
                    <a:pt x="7156" y="2799"/>
                  </a:cubicBezTo>
                  <a:lnTo>
                    <a:pt x="7144" y="2787"/>
                  </a:lnTo>
                  <a:cubicBezTo>
                    <a:pt x="7287" y="2715"/>
                    <a:pt x="7454" y="2691"/>
                    <a:pt x="7549" y="2572"/>
                  </a:cubicBezTo>
                  <a:lnTo>
                    <a:pt x="7561" y="2596"/>
                  </a:lnTo>
                  <a:cubicBezTo>
                    <a:pt x="7668" y="2549"/>
                    <a:pt x="7764" y="2501"/>
                    <a:pt x="7871" y="2453"/>
                  </a:cubicBezTo>
                  <a:cubicBezTo>
                    <a:pt x="7966" y="2394"/>
                    <a:pt x="8073" y="2346"/>
                    <a:pt x="8180" y="2310"/>
                  </a:cubicBezTo>
                  <a:cubicBezTo>
                    <a:pt x="8192" y="2287"/>
                    <a:pt x="8156" y="2239"/>
                    <a:pt x="8168" y="2215"/>
                  </a:cubicBezTo>
                  <a:cubicBezTo>
                    <a:pt x="8168" y="2215"/>
                    <a:pt x="8174" y="2212"/>
                    <a:pt x="8182" y="2212"/>
                  </a:cubicBezTo>
                  <a:cubicBezTo>
                    <a:pt x="8189" y="2212"/>
                    <a:pt x="8198" y="2215"/>
                    <a:pt x="8204" y="2227"/>
                  </a:cubicBezTo>
                  <a:cubicBezTo>
                    <a:pt x="8192" y="2251"/>
                    <a:pt x="8204" y="2263"/>
                    <a:pt x="8204" y="2275"/>
                  </a:cubicBezTo>
                  <a:cubicBezTo>
                    <a:pt x="8212" y="2271"/>
                    <a:pt x="8223" y="2271"/>
                    <a:pt x="8233" y="2271"/>
                  </a:cubicBezTo>
                  <a:lnTo>
                    <a:pt x="8233" y="2271"/>
                  </a:lnTo>
                  <a:cubicBezTo>
                    <a:pt x="8254" y="2271"/>
                    <a:pt x="8276" y="2271"/>
                    <a:pt x="8276" y="2239"/>
                  </a:cubicBezTo>
                  <a:lnTo>
                    <a:pt x="8252" y="2215"/>
                  </a:lnTo>
                  <a:cubicBezTo>
                    <a:pt x="8252" y="2203"/>
                    <a:pt x="8276" y="2203"/>
                    <a:pt x="8276" y="2203"/>
                  </a:cubicBezTo>
                  <a:cubicBezTo>
                    <a:pt x="8284" y="2220"/>
                    <a:pt x="8298" y="2236"/>
                    <a:pt x="8302" y="2249"/>
                  </a:cubicBezTo>
                  <a:lnTo>
                    <a:pt x="8302" y="2249"/>
                  </a:lnTo>
                  <a:cubicBezTo>
                    <a:pt x="8305" y="2231"/>
                    <a:pt x="8310" y="2225"/>
                    <a:pt x="8316" y="2225"/>
                  </a:cubicBezTo>
                  <a:cubicBezTo>
                    <a:pt x="8329" y="2225"/>
                    <a:pt x="8346" y="2251"/>
                    <a:pt x="8364" y="2251"/>
                  </a:cubicBezTo>
                  <a:cubicBezTo>
                    <a:pt x="8370" y="2251"/>
                    <a:pt x="8376" y="2248"/>
                    <a:pt x="8383" y="2239"/>
                  </a:cubicBezTo>
                  <a:cubicBezTo>
                    <a:pt x="8359" y="2168"/>
                    <a:pt x="8383" y="2096"/>
                    <a:pt x="8395" y="2025"/>
                  </a:cubicBezTo>
                  <a:lnTo>
                    <a:pt x="8418" y="2037"/>
                  </a:lnTo>
                  <a:cubicBezTo>
                    <a:pt x="8395" y="2048"/>
                    <a:pt x="8442" y="2096"/>
                    <a:pt x="8418" y="2096"/>
                  </a:cubicBezTo>
                  <a:cubicBezTo>
                    <a:pt x="8422" y="2098"/>
                    <a:pt x="8425" y="2099"/>
                    <a:pt x="8428" y="2099"/>
                  </a:cubicBezTo>
                  <a:cubicBezTo>
                    <a:pt x="8446" y="2099"/>
                    <a:pt x="8458" y="2072"/>
                    <a:pt x="8478" y="2072"/>
                  </a:cubicBezTo>
                  <a:cubicBezTo>
                    <a:pt x="8466" y="2060"/>
                    <a:pt x="8466" y="2037"/>
                    <a:pt x="8466" y="2025"/>
                  </a:cubicBezTo>
                  <a:lnTo>
                    <a:pt x="8466" y="2025"/>
                  </a:lnTo>
                  <a:cubicBezTo>
                    <a:pt x="8486" y="2035"/>
                    <a:pt x="8498" y="2063"/>
                    <a:pt x="8509" y="2063"/>
                  </a:cubicBezTo>
                  <a:cubicBezTo>
                    <a:pt x="8510" y="2063"/>
                    <a:pt x="8512" y="2062"/>
                    <a:pt x="8514" y="2060"/>
                  </a:cubicBezTo>
                  <a:lnTo>
                    <a:pt x="8514" y="2060"/>
                  </a:lnTo>
                  <a:lnTo>
                    <a:pt x="8502" y="2096"/>
                  </a:lnTo>
                  <a:cubicBezTo>
                    <a:pt x="8506" y="2101"/>
                    <a:pt x="8510" y="2103"/>
                    <a:pt x="8513" y="2103"/>
                  </a:cubicBezTo>
                  <a:cubicBezTo>
                    <a:pt x="8526" y="2103"/>
                    <a:pt x="8528" y="2072"/>
                    <a:pt x="8537" y="2072"/>
                  </a:cubicBezTo>
                  <a:cubicBezTo>
                    <a:pt x="8549" y="2096"/>
                    <a:pt x="8573" y="2096"/>
                    <a:pt x="8573" y="2132"/>
                  </a:cubicBezTo>
                  <a:cubicBezTo>
                    <a:pt x="8585" y="2084"/>
                    <a:pt x="8597" y="2108"/>
                    <a:pt x="8609" y="2072"/>
                  </a:cubicBezTo>
                  <a:cubicBezTo>
                    <a:pt x="8573" y="2048"/>
                    <a:pt x="8609" y="2037"/>
                    <a:pt x="8597" y="2013"/>
                  </a:cubicBezTo>
                  <a:lnTo>
                    <a:pt x="8597" y="2013"/>
                  </a:lnTo>
                  <a:lnTo>
                    <a:pt x="8573" y="2025"/>
                  </a:lnTo>
                  <a:cubicBezTo>
                    <a:pt x="8621" y="2037"/>
                    <a:pt x="8561" y="2037"/>
                    <a:pt x="8585" y="2084"/>
                  </a:cubicBezTo>
                  <a:cubicBezTo>
                    <a:pt x="8564" y="2074"/>
                    <a:pt x="8571" y="2009"/>
                    <a:pt x="8557" y="2009"/>
                  </a:cubicBezTo>
                  <a:cubicBezTo>
                    <a:pt x="8555" y="2009"/>
                    <a:pt x="8552" y="2010"/>
                    <a:pt x="8549" y="2013"/>
                  </a:cubicBezTo>
                  <a:cubicBezTo>
                    <a:pt x="8573" y="1977"/>
                    <a:pt x="8597" y="2001"/>
                    <a:pt x="8621" y="1941"/>
                  </a:cubicBezTo>
                  <a:lnTo>
                    <a:pt x="8621" y="1941"/>
                  </a:lnTo>
                  <a:cubicBezTo>
                    <a:pt x="8618" y="1943"/>
                    <a:pt x="8616" y="1943"/>
                    <a:pt x="8614" y="1943"/>
                  </a:cubicBezTo>
                  <a:cubicBezTo>
                    <a:pt x="8599" y="1943"/>
                    <a:pt x="8608" y="1904"/>
                    <a:pt x="8597" y="1894"/>
                  </a:cubicBezTo>
                  <a:cubicBezTo>
                    <a:pt x="8601" y="1892"/>
                    <a:pt x="8604" y="1891"/>
                    <a:pt x="8607" y="1891"/>
                  </a:cubicBezTo>
                  <a:cubicBezTo>
                    <a:pt x="8617" y="1891"/>
                    <a:pt x="8611" y="1912"/>
                    <a:pt x="8621" y="1941"/>
                  </a:cubicBezTo>
                  <a:cubicBezTo>
                    <a:pt x="8625" y="1939"/>
                    <a:pt x="8628" y="1939"/>
                    <a:pt x="8631" y="1939"/>
                  </a:cubicBezTo>
                  <a:cubicBezTo>
                    <a:pt x="8639" y="1939"/>
                    <a:pt x="8646" y="1943"/>
                    <a:pt x="8650" y="1943"/>
                  </a:cubicBezTo>
                  <a:cubicBezTo>
                    <a:pt x="8654" y="1943"/>
                    <a:pt x="8657" y="1938"/>
                    <a:pt x="8657" y="1918"/>
                  </a:cubicBezTo>
                  <a:cubicBezTo>
                    <a:pt x="8680" y="1929"/>
                    <a:pt x="8668" y="1965"/>
                    <a:pt x="8680" y="1977"/>
                  </a:cubicBezTo>
                  <a:cubicBezTo>
                    <a:pt x="8680" y="2013"/>
                    <a:pt x="8597" y="1953"/>
                    <a:pt x="8645" y="2060"/>
                  </a:cubicBezTo>
                  <a:cubicBezTo>
                    <a:pt x="8633" y="2072"/>
                    <a:pt x="8633" y="2120"/>
                    <a:pt x="8609" y="2120"/>
                  </a:cubicBezTo>
                  <a:cubicBezTo>
                    <a:pt x="8625" y="2128"/>
                    <a:pt x="8647" y="2142"/>
                    <a:pt x="8663" y="2142"/>
                  </a:cubicBezTo>
                  <a:cubicBezTo>
                    <a:pt x="8671" y="2142"/>
                    <a:pt x="8677" y="2139"/>
                    <a:pt x="8680" y="2132"/>
                  </a:cubicBezTo>
                  <a:lnTo>
                    <a:pt x="8657" y="2060"/>
                  </a:lnTo>
                  <a:cubicBezTo>
                    <a:pt x="8668" y="2060"/>
                    <a:pt x="8657" y="2013"/>
                    <a:pt x="8668" y="2013"/>
                  </a:cubicBezTo>
                  <a:cubicBezTo>
                    <a:pt x="8668" y="2032"/>
                    <a:pt x="8684" y="2052"/>
                    <a:pt x="8697" y="2052"/>
                  </a:cubicBezTo>
                  <a:cubicBezTo>
                    <a:pt x="8699" y="2052"/>
                    <a:pt x="8702" y="2051"/>
                    <a:pt x="8704" y="2048"/>
                  </a:cubicBezTo>
                  <a:cubicBezTo>
                    <a:pt x="8692" y="2048"/>
                    <a:pt x="8692" y="2048"/>
                    <a:pt x="8692" y="2037"/>
                  </a:cubicBezTo>
                  <a:cubicBezTo>
                    <a:pt x="8716" y="2025"/>
                    <a:pt x="8704" y="1977"/>
                    <a:pt x="8728" y="1953"/>
                  </a:cubicBezTo>
                  <a:lnTo>
                    <a:pt x="8728" y="1953"/>
                  </a:lnTo>
                  <a:cubicBezTo>
                    <a:pt x="8731" y="1958"/>
                    <a:pt x="8735" y="1962"/>
                    <a:pt x="8740" y="1965"/>
                  </a:cubicBezTo>
                  <a:cubicBezTo>
                    <a:pt x="8744" y="1969"/>
                    <a:pt x="8747" y="1971"/>
                    <a:pt x="8749" y="1971"/>
                  </a:cubicBezTo>
                  <a:cubicBezTo>
                    <a:pt x="8758" y="1971"/>
                    <a:pt x="8757" y="1949"/>
                    <a:pt x="8765" y="1948"/>
                  </a:cubicBezTo>
                  <a:lnTo>
                    <a:pt x="8765" y="1948"/>
                  </a:lnTo>
                  <a:cubicBezTo>
                    <a:pt x="8764" y="1944"/>
                    <a:pt x="8764" y="1941"/>
                    <a:pt x="8764" y="1941"/>
                  </a:cubicBezTo>
                  <a:lnTo>
                    <a:pt x="8776" y="1941"/>
                  </a:lnTo>
                  <a:cubicBezTo>
                    <a:pt x="8787" y="1929"/>
                    <a:pt x="8799" y="1929"/>
                    <a:pt x="8799" y="1894"/>
                  </a:cubicBezTo>
                  <a:cubicBezTo>
                    <a:pt x="8799" y="1896"/>
                    <a:pt x="8800" y="1897"/>
                    <a:pt x="8801" y="1897"/>
                  </a:cubicBezTo>
                  <a:cubicBezTo>
                    <a:pt x="8803" y="1897"/>
                    <a:pt x="8811" y="1880"/>
                    <a:pt x="8811" y="1870"/>
                  </a:cubicBezTo>
                  <a:cubicBezTo>
                    <a:pt x="8811" y="1862"/>
                    <a:pt x="8816" y="1841"/>
                    <a:pt x="8826" y="1841"/>
                  </a:cubicBezTo>
                  <a:cubicBezTo>
                    <a:pt x="8831" y="1841"/>
                    <a:pt x="8838" y="1848"/>
                    <a:pt x="8847" y="1870"/>
                  </a:cubicBezTo>
                  <a:cubicBezTo>
                    <a:pt x="8871" y="1870"/>
                    <a:pt x="8883" y="1882"/>
                    <a:pt x="8883" y="1906"/>
                  </a:cubicBezTo>
                  <a:lnTo>
                    <a:pt x="8918" y="1906"/>
                  </a:lnTo>
                  <a:lnTo>
                    <a:pt x="8930" y="1953"/>
                  </a:lnTo>
                  <a:cubicBezTo>
                    <a:pt x="8954" y="1929"/>
                    <a:pt x="8942" y="1906"/>
                    <a:pt x="8954" y="1858"/>
                  </a:cubicBezTo>
                  <a:cubicBezTo>
                    <a:pt x="8960" y="1864"/>
                    <a:pt x="8965" y="1866"/>
                    <a:pt x="8971" y="1866"/>
                  </a:cubicBezTo>
                  <a:cubicBezTo>
                    <a:pt x="8988" y="1866"/>
                    <a:pt x="9005" y="1841"/>
                    <a:pt x="9014" y="1822"/>
                  </a:cubicBezTo>
                  <a:cubicBezTo>
                    <a:pt x="9006" y="1820"/>
                    <a:pt x="9000" y="1819"/>
                    <a:pt x="8995" y="1819"/>
                  </a:cubicBezTo>
                  <a:cubicBezTo>
                    <a:pt x="8982" y="1819"/>
                    <a:pt x="8976" y="1826"/>
                    <a:pt x="8967" y="1826"/>
                  </a:cubicBezTo>
                  <a:cubicBezTo>
                    <a:pt x="8963" y="1826"/>
                    <a:pt x="8959" y="1825"/>
                    <a:pt x="8954" y="1822"/>
                  </a:cubicBezTo>
                  <a:lnTo>
                    <a:pt x="8954" y="1822"/>
                  </a:lnTo>
                  <a:cubicBezTo>
                    <a:pt x="8954" y="1834"/>
                    <a:pt x="8954" y="1846"/>
                    <a:pt x="8966" y="1858"/>
                  </a:cubicBezTo>
                  <a:cubicBezTo>
                    <a:pt x="8954" y="1858"/>
                    <a:pt x="8942" y="1846"/>
                    <a:pt x="8930" y="1822"/>
                  </a:cubicBezTo>
                  <a:cubicBezTo>
                    <a:pt x="8930" y="1804"/>
                    <a:pt x="8937" y="1798"/>
                    <a:pt x="8946" y="1798"/>
                  </a:cubicBezTo>
                  <a:cubicBezTo>
                    <a:pt x="8962" y="1798"/>
                    <a:pt x="8985" y="1815"/>
                    <a:pt x="8990" y="1815"/>
                  </a:cubicBezTo>
                  <a:cubicBezTo>
                    <a:pt x="8992" y="1815"/>
                    <a:pt x="8992" y="1814"/>
                    <a:pt x="8990" y="1810"/>
                  </a:cubicBezTo>
                  <a:cubicBezTo>
                    <a:pt x="8994" y="1803"/>
                    <a:pt x="8996" y="1800"/>
                    <a:pt x="8998" y="1800"/>
                  </a:cubicBezTo>
                  <a:cubicBezTo>
                    <a:pt x="9003" y="1800"/>
                    <a:pt x="9005" y="1814"/>
                    <a:pt x="9014" y="1822"/>
                  </a:cubicBezTo>
                  <a:cubicBezTo>
                    <a:pt x="9014" y="1826"/>
                    <a:pt x="9014" y="1828"/>
                    <a:pt x="9014" y="1828"/>
                  </a:cubicBezTo>
                  <a:cubicBezTo>
                    <a:pt x="9015" y="1828"/>
                    <a:pt x="9018" y="1822"/>
                    <a:pt x="9026" y="1822"/>
                  </a:cubicBezTo>
                  <a:lnTo>
                    <a:pt x="9014" y="1810"/>
                  </a:lnTo>
                  <a:cubicBezTo>
                    <a:pt x="9026" y="1810"/>
                    <a:pt x="9026" y="1787"/>
                    <a:pt x="9038" y="1775"/>
                  </a:cubicBezTo>
                  <a:cubicBezTo>
                    <a:pt x="9049" y="1775"/>
                    <a:pt x="9049" y="1775"/>
                    <a:pt x="9049" y="1787"/>
                  </a:cubicBezTo>
                  <a:lnTo>
                    <a:pt x="9038" y="1787"/>
                  </a:lnTo>
                  <a:lnTo>
                    <a:pt x="9049" y="1798"/>
                  </a:lnTo>
                  <a:cubicBezTo>
                    <a:pt x="9055" y="1809"/>
                    <a:pt x="9059" y="1813"/>
                    <a:pt x="9062" y="1813"/>
                  </a:cubicBezTo>
                  <a:cubicBezTo>
                    <a:pt x="9073" y="1813"/>
                    <a:pt x="9078" y="1773"/>
                    <a:pt x="9092" y="1773"/>
                  </a:cubicBezTo>
                  <a:cubicBezTo>
                    <a:pt x="9094" y="1773"/>
                    <a:pt x="9095" y="1774"/>
                    <a:pt x="9097" y="1775"/>
                  </a:cubicBezTo>
                  <a:cubicBezTo>
                    <a:pt x="9085" y="1787"/>
                    <a:pt x="9085" y="1787"/>
                    <a:pt x="9085" y="1787"/>
                  </a:cubicBezTo>
                  <a:cubicBezTo>
                    <a:pt x="9094" y="1795"/>
                    <a:pt x="9115" y="1829"/>
                    <a:pt x="9121" y="1829"/>
                  </a:cubicBezTo>
                  <a:cubicBezTo>
                    <a:pt x="9124" y="1829"/>
                    <a:pt x="9124" y="1824"/>
                    <a:pt x="9121" y="1810"/>
                  </a:cubicBezTo>
                  <a:lnTo>
                    <a:pt x="9121" y="1810"/>
                  </a:lnTo>
                  <a:cubicBezTo>
                    <a:pt x="9124" y="1814"/>
                    <a:pt x="9127" y="1815"/>
                    <a:pt x="9129" y="1815"/>
                  </a:cubicBezTo>
                  <a:cubicBezTo>
                    <a:pt x="9133" y="1815"/>
                    <a:pt x="9133" y="1807"/>
                    <a:pt x="9133" y="1798"/>
                  </a:cubicBezTo>
                  <a:cubicBezTo>
                    <a:pt x="9133" y="1787"/>
                    <a:pt x="9133" y="1775"/>
                    <a:pt x="9133" y="1775"/>
                  </a:cubicBezTo>
                  <a:lnTo>
                    <a:pt x="9168" y="1787"/>
                  </a:lnTo>
                  <a:cubicBezTo>
                    <a:pt x="9168" y="1787"/>
                    <a:pt x="9180" y="1775"/>
                    <a:pt x="9180" y="1775"/>
                  </a:cubicBezTo>
                  <a:lnTo>
                    <a:pt x="9192" y="1787"/>
                  </a:lnTo>
                  <a:cubicBezTo>
                    <a:pt x="9192" y="1787"/>
                    <a:pt x="9204" y="1798"/>
                    <a:pt x="9204" y="1798"/>
                  </a:cubicBezTo>
                  <a:cubicBezTo>
                    <a:pt x="9216" y="1814"/>
                    <a:pt x="9225" y="1819"/>
                    <a:pt x="9231" y="1819"/>
                  </a:cubicBezTo>
                  <a:cubicBezTo>
                    <a:pt x="9244" y="1819"/>
                    <a:pt x="9249" y="1796"/>
                    <a:pt x="9264" y="1796"/>
                  </a:cubicBezTo>
                  <a:cubicBezTo>
                    <a:pt x="9270" y="1796"/>
                    <a:pt x="9277" y="1800"/>
                    <a:pt x="9288" y="1810"/>
                  </a:cubicBezTo>
                  <a:cubicBezTo>
                    <a:pt x="9288" y="1775"/>
                    <a:pt x="9276" y="1763"/>
                    <a:pt x="9276" y="1751"/>
                  </a:cubicBezTo>
                  <a:cubicBezTo>
                    <a:pt x="9276" y="1727"/>
                    <a:pt x="9288" y="1691"/>
                    <a:pt x="9299" y="1679"/>
                  </a:cubicBezTo>
                  <a:cubicBezTo>
                    <a:pt x="9323" y="1715"/>
                    <a:pt x="9371" y="1739"/>
                    <a:pt x="9383" y="1810"/>
                  </a:cubicBezTo>
                  <a:cubicBezTo>
                    <a:pt x="9407" y="1810"/>
                    <a:pt x="9359" y="1775"/>
                    <a:pt x="9371" y="1751"/>
                  </a:cubicBezTo>
                  <a:lnTo>
                    <a:pt x="9383" y="1751"/>
                  </a:lnTo>
                  <a:cubicBezTo>
                    <a:pt x="9371" y="1739"/>
                    <a:pt x="9359" y="1727"/>
                    <a:pt x="9347" y="1703"/>
                  </a:cubicBezTo>
                  <a:cubicBezTo>
                    <a:pt x="9338" y="1676"/>
                    <a:pt x="9349" y="1663"/>
                    <a:pt x="9360" y="1663"/>
                  </a:cubicBezTo>
                  <a:cubicBezTo>
                    <a:pt x="9364" y="1663"/>
                    <a:pt x="9368" y="1665"/>
                    <a:pt x="9371" y="1667"/>
                  </a:cubicBezTo>
                  <a:lnTo>
                    <a:pt x="9371" y="1715"/>
                  </a:lnTo>
                  <a:cubicBezTo>
                    <a:pt x="9395" y="1691"/>
                    <a:pt x="9383" y="1620"/>
                    <a:pt x="9395" y="1572"/>
                  </a:cubicBezTo>
                  <a:cubicBezTo>
                    <a:pt x="9419" y="1584"/>
                    <a:pt x="9407" y="1632"/>
                    <a:pt x="9419" y="1667"/>
                  </a:cubicBezTo>
                  <a:lnTo>
                    <a:pt x="9442" y="1656"/>
                  </a:lnTo>
                  <a:lnTo>
                    <a:pt x="9454" y="1691"/>
                  </a:lnTo>
                  <a:cubicBezTo>
                    <a:pt x="9464" y="1681"/>
                    <a:pt x="9466" y="1653"/>
                    <a:pt x="9474" y="1653"/>
                  </a:cubicBezTo>
                  <a:cubicBezTo>
                    <a:pt x="9475" y="1653"/>
                    <a:pt x="9476" y="1654"/>
                    <a:pt x="9478" y="1656"/>
                  </a:cubicBezTo>
                  <a:cubicBezTo>
                    <a:pt x="9478" y="1691"/>
                    <a:pt x="9526" y="1691"/>
                    <a:pt x="9502" y="1739"/>
                  </a:cubicBezTo>
                  <a:cubicBezTo>
                    <a:pt x="9519" y="1739"/>
                    <a:pt x="9518" y="1709"/>
                    <a:pt x="9520" y="1709"/>
                  </a:cubicBezTo>
                  <a:cubicBezTo>
                    <a:pt x="9521" y="1709"/>
                    <a:pt x="9522" y="1713"/>
                    <a:pt x="9526" y="1727"/>
                  </a:cubicBezTo>
                  <a:cubicBezTo>
                    <a:pt x="9526" y="1679"/>
                    <a:pt x="9514" y="1703"/>
                    <a:pt x="9502" y="1691"/>
                  </a:cubicBezTo>
                  <a:cubicBezTo>
                    <a:pt x="9490" y="1644"/>
                    <a:pt x="9526" y="1667"/>
                    <a:pt x="9538" y="1644"/>
                  </a:cubicBezTo>
                  <a:cubicBezTo>
                    <a:pt x="9526" y="1620"/>
                    <a:pt x="9549" y="1560"/>
                    <a:pt x="9538" y="1513"/>
                  </a:cubicBezTo>
                  <a:lnTo>
                    <a:pt x="9561" y="1513"/>
                  </a:lnTo>
                  <a:cubicBezTo>
                    <a:pt x="9558" y="1491"/>
                    <a:pt x="9554" y="1484"/>
                    <a:pt x="9548" y="1484"/>
                  </a:cubicBezTo>
                  <a:cubicBezTo>
                    <a:pt x="9536" y="1484"/>
                    <a:pt x="9520" y="1511"/>
                    <a:pt x="9503" y="1511"/>
                  </a:cubicBezTo>
                  <a:cubicBezTo>
                    <a:pt x="9495" y="1511"/>
                    <a:pt x="9486" y="1505"/>
                    <a:pt x="9478" y="1489"/>
                  </a:cubicBezTo>
                  <a:cubicBezTo>
                    <a:pt x="9466" y="1489"/>
                    <a:pt x="9466" y="1489"/>
                    <a:pt x="9442" y="1465"/>
                  </a:cubicBezTo>
                  <a:lnTo>
                    <a:pt x="9442" y="1465"/>
                  </a:lnTo>
                  <a:lnTo>
                    <a:pt x="9454" y="1525"/>
                  </a:lnTo>
                  <a:cubicBezTo>
                    <a:pt x="9430" y="1513"/>
                    <a:pt x="9430" y="1477"/>
                    <a:pt x="9419" y="1465"/>
                  </a:cubicBezTo>
                  <a:cubicBezTo>
                    <a:pt x="9419" y="1469"/>
                    <a:pt x="9417" y="1470"/>
                    <a:pt x="9415" y="1470"/>
                  </a:cubicBezTo>
                  <a:cubicBezTo>
                    <a:pt x="9411" y="1470"/>
                    <a:pt x="9403" y="1465"/>
                    <a:pt x="9395" y="1465"/>
                  </a:cubicBezTo>
                  <a:cubicBezTo>
                    <a:pt x="9395" y="1465"/>
                    <a:pt x="9395" y="1453"/>
                    <a:pt x="9407" y="1441"/>
                  </a:cubicBezTo>
                  <a:cubicBezTo>
                    <a:pt x="9397" y="1427"/>
                    <a:pt x="9392" y="1422"/>
                    <a:pt x="9388" y="1422"/>
                  </a:cubicBezTo>
                  <a:cubicBezTo>
                    <a:pt x="9383" y="1422"/>
                    <a:pt x="9383" y="1434"/>
                    <a:pt x="9383" y="1441"/>
                  </a:cubicBezTo>
                  <a:cubicBezTo>
                    <a:pt x="9383" y="1465"/>
                    <a:pt x="9371" y="1465"/>
                    <a:pt x="9359" y="1465"/>
                  </a:cubicBezTo>
                  <a:lnTo>
                    <a:pt x="9347" y="1465"/>
                  </a:lnTo>
                  <a:cubicBezTo>
                    <a:pt x="9359" y="1477"/>
                    <a:pt x="9371" y="1525"/>
                    <a:pt x="9383" y="1537"/>
                  </a:cubicBezTo>
                  <a:cubicBezTo>
                    <a:pt x="9347" y="1513"/>
                    <a:pt x="9323" y="1537"/>
                    <a:pt x="9288" y="1489"/>
                  </a:cubicBezTo>
                  <a:cubicBezTo>
                    <a:pt x="9276" y="1465"/>
                    <a:pt x="9288" y="1441"/>
                    <a:pt x="9288" y="1441"/>
                  </a:cubicBezTo>
                  <a:cubicBezTo>
                    <a:pt x="9284" y="1440"/>
                    <a:pt x="9281" y="1439"/>
                    <a:pt x="9279" y="1439"/>
                  </a:cubicBezTo>
                  <a:cubicBezTo>
                    <a:pt x="9264" y="1439"/>
                    <a:pt x="9264" y="1468"/>
                    <a:pt x="9264" y="1489"/>
                  </a:cubicBezTo>
                  <a:cubicBezTo>
                    <a:pt x="9264" y="1501"/>
                    <a:pt x="9264" y="1501"/>
                    <a:pt x="9252" y="1501"/>
                  </a:cubicBezTo>
                  <a:cubicBezTo>
                    <a:pt x="9252" y="1489"/>
                    <a:pt x="9240" y="1465"/>
                    <a:pt x="9240" y="1465"/>
                  </a:cubicBezTo>
                  <a:cubicBezTo>
                    <a:pt x="9240" y="1465"/>
                    <a:pt x="9228" y="1453"/>
                    <a:pt x="9228" y="1453"/>
                  </a:cubicBezTo>
                  <a:cubicBezTo>
                    <a:pt x="9228" y="1501"/>
                    <a:pt x="9204" y="1489"/>
                    <a:pt x="9192" y="1513"/>
                  </a:cubicBezTo>
                  <a:lnTo>
                    <a:pt x="9216" y="1513"/>
                  </a:lnTo>
                  <a:cubicBezTo>
                    <a:pt x="9216" y="1540"/>
                    <a:pt x="9216" y="1568"/>
                    <a:pt x="9211" y="1568"/>
                  </a:cubicBezTo>
                  <a:cubicBezTo>
                    <a:pt x="9209" y="1568"/>
                    <a:pt x="9207" y="1566"/>
                    <a:pt x="9204" y="1560"/>
                  </a:cubicBezTo>
                  <a:cubicBezTo>
                    <a:pt x="9216" y="1525"/>
                    <a:pt x="9168" y="1513"/>
                    <a:pt x="9192" y="1489"/>
                  </a:cubicBezTo>
                  <a:cubicBezTo>
                    <a:pt x="9184" y="1476"/>
                    <a:pt x="9180" y="1471"/>
                    <a:pt x="9178" y="1471"/>
                  </a:cubicBezTo>
                  <a:lnTo>
                    <a:pt x="9178" y="1471"/>
                  </a:lnTo>
                  <a:cubicBezTo>
                    <a:pt x="9170" y="1471"/>
                    <a:pt x="9185" y="1526"/>
                    <a:pt x="9172" y="1526"/>
                  </a:cubicBezTo>
                  <a:cubicBezTo>
                    <a:pt x="9171" y="1526"/>
                    <a:pt x="9170" y="1525"/>
                    <a:pt x="9168" y="1525"/>
                  </a:cubicBezTo>
                  <a:lnTo>
                    <a:pt x="9145" y="1501"/>
                  </a:lnTo>
                  <a:cubicBezTo>
                    <a:pt x="9133" y="1465"/>
                    <a:pt x="9168" y="1477"/>
                    <a:pt x="9157" y="1465"/>
                  </a:cubicBezTo>
                  <a:lnTo>
                    <a:pt x="9145" y="1465"/>
                  </a:lnTo>
                  <a:cubicBezTo>
                    <a:pt x="9157" y="1441"/>
                    <a:pt x="9192" y="1453"/>
                    <a:pt x="9216" y="1406"/>
                  </a:cubicBezTo>
                  <a:lnTo>
                    <a:pt x="9157" y="1394"/>
                  </a:lnTo>
                  <a:cubicBezTo>
                    <a:pt x="9109" y="1453"/>
                    <a:pt x="9014" y="1417"/>
                    <a:pt x="8978" y="1513"/>
                  </a:cubicBezTo>
                  <a:cubicBezTo>
                    <a:pt x="8978" y="1513"/>
                    <a:pt x="8978" y="1513"/>
                    <a:pt x="8978" y="1537"/>
                  </a:cubicBezTo>
                  <a:lnTo>
                    <a:pt x="8978" y="1548"/>
                  </a:lnTo>
                  <a:cubicBezTo>
                    <a:pt x="8954" y="1525"/>
                    <a:pt x="8930" y="1525"/>
                    <a:pt x="8907" y="1501"/>
                  </a:cubicBezTo>
                  <a:lnTo>
                    <a:pt x="8907" y="1501"/>
                  </a:lnTo>
                  <a:cubicBezTo>
                    <a:pt x="8918" y="1525"/>
                    <a:pt x="8918" y="1525"/>
                    <a:pt x="8930" y="1548"/>
                  </a:cubicBezTo>
                  <a:cubicBezTo>
                    <a:pt x="8942" y="1584"/>
                    <a:pt x="8942" y="1596"/>
                    <a:pt x="8918" y="1596"/>
                  </a:cubicBezTo>
                  <a:cubicBezTo>
                    <a:pt x="8915" y="1587"/>
                    <a:pt x="8914" y="1580"/>
                    <a:pt x="8913" y="1575"/>
                  </a:cubicBezTo>
                  <a:lnTo>
                    <a:pt x="8913" y="1575"/>
                  </a:lnTo>
                  <a:cubicBezTo>
                    <a:pt x="8912" y="1578"/>
                    <a:pt x="8910" y="1581"/>
                    <a:pt x="8907" y="1584"/>
                  </a:cubicBezTo>
                  <a:cubicBezTo>
                    <a:pt x="8895" y="1572"/>
                    <a:pt x="8871" y="1572"/>
                    <a:pt x="8871" y="1537"/>
                  </a:cubicBezTo>
                  <a:lnTo>
                    <a:pt x="8871" y="1537"/>
                  </a:lnTo>
                  <a:cubicBezTo>
                    <a:pt x="8871" y="1537"/>
                    <a:pt x="8871" y="1537"/>
                    <a:pt x="8883" y="1548"/>
                  </a:cubicBezTo>
                  <a:cubicBezTo>
                    <a:pt x="8883" y="1537"/>
                    <a:pt x="8859" y="1525"/>
                    <a:pt x="8859" y="1501"/>
                  </a:cubicBezTo>
                  <a:lnTo>
                    <a:pt x="8847" y="1513"/>
                  </a:lnTo>
                  <a:cubicBezTo>
                    <a:pt x="8835" y="1489"/>
                    <a:pt x="8847" y="1477"/>
                    <a:pt x="8835" y="1465"/>
                  </a:cubicBezTo>
                  <a:cubicBezTo>
                    <a:pt x="8811" y="1489"/>
                    <a:pt x="8811" y="1548"/>
                    <a:pt x="8787" y="1584"/>
                  </a:cubicBezTo>
                  <a:cubicBezTo>
                    <a:pt x="8787" y="1564"/>
                    <a:pt x="8779" y="1519"/>
                    <a:pt x="8776" y="1519"/>
                  </a:cubicBezTo>
                  <a:cubicBezTo>
                    <a:pt x="8776" y="1519"/>
                    <a:pt x="8776" y="1521"/>
                    <a:pt x="8776" y="1525"/>
                  </a:cubicBezTo>
                  <a:cubicBezTo>
                    <a:pt x="8774" y="1524"/>
                    <a:pt x="8773" y="1523"/>
                    <a:pt x="8771" y="1523"/>
                  </a:cubicBezTo>
                  <a:cubicBezTo>
                    <a:pt x="8752" y="1523"/>
                    <a:pt x="8750" y="1597"/>
                    <a:pt x="8728" y="1608"/>
                  </a:cubicBezTo>
                  <a:cubicBezTo>
                    <a:pt x="8728" y="1596"/>
                    <a:pt x="8740" y="1596"/>
                    <a:pt x="8740" y="1584"/>
                  </a:cubicBezTo>
                  <a:cubicBezTo>
                    <a:pt x="8707" y="1584"/>
                    <a:pt x="8677" y="1586"/>
                    <a:pt x="8648" y="1586"/>
                  </a:cubicBezTo>
                  <a:cubicBezTo>
                    <a:pt x="8605" y="1586"/>
                    <a:pt x="8564" y="1582"/>
                    <a:pt x="8514" y="1560"/>
                  </a:cubicBezTo>
                  <a:lnTo>
                    <a:pt x="8514" y="1632"/>
                  </a:lnTo>
                  <a:lnTo>
                    <a:pt x="8490" y="1596"/>
                  </a:lnTo>
                  <a:cubicBezTo>
                    <a:pt x="8482" y="1595"/>
                    <a:pt x="8475" y="1594"/>
                    <a:pt x="8468" y="1594"/>
                  </a:cubicBezTo>
                  <a:cubicBezTo>
                    <a:pt x="8398" y="1594"/>
                    <a:pt x="8354" y="1647"/>
                    <a:pt x="8299" y="1679"/>
                  </a:cubicBezTo>
                  <a:cubicBezTo>
                    <a:pt x="8297" y="1681"/>
                    <a:pt x="8294" y="1681"/>
                    <a:pt x="8292" y="1681"/>
                  </a:cubicBezTo>
                  <a:cubicBezTo>
                    <a:pt x="8275" y="1681"/>
                    <a:pt x="8273" y="1642"/>
                    <a:pt x="8252" y="1632"/>
                  </a:cubicBezTo>
                  <a:cubicBezTo>
                    <a:pt x="8204" y="1644"/>
                    <a:pt x="8216" y="1703"/>
                    <a:pt x="8180" y="1739"/>
                  </a:cubicBezTo>
                  <a:cubicBezTo>
                    <a:pt x="8180" y="1715"/>
                    <a:pt x="8180" y="1667"/>
                    <a:pt x="8156" y="1667"/>
                  </a:cubicBezTo>
                  <a:cubicBezTo>
                    <a:pt x="8156" y="1687"/>
                    <a:pt x="8164" y="1706"/>
                    <a:pt x="8154" y="1706"/>
                  </a:cubicBezTo>
                  <a:cubicBezTo>
                    <a:pt x="8152" y="1706"/>
                    <a:pt x="8149" y="1705"/>
                    <a:pt x="8145" y="1703"/>
                  </a:cubicBezTo>
                  <a:lnTo>
                    <a:pt x="8145" y="1691"/>
                  </a:lnTo>
                  <a:cubicBezTo>
                    <a:pt x="8141" y="1683"/>
                    <a:pt x="8138" y="1681"/>
                    <a:pt x="8135" y="1681"/>
                  </a:cubicBezTo>
                  <a:cubicBezTo>
                    <a:pt x="8129" y="1681"/>
                    <a:pt x="8121" y="1691"/>
                    <a:pt x="8097" y="1691"/>
                  </a:cubicBezTo>
                  <a:cubicBezTo>
                    <a:pt x="8061" y="1703"/>
                    <a:pt x="8037" y="1763"/>
                    <a:pt x="8037" y="1846"/>
                  </a:cubicBezTo>
                  <a:cubicBezTo>
                    <a:pt x="8002" y="1846"/>
                    <a:pt x="8014" y="1775"/>
                    <a:pt x="8002" y="1763"/>
                  </a:cubicBezTo>
                  <a:lnTo>
                    <a:pt x="8002" y="1763"/>
                  </a:lnTo>
                  <a:cubicBezTo>
                    <a:pt x="8008" y="1765"/>
                    <a:pt x="8013" y="1766"/>
                    <a:pt x="8016" y="1766"/>
                  </a:cubicBezTo>
                  <a:cubicBezTo>
                    <a:pt x="8029" y="1766"/>
                    <a:pt x="8014" y="1746"/>
                    <a:pt x="8014" y="1727"/>
                  </a:cubicBezTo>
                  <a:cubicBezTo>
                    <a:pt x="8007" y="1740"/>
                    <a:pt x="8001" y="1750"/>
                    <a:pt x="7992" y="1750"/>
                  </a:cubicBezTo>
                  <a:cubicBezTo>
                    <a:pt x="7985" y="1750"/>
                    <a:pt x="7977" y="1743"/>
                    <a:pt x="7966" y="1727"/>
                  </a:cubicBezTo>
                  <a:cubicBezTo>
                    <a:pt x="7954" y="1739"/>
                    <a:pt x="7942" y="1739"/>
                    <a:pt x="7930" y="1775"/>
                  </a:cubicBezTo>
                  <a:cubicBezTo>
                    <a:pt x="7934" y="1768"/>
                    <a:pt x="7937" y="1765"/>
                    <a:pt x="7940" y="1765"/>
                  </a:cubicBezTo>
                  <a:cubicBezTo>
                    <a:pt x="7948" y="1765"/>
                    <a:pt x="7954" y="1782"/>
                    <a:pt x="7954" y="1798"/>
                  </a:cubicBezTo>
                  <a:cubicBezTo>
                    <a:pt x="7950" y="1796"/>
                    <a:pt x="7946" y="1796"/>
                    <a:pt x="7942" y="1796"/>
                  </a:cubicBezTo>
                  <a:cubicBezTo>
                    <a:pt x="7934" y="1796"/>
                    <a:pt x="7926" y="1798"/>
                    <a:pt x="7918" y="1798"/>
                  </a:cubicBezTo>
                  <a:cubicBezTo>
                    <a:pt x="7906" y="1798"/>
                    <a:pt x="7895" y="1792"/>
                    <a:pt x="7883" y="1763"/>
                  </a:cubicBezTo>
                  <a:cubicBezTo>
                    <a:pt x="7799" y="1810"/>
                    <a:pt x="7704" y="1846"/>
                    <a:pt x="7621" y="1894"/>
                  </a:cubicBezTo>
                  <a:cubicBezTo>
                    <a:pt x="7615" y="1906"/>
                    <a:pt x="7618" y="1906"/>
                    <a:pt x="7622" y="1906"/>
                  </a:cubicBezTo>
                  <a:cubicBezTo>
                    <a:pt x="7627" y="1906"/>
                    <a:pt x="7633" y="1906"/>
                    <a:pt x="7633" y="1918"/>
                  </a:cubicBezTo>
                  <a:cubicBezTo>
                    <a:pt x="7629" y="1933"/>
                    <a:pt x="7625" y="1937"/>
                    <a:pt x="7621" y="1937"/>
                  </a:cubicBezTo>
                  <a:cubicBezTo>
                    <a:pt x="7616" y="1937"/>
                    <a:pt x="7611" y="1929"/>
                    <a:pt x="7606" y="1929"/>
                  </a:cubicBezTo>
                  <a:cubicBezTo>
                    <a:pt x="7603" y="1929"/>
                    <a:pt x="7600" y="1932"/>
                    <a:pt x="7597" y="1941"/>
                  </a:cubicBezTo>
                  <a:lnTo>
                    <a:pt x="7597" y="1906"/>
                  </a:lnTo>
                  <a:cubicBezTo>
                    <a:pt x="7573" y="1918"/>
                    <a:pt x="7561" y="1989"/>
                    <a:pt x="7549" y="2025"/>
                  </a:cubicBezTo>
                  <a:cubicBezTo>
                    <a:pt x="7537" y="1989"/>
                    <a:pt x="7525" y="2001"/>
                    <a:pt x="7537" y="1977"/>
                  </a:cubicBezTo>
                  <a:lnTo>
                    <a:pt x="7537" y="1977"/>
                  </a:lnTo>
                  <a:cubicBezTo>
                    <a:pt x="7537" y="1978"/>
                    <a:pt x="7536" y="1978"/>
                    <a:pt x="7535" y="1978"/>
                  </a:cubicBezTo>
                  <a:cubicBezTo>
                    <a:pt x="7520" y="1978"/>
                    <a:pt x="7460" y="1888"/>
                    <a:pt x="7445" y="1888"/>
                  </a:cubicBezTo>
                  <a:cubicBezTo>
                    <a:pt x="7443" y="1888"/>
                    <a:pt x="7442" y="1889"/>
                    <a:pt x="7442" y="1894"/>
                  </a:cubicBezTo>
                  <a:lnTo>
                    <a:pt x="7525" y="2013"/>
                  </a:lnTo>
                  <a:cubicBezTo>
                    <a:pt x="7525" y="2025"/>
                    <a:pt x="7502" y="2025"/>
                    <a:pt x="7514" y="2037"/>
                  </a:cubicBezTo>
                  <a:cubicBezTo>
                    <a:pt x="7490" y="2013"/>
                    <a:pt x="7466" y="1989"/>
                    <a:pt x="7454" y="1989"/>
                  </a:cubicBezTo>
                  <a:cubicBezTo>
                    <a:pt x="7430" y="1965"/>
                    <a:pt x="7454" y="1965"/>
                    <a:pt x="7466" y="1953"/>
                  </a:cubicBezTo>
                  <a:cubicBezTo>
                    <a:pt x="7442" y="1906"/>
                    <a:pt x="7418" y="1941"/>
                    <a:pt x="7406" y="1882"/>
                  </a:cubicBezTo>
                  <a:lnTo>
                    <a:pt x="7406" y="1882"/>
                  </a:lnTo>
                  <a:cubicBezTo>
                    <a:pt x="7383" y="1906"/>
                    <a:pt x="7418" y="1906"/>
                    <a:pt x="7418" y="1929"/>
                  </a:cubicBezTo>
                  <a:lnTo>
                    <a:pt x="7394" y="1929"/>
                  </a:lnTo>
                  <a:lnTo>
                    <a:pt x="7418" y="1941"/>
                  </a:lnTo>
                  <a:cubicBezTo>
                    <a:pt x="7409" y="1961"/>
                    <a:pt x="7422" y="1995"/>
                    <a:pt x="7403" y="1995"/>
                  </a:cubicBezTo>
                  <a:cubicBezTo>
                    <a:pt x="7398" y="1995"/>
                    <a:pt x="7392" y="1993"/>
                    <a:pt x="7383" y="1989"/>
                  </a:cubicBezTo>
                  <a:lnTo>
                    <a:pt x="7383" y="1989"/>
                  </a:lnTo>
                  <a:lnTo>
                    <a:pt x="7394" y="2060"/>
                  </a:lnTo>
                  <a:cubicBezTo>
                    <a:pt x="7386" y="2044"/>
                    <a:pt x="7381" y="2039"/>
                    <a:pt x="7377" y="2039"/>
                  </a:cubicBezTo>
                  <a:cubicBezTo>
                    <a:pt x="7371" y="2039"/>
                    <a:pt x="7368" y="2050"/>
                    <a:pt x="7363" y="2050"/>
                  </a:cubicBezTo>
                  <a:cubicBezTo>
                    <a:pt x="7361" y="2050"/>
                    <a:pt x="7360" y="2050"/>
                    <a:pt x="7359" y="2048"/>
                  </a:cubicBezTo>
                  <a:lnTo>
                    <a:pt x="7347" y="2025"/>
                  </a:lnTo>
                  <a:cubicBezTo>
                    <a:pt x="7343" y="2028"/>
                    <a:pt x="7340" y="2030"/>
                    <a:pt x="7336" y="2030"/>
                  </a:cubicBezTo>
                  <a:cubicBezTo>
                    <a:pt x="7328" y="2030"/>
                    <a:pt x="7320" y="2021"/>
                    <a:pt x="7311" y="2013"/>
                  </a:cubicBezTo>
                  <a:cubicBezTo>
                    <a:pt x="7305" y="1995"/>
                    <a:pt x="7308" y="1995"/>
                    <a:pt x="7311" y="1995"/>
                  </a:cubicBezTo>
                  <a:cubicBezTo>
                    <a:pt x="7314" y="1995"/>
                    <a:pt x="7317" y="1995"/>
                    <a:pt x="7311" y="1977"/>
                  </a:cubicBezTo>
                  <a:lnTo>
                    <a:pt x="7287" y="1977"/>
                  </a:lnTo>
                  <a:cubicBezTo>
                    <a:pt x="7299" y="2001"/>
                    <a:pt x="7299" y="2025"/>
                    <a:pt x="7323" y="2037"/>
                  </a:cubicBezTo>
                  <a:cubicBezTo>
                    <a:pt x="7323" y="2084"/>
                    <a:pt x="7335" y="2132"/>
                    <a:pt x="7299" y="2144"/>
                  </a:cubicBezTo>
                  <a:cubicBezTo>
                    <a:pt x="7263" y="2108"/>
                    <a:pt x="7299" y="2096"/>
                    <a:pt x="7275" y="2060"/>
                  </a:cubicBezTo>
                  <a:lnTo>
                    <a:pt x="7275" y="2060"/>
                  </a:lnTo>
                  <a:cubicBezTo>
                    <a:pt x="7228" y="2072"/>
                    <a:pt x="7287" y="2191"/>
                    <a:pt x="7252" y="2203"/>
                  </a:cubicBezTo>
                  <a:cubicBezTo>
                    <a:pt x="7216" y="2203"/>
                    <a:pt x="7240" y="2239"/>
                    <a:pt x="7216" y="2263"/>
                  </a:cubicBezTo>
                  <a:cubicBezTo>
                    <a:pt x="7204" y="2227"/>
                    <a:pt x="7180" y="2239"/>
                    <a:pt x="7156" y="2215"/>
                  </a:cubicBezTo>
                  <a:lnTo>
                    <a:pt x="7156" y="2179"/>
                  </a:lnTo>
                  <a:cubicBezTo>
                    <a:pt x="7151" y="2184"/>
                    <a:pt x="7146" y="2187"/>
                    <a:pt x="7142" y="2187"/>
                  </a:cubicBezTo>
                  <a:cubicBezTo>
                    <a:pt x="7136" y="2187"/>
                    <a:pt x="7130" y="2184"/>
                    <a:pt x="7125" y="2175"/>
                  </a:cubicBezTo>
                  <a:lnTo>
                    <a:pt x="7125" y="2175"/>
                  </a:lnTo>
                  <a:cubicBezTo>
                    <a:pt x="7139" y="2207"/>
                    <a:pt x="7108" y="2229"/>
                    <a:pt x="7097" y="2251"/>
                  </a:cubicBezTo>
                  <a:lnTo>
                    <a:pt x="7121" y="2287"/>
                  </a:lnTo>
                  <a:cubicBezTo>
                    <a:pt x="7109" y="2299"/>
                    <a:pt x="7097" y="2334"/>
                    <a:pt x="7073" y="2334"/>
                  </a:cubicBezTo>
                  <a:cubicBezTo>
                    <a:pt x="7061" y="2358"/>
                    <a:pt x="7085" y="2382"/>
                    <a:pt x="7085" y="2429"/>
                  </a:cubicBezTo>
                  <a:cubicBezTo>
                    <a:pt x="7061" y="2406"/>
                    <a:pt x="7037" y="2370"/>
                    <a:pt x="7025" y="2334"/>
                  </a:cubicBezTo>
                  <a:lnTo>
                    <a:pt x="7025" y="2334"/>
                  </a:lnTo>
                  <a:cubicBezTo>
                    <a:pt x="7029" y="2338"/>
                    <a:pt x="7032" y="2340"/>
                    <a:pt x="7035" y="2340"/>
                  </a:cubicBezTo>
                  <a:cubicBezTo>
                    <a:pt x="7040" y="2340"/>
                    <a:pt x="7045" y="2334"/>
                    <a:pt x="7061" y="2334"/>
                  </a:cubicBezTo>
                  <a:cubicBezTo>
                    <a:pt x="7073" y="2287"/>
                    <a:pt x="7061" y="2215"/>
                    <a:pt x="7097" y="2203"/>
                  </a:cubicBezTo>
                  <a:cubicBezTo>
                    <a:pt x="7090" y="2180"/>
                    <a:pt x="7086" y="2171"/>
                    <a:pt x="7083" y="2171"/>
                  </a:cubicBezTo>
                  <a:cubicBezTo>
                    <a:pt x="7076" y="2171"/>
                    <a:pt x="7075" y="2216"/>
                    <a:pt x="7055" y="2216"/>
                  </a:cubicBezTo>
                  <a:cubicBezTo>
                    <a:pt x="7053" y="2216"/>
                    <a:pt x="7051" y="2216"/>
                    <a:pt x="7049" y="2215"/>
                  </a:cubicBezTo>
                  <a:cubicBezTo>
                    <a:pt x="7049" y="2203"/>
                    <a:pt x="7049" y="2203"/>
                    <a:pt x="7049" y="2203"/>
                  </a:cubicBezTo>
                  <a:cubicBezTo>
                    <a:pt x="7049" y="2191"/>
                    <a:pt x="7061" y="2168"/>
                    <a:pt x="7037" y="2120"/>
                  </a:cubicBezTo>
                  <a:lnTo>
                    <a:pt x="7037" y="2120"/>
                  </a:lnTo>
                  <a:cubicBezTo>
                    <a:pt x="7026" y="2142"/>
                    <a:pt x="7065" y="2193"/>
                    <a:pt x="7036" y="2193"/>
                  </a:cubicBezTo>
                  <a:cubicBezTo>
                    <a:pt x="7033" y="2193"/>
                    <a:pt x="7030" y="2192"/>
                    <a:pt x="7025" y="2191"/>
                  </a:cubicBezTo>
                  <a:cubicBezTo>
                    <a:pt x="7025" y="2196"/>
                    <a:pt x="7023" y="2198"/>
                    <a:pt x="7020" y="2198"/>
                  </a:cubicBezTo>
                  <a:cubicBezTo>
                    <a:pt x="7008" y="2198"/>
                    <a:pt x="6975" y="2168"/>
                    <a:pt x="6966" y="2168"/>
                  </a:cubicBezTo>
                  <a:lnTo>
                    <a:pt x="6966" y="2168"/>
                  </a:lnTo>
                  <a:cubicBezTo>
                    <a:pt x="6966" y="2203"/>
                    <a:pt x="7002" y="2263"/>
                    <a:pt x="6966" y="2275"/>
                  </a:cubicBezTo>
                  <a:lnTo>
                    <a:pt x="6954" y="2227"/>
                  </a:lnTo>
                  <a:lnTo>
                    <a:pt x="6954" y="2227"/>
                  </a:lnTo>
                  <a:cubicBezTo>
                    <a:pt x="6930" y="2239"/>
                    <a:pt x="6978" y="2299"/>
                    <a:pt x="6954" y="2310"/>
                  </a:cubicBezTo>
                  <a:cubicBezTo>
                    <a:pt x="6964" y="2310"/>
                    <a:pt x="6966" y="2348"/>
                    <a:pt x="6983" y="2348"/>
                  </a:cubicBezTo>
                  <a:cubicBezTo>
                    <a:pt x="6985" y="2348"/>
                    <a:pt x="6987" y="2347"/>
                    <a:pt x="6990" y="2346"/>
                  </a:cubicBezTo>
                  <a:lnTo>
                    <a:pt x="6990" y="2346"/>
                  </a:lnTo>
                  <a:cubicBezTo>
                    <a:pt x="6990" y="2370"/>
                    <a:pt x="6978" y="2394"/>
                    <a:pt x="6954" y="2394"/>
                  </a:cubicBezTo>
                  <a:cubicBezTo>
                    <a:pt x="6954" y="2394"/>
                    <a:pt x="6954" y="2406"/>
                    <a:pt x="6966" y="2418"/>
                  </a:cubicBezTo>
                  <a:cubicBezTo>
                    <a:pt x="6971" y="2421"/>
                    <a:pt x="6975" y="2423"/>
                    <a:pt x="6978" y="2423"/>
                  </a:cubicBezTo>
                  <a:cubicBezTo>
                    <a:pt x="6991" y="2423"/>
                    <a:pt x="6987" y="2395"/>
                    <a:pt x="6998" y="2395"/>
                  </a:cubicBezTo>
                  <a:cubicBezTo>
                    <a:pt x="7001" y="2395"/>
                    <a:pt x="7006" y="2398"/>
                    <a:pt x="7013" y="2406"/>
                  </a:cubicBezTo>
                  <a:lnTo>
                    <a:pt x="7002" y="2358"/>
                  </a:lnTo>
                  <a:cubicBezTo>
                    <a:pt x="7025" y="2358"/>
                    <a:pt x="7049" y="2394"/>
                    <a:pt x="7049" y="2418"/>
                  </a:cubicBezTo>
                  <a:cubicBezTo>
                    <a:pt x="7049" y="2418"/>
                    <a:pt x="7049" y="2412"/>
                    <a:pt x="7053" y="2412"/>
                  </a:cubicBezTo>
                  <a:cubicBezTo>
                    <a:pt x="7054" y="2412"/>
                    <a:pt x="7057" y="2414"/>
                    <a:pt x="7061" y="2418"/>
                  </a:cubicBezTo>
                  <a:cubicBezTo>
                    <a:pt x="7078" y="2438"/>
                    <a:pt x="7078" y="2443"/>
                    <a:pt x="7074" y="2443"/>
                  </a:cubicBezTo>
                  <a:cubicBezTo>
                    <a:pt x="7070" y="2443"/>
                    <a:pt x="7062" y="2440"/>
                    <a:pt x="7057" y="2440"/>
                  </a:cubicBezTo>
                  <a:cubicBezTo>
                    <a:pt x="7051" y="2440"/>
                    <a:pt x="7049" y="2444"/>
                    <a:pt x="7061" y="2465"/>
                  </a:cubicBezTo>
                  <a:lnTo>
                    <a:pt x="7061" y="2453"/>
                  </a:lnTo>
                  <a:lnTo>
                    <a:pt x="7061" y="2453"/>
                  </a:lnTo>
                  <a:cubicBezTo>
                    <a:pt x="7097" y="2489"/>
                    <a:pt x="7061" y="2501"/>
                    <a:pt x="7049" y="2513"/>
                  </a:cubicBezTo>
                  <a:cubicBezTo>
                    <a:pt x="7025" y="2501"/>
                    <a:pt x="7002" y="2501"/>
                    <a:pt x="6978" y="2477"/>
                  </a:cubicBezTo>
                  <a:lnTo>
                    <a:pt x="6990" y="2441"/>
                  </a:lnTo>
                  <a:cubicBezTo>
                    <a:pt x="6987" y="2440"/>
                    <a:pt x="6985" y="2439"/>
                    <a:pt x="6983" y="2439"/>
                  </a:cubicBezTo>
                  <a:cubicBezTo>
                    <a:pt x="6968" y="2439"/>
                    <a:pt x="6976" y="2478"/>
                    <a:pt x="6966" y="2489"/>
                  </a:cubicBezTo>
                  <a:cubicBezTo>
                    <a:pt x="6954" y="2477"/>
                    <a:pt x="6954" y="2477"/>
                    <a:pt x="6954" y="2477"/>
                  </a:cubicBezTo>
                  <a:cubicBezTo>
                    <a:pt x="6954" y="2477"/>
                    <a:pt x="6954" y="2477"/>
                    <a:pt x="6954" y="2489"/>
                  </a:cubicBezTo>
                  <a:cubicBezTo>
                    <a:pt x="6954" y="2489"/>
                    <a:pt x="6954" y="2477"/>
                    <a:pt x="6942" y="2477"/>
                  </a:cubicBezTo>
                  <a:cubicBezTo>
                    <a:pt x="6930" y="2477"/>
                    <a:pt x="6930" y="2513"/>
                    <a:pt x="6906" y="2513"/>
                  </a:cubicBezTo>
                  <a:lnTo>
                    <a:pt x="6930" y="2537"/>
                  </a:lnTo>
                  <a:lnTo>
                    <a:pt x="6918" y="2513"/>
                  </a:lnTo>
                  <a:cubicBezTo>
                    <a:pt x="6930" y="2513"/>
                    <a:pt x="6954" y="2525"/>
                    <a:pt x="6966" y="2549"/>
                  </a:cubicBezTo>
                  <a:cubicBezTo>
                    <a:pt x="6963" y="2557"/>
                    <a:pt x="6959" y="2560"/>
                    <a:pt x="6953" y="2560"/>
                  </a:cubicBezTo>
                  <a:cubicBezTo>
                    <a:pt x="6934" y="2560"/>
                    <a:pt x="6904" y="2522"/>
                    <a:pt x="6894" y="2513"/>
                  </a:cubicBezTo>
                  <a:cubicBezTo>
                    <a:pt x="6879" y="2481"/>
                    <a:pt x="6894" y="2481"/>
                    <a:pt x="6907" y="2481"/>
                  </a:cubicBezTo>
                  <a:lnTo>
                    <a:pt x="6907" y="2481"/>
                  </a:lnTo>
                  <a:cubicBezTo>
                    <a:pt x="6913" y="2481"/>
                    <a:pt x="6918" y="2481"/>
                    <a:pt x="6918" y="2477"/>
                  </a:cubicBezTo>
                  <a:cubicBezTo>
                    <a:pt x="6906" y="2460"/>
                    <a:pt x="6899" y="2455"/>
                    <a:pt x="6894" y="2455"/>
                  </a:cubicBezTo>
                  <a:cubicBezTo>
                    <a:pt x="6885" y="2455"/>
                    <a:pt x="6880" y="2467"/>
                    <a:pt x="6861" y="2467"/>
                  </a:cubicBezTo>
                  <a:cubicBezTo>
                    <a:pt x="6857" y="2467"/>
                    <a:pt x="6852" y="2467"/>
                    <a:pt x="6847" y="2465"/>
                  </a:cubicBezTo>
                  <a:cubicBezTo>
                    <a:pt x="6823" y="2418"/>
                    <a:pt x="6871" y="2453"/>
                    <a:pt x="6847" y="2406"/>
                  </a:cubicBezTo>
                  <a:cubicBezTo>
                    <a:pt x="6823" y="2406"/>
                    <a:pt x="6847" y="2441"/>
                    <a:pt x="6811" y="2453"/>
                  </a:cubicBezTo>
                  <a:cubicBezTo>
                    <a:pt x="6799" y="2429"/>
                    <a:pt x="6823" y="2406"/>
                    <a:pt x="6799" y="2382"/>
                  </a:cubicBezTo>
                  <a:lnTo>
                    <a:pt x="6777" y="2382"/>
                  </a:lnTo>
                  <a:cubicBezTo>
                    <a:pt x="6778" y="2386"/>
                    <a:pt x="6777" y="2390"/>
                    <a:pt x="6775" y="2394"/>
                  </a:cubicBezTo>
                  <a:lnTo>
                    <a:pt x="6752" y="2394"/>
                  </a:lnTo>
                  <a:cubicBezTo>
                    <a:pt x="6728" y="2382"/>
                    <a:pt x="6740" y="2334"/>
                    <a:pt x="6716" y="2322"/>
                  </a:cubicBezTo>
                  <a:lnTo>
                    <a:pt x="6704" y="2358"/>
                  </a:lnTo>
                  <a:cubicBezTo>
                    <a:pt x="6716" y="2370"/>
                    <a:pt x="6728" y="2370"/>
                    <a:pt x="6740" y="2394"/>
                  </a:cubicBezTo>
                  <a:cubicBezTo>
                    <a:pt x="6738" y="2393"/>
                    <a:pt x="6736" y="2392"/>
                    <a:pt x="6735" y="2392"/>
                  </a:cubicBezTo>
                  <a:cubicBezTo>
                    <a:pt x="6721" y="2392"/>
                    <a:pt x="6752" y="2456"/>
                    <a:pt x="6752" y="2489"/>
                  </a:cubicBezTo>
                  <a:cubicBezTo>
                    <a:pt x="6740" y="2489"/>
                    <a:pt x="6728" y="2489"/>
                    <a:pt x="6716" y="2477"/>
                  </a:cubicBezTo>
                  <a:cubicBezTo>
                    <a:pt x="6716" y="2537"/>
                    <a:pt x="6692" y="2560"/>
                    <a:pt x="6692" y="2620"/>
                  </a:cubicBezTo>
                  <a:cubicBezTo>
                    <a:pt x="6692" y="2572"/>
                    <a:pt x="6656" y="2572"/>
                    <a:pt x="6632" y="2549"/>
                  </a:cubicBezTo>
                  <a:cubicBezTo>
                    <a:pt x="6644" y="2537"/>
                    <a:pt x="6621" y="2489"/>
                    <a:pt x="6597" y="2465"/>
                  </a:cubicBezTo>
                  <a:lnTo>
                    <a:pt x="6597" y="2465"/>
                  </a:lnTo>
                  <a:cubicBezTo>
                    <a:pt x="6585" y="2477"/>
                    <a:pt x="6609" y="2525"/>
                    <a:pt x="6632" y="2537"/>
                  </a:cubicBezTo>
                  <a:cubicBezTo>
                    <a:pt x="6602" y="2537"/>
                    <a:pt x="6624" y="2563"/>
                    <a:pt x="6608" y="2563"/>
                  </a:cubicBezTo>
                  <a:cubicBezTo>
                    <a:pt x="6605" y="2563"/>
                    <a:pt x="6602" y="2562"/>
                    <a:pt x="6597" y="2560"/>
                  </a:cubicBezTo>
                  <a:cubicBezTo>
                    <a:pt x="6585" y="2549"/>
                    <a:pt x="6573" y="2513"/>
                    <a:pt x="6561" y="2501"/>
                  </a:cubicBezTo>
                  <a:lnTo>
                    <a:pt x="6561" y="2501"/>
                  </a:lnTo>
                  <a:cubicBezTo>
                    <a:pt x="6537" y="2513"/>
                    <a:pt x="6597" y="2560"/>
                    <a:pt x="6561" y="2560"/>
                  </a:cubicBezTo>
                  <a:cubicBezTo>
                    <a:pt x="6561" y="2560"/>
                    <a:pt x="6561" y="2549"/>
                    <a:pt x="6549" y="2549"/>
                  </a:cubicBezTo>
                  <a:cubicBezTo>
                    <a:pt x="6537" y="2549"/>
                    <a:pt x="6537" y="2572"/>
                    <a:pt x="6549" y="2596"/>
                  </a:cubicBezTo>
                  <a:cubicBezTo>
                    <a:pt x="6537" y="2585"/>
                    <a:pt x="6529" y="2581"/>
                    <a:pt x="6523" y="2581"/>
                  </a:cubicBezTo>
                  <a:cubicBezTo>
                    <a:pt x="6512" y="2581"/>
                    <a:pt x="6507" y="2595"/>
                    <a:pt x="6499" y="2595"/>
                  </a:cubicBezTo>
                  <a:cubicBezTo>
                    <a:pt x="6494" y="2595"/>
                    <a:pt x="6488" y="2589"/>
                    <a:pt x="6478" y="2572"/>
                  </a:cubicBezTo>
                  <a:lnTo>
                    <a:pt x="6478" y="2572"/>
                  </a:lnTo>
                  <a:cubicBezTo>
                    <a:pt x="6466" y="2608"/>
                    <a:pt x="6513" y="2596"/>
                    <a:pt x="6513" y="2620"/>
                  </a:cubicBezTo>
                  <a:cubicBezTo>
                    <a:pt x="6521" y="2643"/>
                    <a:pt x="6509" y="2651"/>
                    <a:pt x="6497" y="2651"/>
                  </a:cubicBezTo>
                  <a:cubicBezTo>
                    <a:pt x="6490" y="2651"/>
                    <a:pt x="6482" y="2648"/>
                    <a:pt x="6478" y="2644"/>
                  </a:cubicBezTo>
                  <a:cubicBezTo>
                    <a:pt x="6478" y="2644"/>
                    <a:pt x="6478" y="2620"/>
                    <a:pt x="6490" y="2620"/>
                  </a:cubicBezTo>
                  <a:lnTo>
                    <a:pt x="6454" y="2596"/>
                  </a:lnTo>
                  <a:cubicBezTo>
                    <a:pt x="6398" y="2596"/>
                    <a:pt x="6479" y="2681"/>
                    <a:pt x="6449" y="2681"/>
                  </a:cubicBezTo>
                  <a:cubicBezTo>
                    <a:pt x="6447" y="2681"/>
                    <a:pt x="6445" y="2680"/>
                    <a:pt x="6442" y="2680"/>
                  </a:cubicBezTo>
                  <a:cubicBezTo>
                    <a:pt x="6442" y="2656"/>
                    <a:pt x="6418" y="2656"/>
                    <a:pt x="6406" y="2620"/>
                  </a:cubicBezTo>
                  <a:lnTo>
                    <a:pt x="6406" y="2620"/>
                  </a:lnTo>
                  <a:cubicBezTo>
                    <a:pt x="6406" y="2632"/>
                    <a:pt x="6382" y="2644"/>
                    <a:pt x="6418" y="2656"/>
                  </a:cubicBezTo>
                  <a:cubicBezTo>
                    <a:pt x="6406" y="2668"/>
                    <a:pt x="6382" y="2668"/>
                    <a:pt x="6371" y="2668"/>
                  </a:cubicBezTo>
                  <a:cubicBezTo>
                    <a:pt x="6371" y="2691"/>
                    <a:pt x="6371" y="2703"/>
                    <a:pt x="6382" y="2739"/>
                  </a:cubicBezTo>
                  <a:cubicBezTo>
                    <a:pt x="6378" y="2741"/>
                    <a:pt x="6372" y="2742"/>
                    <a:pt x="6367" y="2742"/>
                  </a:cubicBezTo>
                  <a:cubicBezTo>
                    <a:pt x="6345" y="2742"/>
                    <a:pt x="6321" y="2727"/>
                    <a:pt x="6311" y="2727"/>
                  </a:cubicBezTo>
                  <a:cubicBezTo>
                    <a:pt x="6287" y="2775"/>
                    <a:pt x="6228" y="2763"/>
                    <a:pt x="6204" y="2822"/>
                  </a:cubicBezTo>
                  <a:lnTo>
                    <a:pt x="6216" y="2822"/>
                  </a:lnTo>
                  <a:cubicBezTo>
                    <a:pt x="6180" y="2834"/>
                    <a:pt x="6263" y="2858"/>
                    <a:pt x="6228" y="2882"/>
                  </a:cubicBezTo>
                  <a:cubicBezTo>
                    <a:pt x="6216" y="2858"/>
                    <a:pt x="6207" y="2855"/>
                    <a:pt x="6196" y="2855"/>
                  </a:cubicBezTo>
                  <a:cubicBezTo>
                    <a:pt x="6193" y="2855"/>
                    <a:pt x="6189" y="2855"/>
                    <a:pt x="6185" y="2855"/>
                  </a:cubicBezTo>
                  <a:cubicBezTo>
                    <a:pt x="6177" y="2855"/>
                    <a:pt x="6168" y="2854"/>
                    <a:pt x="6156" y="2846"/>
                  </a:cubicBezTo>
                  <a:cubicBezTo>
                    <a:pt x="6109" y="2858"/>
                    <a:pt x="6120" y="2941"/>
                    <a:pt x="6061" y="2941"/>
                  </a:cubicBezTo>
                  <a:cubicBezTo>
                    <a:pt x="6061" y="2930"/>
                    <a:pt x="6049" y="2918"/>
                    <a:pt x="6061" y="2906"/>
                  </a:cubicBezTo>
                  <a:lnTo>
                    <a:pt x="6061" y="2906"/>
                  </a:lnTo>
                  <a:cubicBezTo>
                    <a:pt x="6013" y="2918"/>
                    <a:pt x="6001" y="2941"/>
                    <a:pt x="5978" y="2965"/>
                  </a:cubicBezTo>
                  <a:lnTo>
                    <a:pt x="5978" y="2953"/>
                  </a:lnTo>
                  <a:cubicBezTo>
                    <a:pt x="5906" y="2953"/>
                    <a:pt x="5906" y="3025"/>
                    <a:pt x="5882" y="3072"/>
                  </a:cubicBezTo>
                  <a:cubicBezTo>
                    <a:pt x="5882" y="3061"/>
                    <a:pt x="5870" y="3049"/>
                    <a:pt x="5859" y="3037"/>
                  </a:cubicBezTo>
                  <a:cubicBezTo>
                    <a:pt x="5835" y="3049"/>
                    <a:pt x="5799" y="3072"/>
                    <a:pt x="5823" y="3120"/>
                  </a:cubicBezTo>
                  <a:cubicBezTo>
                    <a:pt x="5814" y="3118"/>
                    <a:pt x="5808" y="3118"/>
                    <a:pt x="5804" y="3118"/>
                  </a:cubicBezTo>
                  <a:cubicBezTo>
                    <a:pt x="5782" y="3118"/>
                    <a:pt x="5802" y="3134"/>
                    <a:pt x="5775" y="3134"/>
                  </a:cubicBezTo>
                  <a:cubicBezTo>
                    <a:pt x="5769" y="3134"/>
                    <a:pt x="5762" y="3134"/>
                    <a:pt x="5751" y="3132"/>
                  </a:cubicBezTo>
                  <a:cubicBezTo>
                    <a:pt x="5751" y="3132"/>
                    <a:pt x="5751" y="3132"/>
                    <a:pt x="5751" y="3120"/>
                  </a:cubicBezTo>
                  <a:cubicBezTo>
                    <a:pt x="5728" y="3120"/>
                    <a:pt x="5716" y="3132"/>
                    <a:pt x="5704" y="3144"/>
                  </a:cubicBezTo>
                  <a:cubicBezTo>
                    <a:pt x="5692" y="3203"/>
                    <a:pt x="5739" y="3263"/>
                    <a:pt x="5692" y="3287"/>
                  </a:cubicBezTo>
                  <a:cubicBezTo>
                    <a:pt x="5632" y="3227"/>
                    <a:pt x="5692" y="3251"/>
                    <a:pt x="5656" y="3203"/>
                  </a:cubicBezTo>
                  <a:lnTo>
                    <a:pt x="5656" y="3203"/>
                  </a:lnTo>
                  <a:cubicBezTo>
                    <a:pt x="5656" y="3215"/>
                    <a:pt x="5656" y="3239"/>
                    <a:pt x="5632" y="3239"/>
                  </a:cubicBezTo>
                  <a:cubicBezTo>
                    <a:pt x="5620" y="3203"/>
                    <a:pt x="5620" y="3215"/>
                    <a:pt x="5609" y="3191"/>
                  </a:cubicBezTo>
                  <a:lnTo>
                    <a:pt x="5609" y="3191"/>
                  </a:lnTo>
                  <a:cubicBezTo>
                    <a:pt x="5586" y="3191"/>
                    <a:pt x="5627" y="3276"/>
                    <a:pt x="5632" y="3276"/>
                  </a:cubicBezTo>
                  <a:cubicBezTo>
                    <a:pt x="5632" y="3276"/>
                    <a:pt x="5632" y="3276"/>
                    <a:pt x="5632" y="3275"/>
                  </a:cubicBezTo>
                  <a:cubicBezTo>
                    <a:pt x="5644" y="3287"/>
                    <a:pt x="5644" y="3287"/>
                    <a:pt x="5656" y="3287"/>
                  </a:cubicBezTo>
                  <a:cubicBezTo>
                    <a:pt x="5680" y="3322"/>
                    <a:pt x="5620" y="3322"/>
                    <a:pt x="5620" y="3346"/>
                  </a:cubicBezTo>
                  <a:cubicBezTo>
                    <a:pt x="5620" y="3346"/>
                    <a:pt x="5626" y="3344"/>
                    <a:pt x="5634" y="3344"/>
                  </a:cubicBezTo>
                  <a:cubicBezTo>
                    <a:pt x="5645" y="3344"/>
                    <a:pt x="5661" y="3349"/>
                    <a:pt x="5668" y="3370"/>
                  </a:cubicBezTo>
                  <a:cubicBezTo>
                    <a:pt x="5644" y="3382"/>
                    <a:pt x="5692" y="3442"/>
                    <a:pt x="5692" y="3477"/>
                  </a:cubicBezTo>
                  <a:cubicBezTo>
                    <a:pt x="5644" y="3477"/>
                    <a:pt x="5656" y="3418"/>
                    <a:pt x="5620" y="3382"/>
                  </a:cubicBezTo>
                  <a:cubicBezTo>
                    <a:pt x="5597" y="3382"/>
                    <a:pt x="5561" y="3358"/>
                    <a:pt x="5549" y="3334"/>
                  </a:cubicBezTo>
                  <a:cubicBezTo>
                    <a:pt x="5525" y="3346"/>
                    <a:pt x="5549" y="3394"/>
                    <a:pt x="5537" y="3418"/>
                  </a:cubicBezTo>
                  <a:lnTo>
                    <a:pt x="5525" y="3406"/>
                  </a:lnTo>
                  <a:lnTo>
                    <a:pt x="5525" y="3406"/>
                  </a:lnTo>
                  <a:cubicBezTo>
                    <a:pt x="5513" y="3430"/>
                    <a:pt x="5537" y="3501"/>
                    <a:pt x="5489" y="3501"/>
                  </a:cubicBezTo>
                  <a:lnTo>
                    <a:pt x="5513" y="3513"/>
                  </a:lnTo>
                  <a:cubicBezTo>
                    <a:pt x="5525" y="3513"/>
                    <a:pt x="5501" y="3525"/>
                    <a:pt x="5525" y="3561"/>
                  </a:cubicBezTo>
                  <a:cubicBezTo>
                    <a:pt x="5504" y="3540"/>
                    <a:pt x="5483" y="3537"/>
                    <a:pt x="5470" y="3521"/>
                  </a:cubicBezTo>
                  <a:lnTo>
                    <a:pt x="5470" y="3521"/>
                  </a:lnTo>
                  <a:cubicBezTo>
                    <a:pt x="5509" y="3586"/>
                    <a:pt x="5455" y="3610"/>
                    <a:pt x="5501" y="3668"/>
                  </a:cubicBezTo>
                  <a:cubicBezTo>
                    <a:pt x="5478" y="3668"/>
                    <a:pt x="5454" y="3632"/>
                    <a:pt x="5442" y="3620"/>
                  </a:cubicBezTo>
                  <a:cubicBezTo>
                    <a:pt x="5466" y="3608"/>
                    <a:pt x="5478" y="3620"/>
                    <a:pt x="5466" y="3584"/>
                  </a:cubicBezTo>
                  <a:lnTo>
                    <a:pt x="5466" y="3584"/>
                  </a:lnTo>
                  <a:cubicBezTo>
                    <a:pt x="5460" y="3590"/>
                    <a:pt x="5451" y="3593"/>
                    <a:pt x="5442" y="3593"/>
                  </a:cubicBezTo>
                  <a:cubicBezTo>
                    <a:pt x="5433" y="3593"/>
                    <a:pt x="5424" y="3590"/>
                    <a:pt x="5418" y="3584"/>
                  </a:cubicBezTo>
                  <a:lnTo>
                    <a:pt x="5418" y="3584"/>
                  </a:lnTo>
                  <a:cubicBezTo>
                    <a:pt x="5442" y="3632"/>
                    <a:pt x="5430" y="3680"/>
                    <a:pt x="5466" y="3715"/>
                  </a:cubicBezTo>
                  <a:cubicBezTo>
                    <a:pt x="5430" y="3703"/>
                    <a:pt x="5418" y="3703"/>
                    <a:pt x="5382" y="3680"/>
                  </a:cubicBezTo>
                  <a:lnTo>
                    <a:pt x="5382" y="3680"/>
                  </a:lnTo>
                  <a:cubicBezTo>
                    <a:pt x="5382" y="3715"/>
                    <a:pt x="5442" y="3727"/>
                    <a:pt x="5466" y="3751"/>
                  </a:cubicBezTo>
                  <a:cubicBezTo>
                    <a:pt x="5454" y="3751"/>
                    <a:pt x="5442" y="3751"/>
                    <a:pt x="5430" y="3763"/>
                  </a:cubicBezTo>
                  <a:cubicBezTo>
                    <a:pt x="5430" y="3755"/>
                    <a:pt x="5424" y="3746"/>
                    <a:pt x="5416" y="3746"/>
                  </a:cubicBezTo>
                  <a:cubicBezTo>
                    <a:pt x="5413" y="3746"/>
                    <a:pt x="5410" y="3748"/>
                    <a:pt x="5406" y="3751"/>
                  </a:cubicBezTo>
                  <a:lnTo>
                    <a:pt x="5406" y="3739"/>
                  </a:lnTo>
                  <a:cubicBezTo>
                    <a:pt x="5389" y="3732"/>
                    <a:pt x="5378" y="3729"/>
                    <a:pt x="5373" y="3729"/>
                  </a:cubicBezTo>
                  <a:cubicBezTo>
                    <a:pt x="5361" y="3729"/>
                    <a:pt x="5377" y="3746"/>
                    <a:pt x="5394" y="3763"/>
                  </a:cubicBezTo>
                  <a:cubicBezTo>
                    <a:pt x="5382" y="3763"/>
                    <a:pt x="5370" y="3775"/>
                    <a:pt x="5370" y="3775"/>
                  </a:cubicBezTo>
                  <a:cubicBezTo>
                    <a:pt x="5358" y="3775"/>
                    <a:pt x="5358" y="3787"/>
                    <a:pt x="5370" y="3787"/>
                  </a:cubicBezTo>
                  <a:lnTo>
                    <a:pt x="5239" y="3787"/>
                  </a:lnTo>
                  <a:cubicBezTo>
                    <a:pt x="5180" y="3811"/>
                    <a:pt x="5120" y="3834"/>
                    <a:pt x="5097" y="3858"/>
                  </a:cubicBezTo>
                  <a:cubicBezTo>
                    <a:pt x="5078" y="3861"/>
                    <a:pt x="5061" y="3861"/>
                    <a:pt x="5045" y="3861"/>
                  </a:cubicBezTo>
                  <a:cubicBezTo>
                    <a:pt x="4975" y="3861"/>
                    <a:pt x="4921" y="3844"/>
                    <a:pt x="4882" y="3834"/>
                  </a:cubicBezTo>
                  <a:cubicBezTo>
                    <a:pt x="4704" y="3906"/>
                    <a:pt x="4525" y="3882"/>
                    <a:pt x="4335" y="3977"/>
                  </a:cubicBezTo>
                  <a:lnTo>
                    <a:pt x="4346" y="3977"/>
                  </a:lnTo>
                  <a:cubicBezTo>
                    <a:pt x="4204" y="4013"/>
                    <a:pt x="4430" y="4013"/>
                    <a:pt x="4275" y="4061"/>
                  </a:cubicBezTo>
                  <a:cubicBezTo>
                    <a:pt x="4280" y="4036"/>
                    <a:pt x="4265" y="4030"/>
                    <a:pt x="4242" y="4030"/>
                  </a:cubicBezTo>
                  <a:cubicBezTo>
                    <a:pt x="4215" y="4030"/>
                    <a:pt x="4176" y="4039"/>
                    <a:pt x="4143" y="4039"/>
                  </a:cubicBezTo>
                  <a:cubicBezTo>
                    <a:pt x="4135" y="4039"/>
                    <a:pt x="4127" y="4038"/>
                    <a:pt x="4120" y="4037"/>
                  </a:cubicBezTo>
                  <a:cubicBezTo>
                    <a:pt x="3918" y="4061"/>
                    <a:pt x="3811" y="4192"/>
                    <a:pt x="3620" y="4215"/>
                  </a:cubicBezTo>
                  <a:cubicBezTo>
                    <a:pt x="3620" y="4204"/>
                    <a:pt x="3620" y="4180"/>
                    <a:pt x="3656" y="4168"/>
                  </a:cubicBezTo>
                  <a:lnTo>
                    <a:pt x="3656" y="4168"/>
                  </a:lnTo>
                  <a:cubicBezTo>
                    <a:pt x="3525" y="4204"/>
                    <a:pt x="3418" y="4263"/>
                    <a:pt x="3299" y="4311"/>
                  </a:cubicBezTo>
                  <a:lnTo>
                    <a:pt x="3311" y="4299"/>
                  </a:lnTo>
                  <a:lnTo>
                    <a:pt x="3311" y="4299"/>
                  </a:lnTo>
                  <a:cubicBezTo>
                    <a:pt x="3108" y="4346"/>
                    <a:pt x="2965" y="4477"/>
                    <a:pt x="2787" y="4596"/>
                  </a:cubicBezTo>
                  <a:cubicBezTo>
                    <a:pt x="2799" y="4585"/>
                    <a:pt x="2787" y="4561"/>
                    <a:pt x="2799" y="4549"/>
                  </a:cubicBezTo>
                  <a:lnTo>
                    <a:pt x="2799" y="4549"/>
                  </a:lnTo>
                  <a:cubicBezTo>
                    <a:pt x="2703" y="4585"/>
                    <a:pt x="2549" y="4668"/>
                    <a:pt x="2513" y="4751"/>
                  </a:cubicBezTo>
                  <a:cubicBezTo>
                    <a:pt x="2382" y="4763"/>
                    <a:pt x="2453" y="4799"/>
                    <a:pt x="2287" y="4846"/>
                  </a:cubicBezTo>
                  <a:cubicBezTo>
                    <a:pt x="2275" y="4846"/>
                    <a:pt x="2299" y="4835"/>
                    <a:pt x="2299" y="4823"/>
                  </a:cubicBezTo>
                  <a:lnTo>
                    <a:pt x="2299" y="4823"/>
                  </a:lnTo>
                  <a:cubicBezTo>
                    <a:pt x="2227" y="4858"/>
                    <a:pt x="2180" y="4894"/>
                    <a:pt x="2120" y="4930"/>
                  </a:cubicBezTo>
                  <a:cubicBezTo>
                    <a:pt x="1989" y="5061"/>
                    <a:pt x="2001" y="5144"/>
                    <a:pt x="1822" y="5251"/>
                  </a:cubicBezTo>
                  <a:cubicBezTo>
                    <a:pt x="1763" y="5204"/>
                    <a:pt x="1918" y="5168"/>
                    <a:pt x="1882" y="5108"/>
                  </a:cubicBezTo>
                  <a:lnTo>
                    <a:pt x="1882" y="5108"/>
                  </a:lnTo>
                  <a:cubicBezTo>
                    <a:pt x="1858" y="5144"/>
                    <a:pt x="1834" y="5180"/>
                    <a:pt x="1775" y="5204"/>
                  </a:cubicBezTo>
                  <a:cubicBezTo>
                    <a:pt x="1787" y="5156"/>
                    <a:pt x="1775" y="5180"/>
                    <a:pt x="1775" y="5144"/>
                  </a:cubicBezTo>
                  <a:cubicBezTo>
                    <a:pt x="1729" y="5156"/>
                    <a:pt x="1694" y="5311"/>
                    <a:pt x="1691" y="5311"/>
                  </a:cubicBezTo>
                  <a:cubicBezTo>
                    <a:pt x="1691" y="5311"/>
                    <a:pt x="1691" y="5311"/>
                    <a:pt x="1691" y="5311"/>
                  </a:cubicBezTo>
                  <a:lnTo>
                    <a:pt x="1691" y="5311"/>
                  </a:lnTo>
                  <a:cubicBezTo>
                    <a:pt x="1691" y="5320"/>
                    <a:pt x="1695" y="5324"/>
                    <a:pt x="1700" y="5324"/>
                  </a:cubicBezTo>
                  <a:cubicBezTo>
                    <a:pt x="1710" y="5324"/>
                    <a:pt x="1724" y="5314"/>
                    <a:pt x="1739" y="5299"/>
                  </a:cubicBezTo>
                  <a:lnTo>
                    <a:pt x="1739" y="5299"/>
                  </a:lnTo>
                  <a:cubicBezTo>
                    <a:pt x="1739" y="5370"/>
                    <a:pt x="1584" y="5430"/>
                    <a:pt x="1525" y="5513"/>
                  </a:cubicBezTo>
                  <a:cubicBezTo>
                    <a:pt x="1541" y="5497"/>
                    <a:pt x="1591" y="5464"/>
                    <a:pt x="1617" y="5464"/>
                  </a:cubicBezTo>
                  <a:cubicBezTo>
                    <a:pt x="1629" y="5464"/>
                    <a:pt x="1636" y="5471"/>
                    <a:pt x="1632" y="5489"/>
                  </a:cubicBezTo>
                  <a:cubicBezTo>
                    <a:pt x="1525" y="5561"/>
                    <a:pt x="1537" y="5644"/>
                    <a:pt x="1501" y="5728"/>
                  </a:cubicBezTo>
                  <a:cubicBezTo>
                    <a:pt x="1483" y="5736"/>
                    <a:pt x="1471" y="5740"/>
                    <a:pt x="1463" y="5740"/>
                  </a:cubicBezTo>
                  <a:cubicBezTo>
                    <a:pt x="1417" y="5740"/>
                    <a:pt x="1506" y="5617"/>
                    <a:pt x="1465" y="5597"/>
                  </a:cubicBezTo>
                  <a:cubicBezTo>
                    <a:pt x="1441" y="5597"/>
                    <a:pt x="1370" y="5597"/>
                    <a:pt x="1394" y="5549"/>
                  </a:cubicBezTo>
                  <a:lnTo>
                    <a:pt x="1394" y="5549"/>
                  </a:lnTo>
                  <a:cubicBezTo>
                    <a:pt x="1298" y="5620"/>
                    <a:pt x="1275" y="5704"/>
                    <a:pt x="1215" y="5787"/>
                  </a:cubicBezTo>
                  <a:lnTo>
                    <a:pt x="1203" y="5775"/>
                  </a:lnTo>
                  <a:cubicBezTo>
                    <a:pt x="1120" y="5870"/>
                    <a:pt x="1060" y="6025"/>
                    <a:pt x="965" y="6097"/>
                  </a:cubicBezTo>
                  <a:lnTo>
                    <a:pt x="1025" y="6061"/>
                  </a:lnTo>
                  <a:lnTo>
                    <a:pt x="1025" y="6061"/>
                  </a:lnTo>
                  <a:cubicBezTo>
                    <a:pt x="1013" y="6085"/>
                    <a:pt x="965" y="6132"/>
                    <a:pt x="965" y="6180"/>
                  </a:cubicBezTo>
                  <a:cubicBezTo>
                    <a:pt x="960" y="6175"/>
                    <a:pt x="952" y="6173"/>
                    <a:pt x="944" y="6173"/>
                  </a:cubicBezTo>
                  <a:cubicBezTo>
                    <a:pt x="925" y="6173"/>
                    <a:pt x="901" y="6182"/>
                    <a:pt x="885" y="6182"/>
                  </a:cubicBezTo>
                  <a:cubicBezTo>
                    <a:pt x="879" y="6182"/>
                    <a:pt x="874" y="6180"/>
                    <a:pt x="871" y="6175"/>
                  </a:cubicBezTo>
                  <a:lnTo>
                    <a:pt x="871" y="6175"/>
                  </a:lnTo>
                  <a:cubicBezTo>
                    <a:pt x="885" y="6272"/>
                    <a:pt x="716" y="6444"/>
                    <a:pt x="739" y="6537"/>
                  </a:cubicBezTo>
                  <a:cubicBezTo>
                    <a:pt x="732" y="6539"/>
                    <a:pt x="727" y="6539"/>
                    <a:pt x="722" y="6539"/>
                  </a:cubicBezTo>
                  <a:cubicBezTo>
                    <a:pt x="691" y="6539"/>
                    <a:pt x="690" y="6510"/>
                    <a:pt x="679" y="6490"/>
                  </a:cubicBezTo>
                  <a:cubicBezTo>
                    <a:pt x="739" y="6430"/>
                    <a:pt x="775" y="6418"/>
                    <a:pt x="775" y="6359"/>
                  </a:cubicBezTo>
                  <a:lnTo>
                    <a:pt x="775" y="6359"/>
                  </a:lnTo>
                  <a:cubicBezTo>
                    <a:pt x="735" y="6408"/>
                    <a:pt x="695" y="6433"/>
                    <a:pt x="676" y="6433"/>
                  </a:cubicBezTo>
                  <a:cubicBezTo>
                    <a:pt x="672" y="6433"/>
                    <a:pt x="669" y="6432"/>
                    <a:pt x="667" y="6430"/>
                  </a:cubicBezTo>
                  <a:cubicBezTo>
                    <a:pt x="667" y="6513"/>
                    <a:pt x="584" y="6668"/>
                    <a:pt x="596" y="6716"/>
                  </a:cubicBezTo>
                  <a:cubicBezTo>
                    <a:pt x="565" y="6739"/>
                    <a:pt x="539" y="6757"/>
                    <a:pt x="518" y="6757"/>
                  </a:cubicBezTo>
                  <a:cubicBezTo>
                    <a:pt x="507" y="6757"/>
                    <a:pt x="497" y="6752"/>
                    <a:pt x="489" y="6740"/>
                  </a:cubicBezTo>
                  <a:lnTo>
                    <a:pt x="489" y="6740"/>
                  </a:lnTo>
                  <a:cubicBezTo>
                    <a:pt x="443" y="6822"/>
                    <a:pt x="467" y="6831"/>
                    <a:pt x="499" y="6831"/>
                  </a:cubicBezTo>
                  <a:cubicBezTo>
                    <a:pt x="508" y="6831"/>
                    <a:pt x="517" y="6830"/>
                    <a:pt x="526" y="6830"/>
                  </a:cubicBezTo>
                  <a:cubicBezTo>
                    <a:pt x="557" y="6830"/>
                    <a:pt x="576" y="6840"/>
                    <a:pt x="513" y="6930"/>
                  </a:cubicBezTo>
                  <a:cubicBezTo>
                    <a:pt x="497" y="6942"/>
                    <a:pt x="487" y="6947"/>
                    <a:pt x="480" y="6947"/>
                  </a:cubicBezTo>
                  <a:cubicBezTo>
                    <a:pt x="457" y="6947"/>
                    <a:pt x="480" y="6890"/>
                    <a:pt x="469" y="6890"/>
                  </a:cubicBezTo>
                  <a:lnTo>
                    <a:pt x="469" y="6890"/>
                  </a:lnTo>
                  <a:cubicBezTo>
                    <a:pt x="464" y="6890"/>
                    <a:pt x="453" y="6900"/>
                    <a:pt x="429" y="6930"/>
                  </a:cubicBezTo>
                  <a:lnTo>
                    <a:pt x="441" y="6894"/>
                  </a:lnTo>
                  <a:lnTo>
                    <a:pt x="441" y="6894"/>
                  </a:lnTo>
                  <a:cubicBezTo>
                    <a:pt x="286" y="6930"/>
                    <a:pt x="465" y="7013"/>
                    <a:pt x="394" y="7109"/>
                  </a:cubicBezTo>
                  <a:cubicBezTo>
                    <a:pt x="347" y="7099"/>
                    <a:pt x="380" y="7046"/>
                    <a:pt x="358" y="7046"/>
                  </a:cubicBezTo>
                  <a:cubicBezTo>
                    <a:pt x="351" y="7046"/>
                    <a:pt x="340" y="7051"/>
                    <a:pt x="322" y="7061"/>
                  </a:cubicBezTo>
                  <a:cubicBezTo>
                    <a:pt x="275" y="7168"/>
                    <a:pt x="322" y="7263"/>
                    <a:pt x="251" y="7347"/>
                  </a:cubicBezTo>
                  <a:lnTo>
                    <a:pt x="239" y="7323"/>
                  </a:lnTo>
                  <a:cubicBezTo>
                    <a:pt x="203" y="7382"/>
                    <a:pt x="120" y="7502"/>
                    <a:pt x="96" y="7573"/>
                  </a:cubicBezTo>
                  <a:cubicBezTo>
                    <a:pt x="87" y="7573"/>
                    <a:pt x="85" y="7566"/>
                    <a:pt x="89" y="7558"/>
                  </a:cubicBezTo>
                  <a:lnTo>
                    <a:pt x="89" y="7558"/>
                  </a:lnTo>
                  <a:cubicBezTo>
                    <a:pt x="17" y="7654"/>
                    <a:pt x="93" y="7611"/>
                    <a:pt x="1" y="7692"/>
                  </a:cubicBezTo>
                  <a:lnTo>
                    <a:pt x="13" y="7728"/>
                  </a:lnTo>
                  <a:cubicBezTo>
                    <a:pt x="60" y="7692"/>
                    <a:pt x="132" y="7609"/>
                    <a:pt x="132" y="7537"/>
                  </a:cubicBezTo>
                  <a:cubicBezTo>
                    <a:pt x="132" y="7552"/>
                    <a:pt x="137" y="7558"/>
                    <a:pt x="145" y="7558"/>
                  </a:cubicBezTo>
                  <a:cubicBezTo>
                    <a:pt x="170" y="7558"/>
                    <a:pt x="224" y="7510"/>
                    <a:pt x="260" y="7510"/>
                  </a:cubicBezTo>
                  <a:cubicBezTo>
                    <a:pt x="271" y="7510"/>
                    <a:pt x="280" y="7515"/>
                    <a:pt x="286" y="7525"/>
                  </a:cubicBezTo>
                  <a:lnTo>
                    <a:pt x="275" y="7502"/>
                  </a:lnTo>
                  <a:cubicBezTo>
                    <a:pt x="441" y="7394"/>
                    <a:pt x="560" y="7204"/>
                    <a:pt x="715" y="7037"/>
                  </a:cubicBezTo>
                  <a:cubicBezTo>
                    <a:pt x="751" y="6882"/>
                    <a:pt x="882" y="6847"/>
                    <a:pt x="929" y="6704"/>
                  </a:cubicBezTo>
                  <a:cubicBezTo>
                    <a:pt x="894" y="6644"/>
                    <a:pt x="941" y="6668"/>
                    <a:pt x="1013" y="6561"/>
                  </a:cubicBezTo>
                  <a:lnTo>
                    <a:pt x="1013" y="6561"/>
                  </a:lnTo>
                  <a:cubicBezTo>
                    <a:pt x="996" y="6589"/>
                    <a:pt x="1003" y="6598"/>
                    <a:pt x="1018" y="6598"/>
                  </a:cubicBezTo>
                  <a:cubicBezTo>
                    <a:pt x="1036" y="6598"/>
                    <a:pt x="1065" y="6586"/>
                    <a:pt x="1084" y="6573"/>
                  </a:cubicBezTo>
                  <a:cubicBezTo>
                    <a:pt x="1084" y="6537"/>
                    <a:pt x="1096" y="6513"/>
                    <a:pt x="1120" y="6490"/>
                  </a:cubicBezTo>
                  <a:cubicBezTo>
                    <a:pt x="1144" y="6478"/>
                    <a:pt x="1298" y="6394"/>
                    <a:pt x="1310" y="6311"/>
                  </a:cubicBezTo>
                  <a:cubicBezTo>
                    <a:pt x="1322" y="6304"/>
                    <a:pt x="1329" y="6301"/>
                    <a:pt x="1333" y="6301"/>
                  </a:cubicBezTo>
                  <a:cubicBezTo>
                    <a:pt x="1349" y="6301"/>
                    <a:pt x="1310" y="6351"/>
                    <a:pt x="1310" y="6370"/>
                  </a:cubicBezTo>
                  <a:cubicBezTo>
                    <a:pt x="1358" y="6370"/>
                    <a:pt x="1334" y="6299"/>
                    <a:pt x="1370" y="6299"/>
                  </a:cubicBezTo>
                  <a:cubicBezTo>
                    <a:pt x="1370" y="6299"/>
                    <a:pt x="1370" y="6299"/>
                    <a:pt x="1370" y="6311"/>
                  </a:cubicBezTo>
                  <a:cubicBezTo>
                    <a:pt x="1441" y="6216"/>
                    <a:pt x="1513" y="6180"/>
                    <a:pt x="1608" y="6097"/>
                  </a:cubicBezTo>
                  <a:cubicBezTo>
                    <a:pt x="1560" y="6049"/>
                    <a:pt x="1679" y="5989"/>
                    <a:pt x="1703" y="5942"/>
                  </a:cubicBezTo>
                  <a:cubicBezTo>
                    <a:pt x="1703" y="5946"/>
                    <a:pt x="1705" y="5947"/>
                    <a:pt x="1709" y="5947"/>
                  </a:cubicBezTo>
                  <a:cubicBezTo>
                    <a:pt x="1726" y="5947"/>
                    <a:pt x="1781" y="5904"/>
                    <a:pt x="1810" y="5894"/>
                  </a:cubicBezTo>
                  <a:lnTo>
                    <a:pt x="1822" y="5811"/>
                  </a:lnTo>
                  <a:cubicBezTo>
                    <a:pt x="1846" y="5739"/>
                    <a:pt x="1918" y="5775"/>
                    <a:pt x="1965" y="5704"/>
                  </a:cubicBezTo>
                  <a:lnTo>
                    <a:pt x="1941" y="5704"/>
                  </a:lnTo>
                  <a:cubicBezTo>
                    <a:pt x="1977" y="5644"/>
                    <a:pt x="2132" y="5573"/>
                    <a:pt x="2203" y="5561"/>
                  </a:cubicBezTo>
                  <a:cubicBezTo>
                    <a:pt x="2299" y="5454"/>
                    <a:pt x="2394" y="5358"/>
                    <a:pt x="2489" y="5299"/>
                  </a:cubicBezTo>
                  <a:cubicBezTo>
                    <a:pt x="2596" y="5227"/>
                    <a:pt x="2691" y="5180"/>
                    <a:pt x="2799" y="5132"/>
                  </a:cubicBezTo>
                  <a:cubicBezTo>
                    <a:pt x="2906" y="5085"/>
                    <a:pt x="3013" y="5037"/>
                    <a:pt x="3132" y="4989"/>
                  </a:cubicBezTo>
                  <a:cubicBezTo>
                    <a:pt x="3251" y="4942"/>
                    <a:pt x="3370" y="4894"/>
                    <a:pt x="3501" y="4823"/>
                  </a:cubicBezTo>
                  <a:cubicBezTo>
                    <a:pt x="3525" y="4787"/>
                    <a:pt x="3465" y="4799"/>
                    <a:pt x="3477" y="4763"/>
                  </a:cubicBezTo>
                  <a:cubicBezTo>
                    <a:pt x="3525" y="4727"/>
                    <a:pt x="3549" y="4715"/>
                    <a:pt x="3596" y="4704"/>
                  </a:cubicBezTo>
                  <a:cubicBezTo>
                    <a:pt x="3576" y="4704"/>
                    <a:pt x="3565" y="4705"/>
                    <a:pt x="3560" y="4706"/>
                  </a:cubicBezTo>
                  <a:lnTo>
                    <a:pt x="3560" y="4706"/>
                  </a:lnTo>
                  <a:cubicBezTo>
                    <a:pt x="3560" y="4706"/>
                    <a:pt x="3561" y="4705"/>
                    <a:pt x="3561" y="4704"/>
                  </a:cubicBezTo>
                  <a:lnTo>
                    <a:pt x="3561" y="4704"/>
                  </a:lnTo>
                  <a:cubicBezTo>
                    <a:pt x="3537" y="4715"/>
                    <a:pt x="3513" y="4727"/>
                    <a:pt x="3489" y="4751"/>
                  </a:cubicBezTo>
                  <a:cubicBezTo>
                    <a:pt x="3477" y="4751"/>
                    <a:pt x="3489" y="4739"/>
                    <a:pt x="3477" y="4739"/>
                  </a:cubicBezTo>
                  <a:cubicBezTo>
                    <a:pt x="3453" y="4751"/>
                    <a:pt x="3430" y="4787"/>
                    <a:pt x="3394" y="4799"/>
                  </a:cubicBezTo>
                  <a:cubicBezTo>
                    <a:pt x="3430" y="4751"/>
                    <a:pt x="3430" y="4704"/>
                    <a:pt x="3501" y="4692"/>
                  </a:cubicBezTo>
                  <a:lnTo>
                    <a:pt x="3501" y="4692"/>
                  </a:lnTo>
                  <a:cubicBezTo>
                    <a:pt x="3501" y="4704"/>
                    <a:pt x="3489" y="4704"/>
                    <a:pt x="3477" y="4715"/>
                  </a:cubicBezTo>
                  <a:cubicBezTo>
                    <a:pt x="3525" y="4692"/>
                    <a:pt x="3525" y="4668"/>
                    <a:pt x="3573" y="4668"/>
                  </a:cubicBezTo>
                  <a:cubicBezTo>
                    <a:pt x="3607" y="4661"/>
                    <a:pt x="3613" y="4654"/>
                    <a:pt x="3615" y="4654"/>
                  </a:cubicBezTo>
                  <a:lnTo>
                    <a:pt x="3615" y="4654"/>
                  </a:lnTo>
                  <a:cubicBezTo>
                    <a:pt x="3616" y="4654"/>
                    <a:pt x="3615" y="4658"/>
                    <a:pt x="3620" y="4668"/>
                  </a:cubicBezTo>
                  <a:lnTo>
                    <a:pt x="3799" y="4620"/>
                  </a:lnTo>
                  <a:cubicBezTo>
                    <a:pt x="3845" y="4555"/>
                    <a:pt x="3927" y="4548"/>
                    <a:pt x="3973" y="4548"/>
                  </a:cubicBezTo>
                  <a:cubicBezTo>
                    <a:pt x="3986" y="4548"/>
                    <a:pt x="3996" y="4549"/>
                    <a:pt x="4001" y="4549"/>
                  </a:cubicBezTo>
                  <a:cubicBezTo>
                    <a:pt x="4001" y="4596"/>
                    <a:pt x="3894" y="4596"/>
                    <a:pt x="3870" y="4656"/>
                  </a:cubicBezTo>
                  <a:lnTo>
                    <a:pt x="3942" y="4668"/>
                  </a:lnTo>
                  <a:lnTo>
                    <a:pt x="3942" y="4632"/>
                  </a:lnTo>
                  <a:lnTo>
                    <a:pt x="4025" y="4608"/>
                  </a:lnTo>
                  <a:lnTo>
                    <a:pt x="4025" y="4620"/>
                  </a:lnTo>
                  <a:cubicBezTo>
                    <a:pt x="4025" y="4596"/>
                    <a:pt x="4025" y="4585"/>
                    <a:pt x="4061" y="4585"/>
                  </a:cubicBezTo>
                  <a:cubicBezTo>
                    <a:pt x="4061" y="4585"/>
                    <a:pt x="4066" y="4590"/>
                    <a:pt x="4066" y="4593"/>
                  </a:cubicBezTo>
                  <a:lnTo>
                    <a:pt x="4066" y="4593"/>
                  </a:lnTo>
                  <a:lnTo>
                    <a:pt x="4120" y="4561"/>
                  </a:lnTo>
                  <a:lnTo>
                    <a:pt x="4120" y="4561"/>
                  </a:lnTo>
                  <a:cubicBezTo>
                    <a:pt x="4112" y="4577"/>
                    <a:pt x="4115" y="4581"/>
                    <a:pt x="4122" y="4581"/>
                  </a:cubicBezTo>
                  <a:cubicBezTo>
                    <a:pt x="4130" y="4581"/>
                    <a:pt x="4142" y="4577"/>
                    <a:pt x="4154" y="4577"/>
                  </a:cubicBezTo>
                  <a:cubicBezTo>
                    <a:pt x="4165" y="4577"/>
                    <a:pt x="4176" y="4581"/>
                    <a:pt x="4180" y="4596"/>
                  </a:cubicBezTo>
                  <a:cubicBezTo>
                    <a:pt x="4359" y="4563"/>
                    <a:pt x="4401" y="4476"/>
                    <a:pt x="4565" y="4476"/>
                  </a:cubicBezTo>
                  <a:cubicBezTo>
                    <a:pt x="4575" y="4476"/>
                    <a:pt x="4585" y="4477"/>
                    <a:pt x="4596" y="4477"/>
                  </a:cubicBezTo>
                  <a:cubicBezTo>
                    <a:pt x="4561" y="4465"/>
                    <a:pt x="4632" y="4394"/>
                    <a:pt x="4692" y="4394"/>
                  </a:cubicBezTo>
                  <a:cubicBezTo>
                    <a:pt x="4727" y="4394"/>
                    <a:pt x="4727" y="4406"/>
                    <a:pt x="4716" y="4418"/>
                  </a:cubicBezTo>
                  <a:cubicBezTo>
                    <a:pt x="4739" y="4406"/>
                    <a:pt x="4763" y="4394"/>
                    <a:pt x="4787" y="4382"/>
                  </a:cubicBezTo>
                  <a:cubicBezTo>
                    <a:pt x="4814" y="4396"/>
                    <a:pt x="4840" y="4401"/>
                    <a:pt x="4867" y="4401"/>
                  </a:cubicBezTo>
                  <a:cubicBezTo>
                    <a:pt x="4934" y="4401"/>
                    <a:pt x="5003" y="4370"/>
                    <a:pt x="5097" y="4370"/>
                  </a:cubicBezTo>
                  <a:lnTo>
                    <a:pt x="5097" y="4394"/>
                  </a:lnTo>
                  <a:cubicBezTo>
                    <a:pt x="5132" y="4370"/>
                    <a:pt x="5192" y="4334"/>
                    <a:pt x="5263" y="4334"/>
                  </a:cubicBezTo>
                  <a:lnTo>
                    <a:pt x="5251" y="4382"/>
                  </a:lnTo>
                  <a:cubicBezTo>
                    <a:pt x="5256" y="4383"/>
                    <a:pt x="5261" y="4383"/>
                    <a:pt x="5265" y="4383"/>
                  </a:cubicBezTo>
                  <a:cubicBezTo>
                    <a:pt x="5339" y="4383"/>
                    <a:pt x="5319" y="4298"/>
                    <a:pt x="5392" y="4298"/>
                  </a:cubicBezTo>
                  <a:cubicBezTo>
                    <a:pt x="5396" y="4298"/>
                    <a:pt x="5401" y="4298"/>
                    <a:pt x="5406" y="4299"/>
                  </a:cubicBezTo>
                  <a:cubicBezTo>
                    <a:pt x="5406" y="4263"/>
                    <a:pt x="5347" y="4251"/>
                    <a:pt x="5323" y="4215"/>
                  </a:cubicBezTo>
                  <a:lnTo>
                    <a:pt x="5323" y="4215"/>
                  </a:lnTo>
                  <a:cubicBezTo>
                    <a:pt x="5341" y="4233"/>
                    <a:pt x="5376" y="4242"/>
                    <a:pt x="5405" y="4242"/>
                  </a:cubicBezTo>
                  <a:cubicBezTo>
                    <a:pt x="5433" y="4242"/>
                    <a:pt x="5454" y="4233"/>
                    <a:pt x="5442" y="4215"/>
                  </a:cubicBezTo>
                  <a:cubicBezTo>
                    <a:pt x="5471" y="4208"/>
                    <a:pt x="5488" y="4205"/>
                    <a:pt x="5498" y="4205"/>
                  </a:cubicBezTo>
                  <a:cubicBezTo>
                    <a:pt x="5519" y="4205"/>
                    <a:pt x="5505" y="4219"/>
                    <a:pt x="5513" y="4227"/>
                  </a:cubicBezTo>
                  <a:lnTo>
                    <a:pt x="5573" y="4192"/>
                  </a:lnTo>
                  <a:cubicBezTo>
                    <a:pt x="5644" y="4192"/>
                    <a:pt x="5597" y="4251"/>
                    <a:pt x="5573" y="4275"/>
                  </a:cubicBezTo>
                  <a:cubicBezTo>
                    <a:pt x="5603" y="4251"/>
                    <a:pt x="5635" y="4245"/>
                    <a:pt x="5671" y="4245"/>
                  </a:cubicBezTo>
                  <a:cubicBezTo>
                    <a:pt x="5707" y="4245"/>
                    <a:pt x="5745" y="4251"/>
                    <a:pt x="5787" y="4251"/>
                  </a:cubicBezTo>
                  <a:lnTo>
                    <a:pt x="5751" y="4275"/>
                  </a:lnTo>
                  <a:cubicBezTo>
                    <a:pt x="5787" y="4275"/>
                    <a:pt x="5811" y="4275"/>
                    <a:pt x="5847" y="4287"/>
                  </a:cubicBezTo>
                  <a:cubicBezTo>
                    <a:pt x="5879" y="4267"/>
                    <a:pt x="5923" y="4258"/>
                    <a:pt x="5969" y="4258"/>
                  </a:cubicBezTo>
                  <a:cubicBezTo>
                    <a:pt x="6007" y="4258"/>
                    <a:pt x="6047" y="4264"/>
                    <a:pt x="6085" y="4275"/>
                  </a:cubicBezTo>
                  <a:lnTo>
                    <a:pt x="6025" y="4323"/>
                  </a:lnTo>
                  <a:cubicBezTo>
                    <a:pt x="6035" y="4327"/>
                    <a:pt x="6041" y="4329"/>
                    <a:pt x="6046" y="4329"/>
                  </a:cubicBezTo>
                  <a:cubicBezTo>
                    <a:pt x="6065" y="4329"/>
                    <a:pt x="6054" y="4299"/>
                    <a:pt x="6073" y="4299"/>
                  </a:cubicBezTo>
                  <a:cubicBezTo>
                    <a:pt x="6092" y="4293"/>
                    <a:pt x="6107" y="4291"/>
                    <a:pt x="6121" y="4291"/>
                  </a:cubicBezTo>
                  <a:cubicBezTo>
                    <a:pt x="6168" y="4291"/>
                    <a:pt x="6188" y="4319"/>
                    <a:pt x="6216" y="4346"/>
                  </a:cubicBezTo>
                  <a:cubicBezTo>
                    <a:pt x="6236" y="4340"/>
                    <a:pt x="6255" y="4338"/>
                    <a:pt x="6273" y="4338"/>
                  </a:cubicBezTo>
                  <a:cubicBezTo>
                    <a:pt x="6378" y="4338"/>
                    <a:pt x="6468" y="4419"/>
                    <a:pt x="6560" y="4419"/>
                  </a:cubicBezTo>
                  <a:cubicBezTo>
                    <a:pt x="6580" y="4419"/>
                    <a:pt x="6600" y="4415"/>
                    <a:pt x="6621" y="4406"/>
                  </a:cubicBezTo>
                  <a:lnTo>
                    <a:pt x="6621" y="4442"/>
                  </a:lnTo>
                  <a:cubicBezTo>
                    <a:pt x="6647" y="4435"/>
                    <a:pt x="6672" y="4432"/>
                    <a:pt x="6698" y="4432"/>
                  </a:cubicBezTo>
                  <a:cubicBezTo>
                    <a:pt x="6819" y="4432"/>
                    <a:pt x="6931" y="4499"/>
                    <a:pt x="7041" y="4499"/>
                  </a:cubicBezTo>
                  <a:cubicBezTo>
                    <a:pt x="7063" y="4499"/>
                    <a:pt x="7086" y="4496"/>
                    <a:pt x="7109" y="4489"/>
                  </a:cubicBezTo>
                  <a:cubicBezTo>
                    <a:pt x="7152" y="4540"/>
                    <a:pt x="7184" y="4554"/>
                    <a:pt x="7210" y="4554"/>
                  </a:cubicBezTo>
                  <a:cubicBezTo>
                    <a:pt x="7244" y="4554"/>
                    <a:pt x="7271" y="4531"/>
                    <a:pt x="7305" y="4531"/>
                  </a:cubicBezTo>
                  <a:cubicBezTo>
                    <a:pt x="7331" y="4531"/>
                    <a:pt x="7363" y="4546"/>
                    <a:pt x="7406" y="4596"/>
                  </a:cubicBezTo>
                  <a:lnTo>
                    <a:pt x="7406" y="4585"/>
                  </a:lnTo>
                  <a:cubicBezTo>
                    <a:pt x="7668" y="4704"/>
                    <a:pt x="7930" y="4882"/>
                    <a:pt x="8156" y="5073"/>
                  </a:cubicBezTo>
                  <a:cubicBezTo>
                    <a:pt x="8383" y="5275"/>
                    <a:pt x="8585" y="5489"/>
                    <a:pt x="8764" y="5704"/>
                  </a:cubicBezTo>
                  <a:lnTo>
                    <a:pt x="8740" y="5716"/>
                  </a:lnTo>
                  <a:cubicBezTo>
                    <a:pt x="8978" y="6085"/>
                    <a:pt x="9133" y="6490"/>
                    <a:pt x="9180" y="6906"/>
                  </a:cubicBezTo>
                  <a:cubicBezTo>
                    <a:pt x="9228" y="7323"/>
                    <a:pt x="9145" y="7752"/>
                    <a:pt x="8942" y="8144"/>
                  </a:cubicBezTo>
                  <a:cubicBezTo>
                    <a:pt x="8930" y="8216"/>
                    <a:pt x="8990" y="8204"/>
                    <a:pt x="8978" y="8275"/>
                  </a:cubicBezTo>
                  <a:cubicBezTo>
                    <a:pt x="8967" y="8297"/>
                    <a:pt x="8937" y="8348"/>
                    <a:pt x="8913" y="8348"/>
                  </a:cubicBezTo>
                  <a:cubicBezTo>
                    <a:pt x="8911" y="8348"/>
                    <a:pt x="8909" y="8348"/>
                    <a:pt x="8907" y="8347"/>
                  </a:cubicBezTo>
                  <a:cubicBezTo>
                    <a:pt x="8930" y="8287"/>
                    <a:pt x="8883" y="8311"/>
                    <a:pt x="8883" y="8287"/>
                  </a:cubicBezTo>
                  <a:cubicBezTo>
                    <a:pt x="8847" y="8371"/>
                    <a:pt x="8752" y="8454"/>
                    <a:pt x="8728" y="8549"/>
                  </a:cubicBezTo>
                  <a:lnTo>
                    <a:pt x="8799" y="8502"/>
                  </a:lnTo>
                  <a:lnTo>
                    <a:pt x="8799" y="8502"/>
                  </a:lnTo>
                  <a:cubicBezTo>
                    <a:pt x="8787" y="8549"/>
                    <a:pt x="8752" y="8585"/>
                    <a:pt x="8728" y="8609"/>
                  </a:cubicBezTo>
                  <a:cubicBezTo>
                    <a:pt x="8717" y="8588"/>
                    <a:pt x="8670" y="8595"/>
                    <a:pt x="8667" y="8580"/>
                  </a:cubicBezTo>
                  <a:lnTo>
                    <a:pt x="8667" y="8580"/>
                  </a:lnTo>
                  <a:cubicBezTo>
                    <a:pt x="8631" y="8761"/>
                    <a:pt x="8548" y="8658"/>
                    <a:pt x="8478" y="8787"/>
                  </a:cubicBezTo>
                  <a:cubicBezTo>
                    <a:pt x="8514" y="8859"/>
                    <a:pt x="8406" y="9037"/>
                    <a:pt x="8335" y="9168"/>
                  </a:cubicBezTo>
                  <a:cubicBezTo>
                    <a:pt x="8311" y="9180"/>
                    <a:pt x="8287" y="9180"/>
                    <a:pt x="8264" y="9192"/>
                  </a:cubicBezTo>
                  <a:cubicBezTo>
                    <a:pt x="8335" y="9145"/>
                    <a:pt x="8228" y="9145"/>
                    <a:pt x="8323" y="9085"/>
                  </a:cubicBezTo>
                  <a:lnTo>
                    <a:pt x="8323" y="9085"/>
                  </a:lnTo>
                  <a:cubicBezTo>
                    <a:pt x="8240" y="9121"/>
                    <a:pt x="8180" y="9192"/>
                    <a:pt x="8097" y="9240"/>
                  </a:cubicBezTo>
                  <a:cubicBezTo>
                    <a:pt x="8121" y="9240"/>
                    <a:pt x="8133" y="9264"/>
                    <a:pt x="8109" y="9287"/>
                  </a:cubicBezTo>
                  <a:cubicBezTo>
                    <a:pt x="8091" y="9295"/>
                    <a:pt x="8077" y="9296"/>
                    <a:pt x="8064" y="9296"/>
                  </a:cubicBezTo>
                  <a:cubicBezTo>
                    <a:pt x="8050" y="9296"/>
                    <a:pt x="8038" y="9294"/>
                    <a:pt x="8026" y="9294"/>
                  </a:cubicBezTo>
                  <a:cubicBezTo>
                    <a:pt x="8011" y="9294"/>
                    <a:pt x="7996" y="9297"/>
                    <a:pt x="7978" y="9311"/>
                  </a:cubicBezTo>
                  <a:lnTo>
                    <a:pt x="8014" y="9252"/>
                  </a:lnTo>
                  <a:cubicBezTo>
                    <a:pt x="7966" y="9252"/>
                    <a:pt x="7954" y="9299"/>
                    <a:pt x="7918" y="9323"/>
                  </a:cubicBezTo>
                  <a:cubicBezTo>
                    <a:pt x="7910" y="9315"/>
                    <a:pt x="7896" y="9314"/>
                    <a:pt x="7880" y="9314"/>
                  </a:cubicBezTo>
                  <a:cubicBezTo>
                    <a:pt x="7872" y="9314"/>
                    <a:pt x="7864" y="9314"/>
                    <a:pt x="7856" y="9314"/>
                  </a:cubicBezTo>
                  <a:cubicBezTo>
                    <a:pt x="7832" y="9314"/>
                    <a:pt x="7811" y="9311"/>
                    <a:pt x="7811" y="9287"/>
                  </a:cubicBezTo>
                  <a:cubicBezTo>
                    <a:pt x="7752" y="9371"/>
                    <a:pt x="7716" y="9347"/>
                    <a:pt x="7644" y="9407"/>
                  </a:cubicBezTo>
                  <a:cubicBezTo>
                    <a:pt x="7740" y="9407"/>
                    <a:pt x="7633" y="9454"/>
                    <a:pt x="7656" y="9478"/>
                  </a:cubicBezTo>
                  <a:lnTo>
                    <a:pt x="7752" y="9430"/>
                  </a:lnTo>
                  <a:lnTo>
                    <a:pt x="7752" y="9430"/>
                  </a:lnTo>
                  <a:cubicBezTo>
                    <a:pt x="7723" y="9435"/>
                    <a:pt x="7707" y="9437"/>
                    <a:pt x="7699" y="9437"/>
                  </a:cubicBezTo>
                  <a:cubicBezTo>
                    <a:pt x="7663" y="9437"/>
                    <a:pt x="7793" y="9398"/>
                    <a:pt x="7764" y="9359"/>
                  </a:cubicBezTo>
                  <a:cubicBezTo>
                    <a:pt x="7823" y="9359"/>
                    <a:pt x="7742" y="9442"/>
                    <a:pt x="7775" y="9442"/>
                  </a:cubicBezTo>
                  <a:cubicBezTo>
                    <a:pt x="7782" y="9442"/>
                    <a:pt x="7793" y="9438"/>
                    <a:pt x="7811" y="9430"/>
                  </a:cubicBezTo>
                  <a:lnTo>
                    <a:pt x="7811" y="9430"/>
                  </a:lnTo>
                  <a:cubicBezTo>
                    <a:pt x="7692" y="9502"/>
                    <a:pt x="7656" y="9490"/>
                    <a:pt x="7525" y="9573"/>
                  </a:cubicBezTo>
                  <a:cubicBezTo>
                    <a:pt x="7542" y="9566"/>
                    <a:pt x="7552" y="9563"/>
                    <a:pt x="7557" y="9563"/>
                  </a:cubicBezTo>
                  <a:cubicBezTo>
                    <a:pt x="7576" y="9563"/>
                    <a:pt x="7523" y="9609"/>
                    <a:pt x="7561" y="9609"/>
                  </a:cubicBezTo>
                  <a:cubicBezTo>
                    <a:pt x="7529" y="9620"/>
                    <a:pt x="7514" y="9624"/>
                    <a:pt x="7507" y="9624"/>
                  </a:cubicBezTo>
                  <a:cubicBezTo>
                    <a:pt x="7493" y="9624"/>
                    <a:pt x="7523" y="9602"/>
                    <a:pt x="7490" y="9585"/>
                  </a:cubicBezTo>
                  <a:cubicBezTo>
                    <a:pt x="7470" y="9589"/>
                    <a:pt x="7453" y="9589"/>
                    <a:pt x="7437" y="9589"/>
                  </a:cubicBezTo>
                  <a:lnTo>
                    <a:pt x="7437" y="9589"/>
                  </a:lnTo>
                  <a:cubicBezTo>
                    <a:pt x="7405" y="9589"/>
                    <a:pt x="7379" y="9589"/>
                    <a:pt x="7347" y="9621"/>
                  </a:cubicBezTo>
                  <a:cubicBezTo>
                    <a:pt x="7252" y="9621"/>
                    <a:pt x="7359" y="9573"/>
                    <a:pt x="7311" y="9561"/>
                  </a:cubicBezTo>
                  <a:cubicBezTo>
                    <a:pt x="7323" y="9549"/>
                    <a:pt x="7394" y="9537"/>
                    <a:pt x="7454" y="9526"/>
                  </a:cubicBezTo>
                  <a:cubicBezTo>
                    <a:pt x="7514" y="9514"/>
                    <a:pt x="7561" y="9490"/>
                    <a:pt x="7525" y="9442"/>
                  </a:cubicBezTo>
                  <a:cubicBezTo>
                    <a:pt x="7573" y="9430"/>
                    <a:pt x="7621" y="9371"/>
                    <a:pt x="7692" y="9347"/>
                  </a:cubicBezTo>
                  <a:cubicBezTo>
                    <a:pt x="7668" y="9347"/>
                    <a:pt x="7642" y="9346"/>
                    <a:pt x="7615" y="9346"/>
                  </a:cubicBezTo>
                  <a:cubicBezTo>
                    <a:pt x="7561" y="9346"/>
                    <a:pt x="7506" y="9351"/>
                    <a:pt x="7466" y="9383"/>
                  </a:cubicBezTo>
                  <a:lnTo>
                    <a:pt x="7478" y="9454"/>
                  </a:lnTo>
                  <a:cubicBezTo>
                    <a:pt x="7418" y="9466"/>
                    <a:pt x="7418" y="9514"/>
                    <a:pt x="7371" y="9514"/>
                  </a:cubicBezTo>
                  <a:cubicBezTo>
                    <a:pt x="7388" y="9496"/>
                    <a:pt x="7367" y="9485"/>
                    <a:pt x="7336" y="9485"/>
                  </a:cubicBezTo>
                  <a:cubicBezTo>
                    <a:pt x="7325" y="9485"/>
                    <a:pt x="7312" y="9487"/>
                    <a:pt x="7299" y="9490"/>
                  </a:cubicBezTo>
                  <a:cubicBezTo>
                    <a:pt x="7311" y="9490"/>
                    <a:pt x="7335" y="9490"/>
                    <a:pt x="7335" y="9502"/>
                  </a:cubicBezTo>
                  <a:cubicBezTo>
                    <a:pt x="7252" y="9526"/>
                    <a:pt x="7240" y="9561"/>
                    <a:pt x="7133" y="9597"/>
                  </a:cubicBezTo>
                  <a:cubicBezTo>
                    <a:pt x="7228" y="9597"/>
                    <a:pt x="7252" y="9621"/>
                    <a:pt x="7335" y="9633"/>
                  </a:cubicBezTo>
                  <a:cubicBezTo>
                    <a:pt x="7330" y="9653"/>
                    <a:pt x="7318" y="9658"/>
                    <a:pt x="7302" y="9658"/>
                  </a:cubicBezTo>
                  <a:cubicBezTo>
                    <a:pt x="7288" y="9658"/>
                    <a:pt x="7270" y="9654"/>
                    <a:pt x="7251" y="9654"/>
                  </a:cubicBezTo>
                  <a:cubicBezTo>
                    <a:pt x="7244" y="9654"/>
                    <a:pt x="7238" y="9654"/>
                    <a:pt x="7231" y="9656"/>
                  </a:cubicBezTo>
                  <a:lnTo>
                    <a:pt x="7231" y="9656"/>
                  </a:lnTo>
                  <a:cubicBezTo>
                    <a:pt x="7233" y="9655"/>
                    <a:pt x="7235" y="9652"/>
                    <a:pt x="7228" y="9645"/>
                  </a:cubicBezTo>
                  <a:lnTo>
                    <a:pt x="7180" y="9668"/>
                  </a:lnTo>
                  <a:cubicBezTo>
                    <a:pt x="7061" y="9668"/>
                    <a:pt x="7180" y="9609"/>
                    <a:pt x="7085" y="9597"/>
                  </a:cubicBezTo>
                  <a:cubicBezTo>
                    <a:pt x="7070" y="9588"/>
                    <a:pt x="7058" y="9585"/>
                    <a:pt x="7047" y="9585"/>
                  </a:cubicBezTo>
                  <a:cubicBezTo>
                    <a:pt x="7020" y="9585"/>
                    <a:pt x="7001" y="9603"/>
                    <a:pt x="6977" y="9603"/>
                  </a:cubicBezTo>
                  <a:cubicBezTo>
                    <a:pt x="6970" y="9603"/>
                    <a:pt x="6962" y="9601"/>
                    <a:pt x="6954" y="9597"/>
                  </a:cubicBezTo>
                  <a:lnTo>
                    <a:pt x="6954" y="9597"/>
                  </a:lnTo>
                  <a:cubicBezTo>
                    <a:pt x="6954" y="9609"/>
                    <a:pt x="6966" y="9609"/>
                    <a:pt x="6966" y="9609"/>
                  </a:cubicBezTo>
                  <a:lnTo>
                    <a:pt x="6942" y="9609"/>
                  </a:lnTo>
                  <a:cubicBezTo>
                    <a:pt x="6882" y="9621"/>
                    <a:pt x="6811" y="9609"/>
                    <a:pt x="6799" y="9645"/>
                  </a:cubicBezTo>
                  <a:cubicBezTo>
                    <a:pt x="6797" y="9642"/>
                    <a:pt x="6793" y="9641"/>
                    <a:pt x="6789" y="9641"/>
                  </a:cubicBezTo>
                  <a:cubicBezTo>
                    <a:pt x="6770" y="9641"/>
                    <a:pt x="6737" y="9659"/>
                    <a:pt x="6728" y="9668"/>
                  </a:cubicBezTo>
                  <a:cubicBezTo>
                    <a:pt x="6710" y="9674"/>
                    <a:pt x="6680" y="9683"/>
                    <a:pt x="6649" y="9683"/>
                  </a:cubicBezTo>
                  <a:cubicBezTo>
                    <a:pt x="6618" y="9683"/>
                    <a:pt x="6585" y="9674"/>
                    <a:pt x="6561" y="9645"/>
                  </a:cubicBezTo>
                  <a:cubicBezTo>
                    <a:pt x="6490" y="9633"/>
                    <a:pt x="6430" y="9609"/>
                    <a:pt x="6454" y="9585"/>
                  </a:cubicBezTo>
                  <a:lnTo>
                    <a:pt x="6335" y="9561"/>
                  </a:lnTo>
                  <a:lnTo>
                    <a:pt x="6359" y="9514"/>
                  </a:lnTo>
                  <a:cubicBezTo>
                    <a:pt x="6340" y="9512"/>
                    <a:pt x="6324" y="9511"/>
                    <a:pt x="6311" y="9511"/>
                  </a:cubicBezTo>
                  <a:cubicBezTo>
                    <a:pt x="6249" y="9511"/>
                    <a:pt x="6237" y="9532"/>
                    <a:pt x="6168" y="9561"/>
                  </a:cubicBezTo>
                  <a:cubicBezTo>
                    <a:pt x="6097" y="9514"/>
                    <a:pt x="5966" y="9490"/>
                    <a:pt x="5906" y="9490"/>
                  </a:cubicBezTo>
                  <a:cubicBezTo>
                    <a:pt x="5906" y="9478"/>
                    <a:pt x="5894" y="9478"/>
                    <a:pt x="5870" y="9466"/>
                  </a:cubicBezTo>
                  <a:lnTo>
                    <a:pt x="5870" y="9466"/>
                  </a:lnTo>
                  <a:lnTo>
                    <a:pt x="5906" y="9502"/>
                  </a:lnTo>
                  <a:cubicBezTo>
                    <a:pt x="5874" y="9488"/>
                    <a:pt x="5854" y="9485"/>
                    <a:pt x="5839" y="9485"/>
                  </a:cubicBezTo>
                  <a:cubicBezTo>
                    <a:pt x="5827" y="9485"/>
                    <a:pt x="5818" y="9487"/>
                    <a:pt x="5808" y="9487"/>
                  </a:cubicBezTo>
                  <a:cubicBezTo>
                    <a:pt x="5801" y="9487"/>
                    <a:pt x="5792" y="9486"/>
                    <a:pt x="5782" y="9481"/>
                  </a:cubicBezTo>
                  <a:lnTo>
                    <a:pt x="5782" y="9481"/>
                  </a:lnTo>
                  <a:cubicBezTo>
                    <a:pt x="5781" y="9481"/>
                    <a:pt x="5781" y="9481"/>
                    <a:pt x="5781" y="9481"/>
                  </a:cubicBezTo>
                  <a:cubicBezTo>
                    <a:pt x="5778" y="9481"/>
                    <a:pt x="5769" y="9478"/>
                    <a:pt x="5751" y="9466"/>
                  </a:cubicBezTo>
                  <a:cubicBezTo>
                    <a:pt x="5751" y="9466"/>
                    <a:pt x="5739" y="9454"/>
                    <a:pt x="5728" y="9454"/>
                  </a:cubicBezTo>
                  <a:cubicBezTo>
                    <a:pt x="5728" y="9451"/>
                    <a:pt x="5729" y="9449"/>
                    <a:pt x="5730" y="9449"/>
                  </a:cubicBezTo>
                  <a:cubicBezTo>
                    <a:pt x="5735" y="9449"/>
                    <a:pt x="5743" y="9458"/>
                    <a:pt x="5751" y="9466"/>
                  </a:cubicBezTo>
                  <a:lnTo>
                    <a:pt x="5751" y="9442"/>
                  </a:lnTo>
                  <a:cubicBezTo>
                    <a:pt x="5704" y="9371"/>
                    <a:pt x="5644" y="9418"/>
                    <a:pt x="5585" y="9371"/>
                  </a:cubicBezTo>
                  <a:lnTo>
                    <a:pt x="5585" y="9371"/>
                  </a:lnTo>
                  <a:cubicBezTo>
                    <a:pt x="5585" y="9371"/>
                    <a:pt x="5597" y="9371"/>
                    <a:pt x="5609" y="9383"/>
                  </a:cubicBezTo>
                  <a:cubicBezTo>
                    <a:pt x="5577" y="9351"/>
                    <a:pt x="5564" y="9283"/>
                    <a:pt x="5537" y="9283"/>
                  </a:cubicBezTo>
                  <a:cubicBezTo>
                    <a:pt x="5534" y="9283"/>
                    <a:pt x="5530" y="9285"/>
                    <a:pt x="5525" y="9287"/>
                  </a:cubicBezTo>
                  <a:cubicBezTo>
                    <a:pt x="5513" y="9276"/>
                    <a:pt x="5501" y="9276"/>
                    <a:pt x="5489" y="9276"/>
                  </a:cubicBezTo>
                  <a:cubicBezTo>
                    <a:pt x="5474" y="9276"/>
                    <a:pt x="5458" y="9281"/>
                    <a:pt x="5449" y="9281"/>
                  </a:cubicBezTo>
                  <a:cubicBezTo>
                    <a:pt x="5444" y="9281"/>
                    <a:pt x="5442" y="9280"/>
                    <a:pt x="5442" y="9276"/>
                  </a:cubicBezTo>
                  <a:cubicBezTo>
                    <a:pt x="5406" y="9252"/>
                    <a:pt x="5382" y="9228"/>
                    <a:pt x="5358" y="9204"/>
                  </a:cubicBezTo>
                  <a:cubicBezTo>
                    <a:pt x="5347" y="9192"/>
                    <a:pt x="5323" y="9180"/>
                    <a:pt x="5299" y="9168"/>
                  </a:cubicBezTo>
                  <a:lnTo>
                    <a:pt x="5287" y="9145"/>
                  </a:lnTo>
                  <a:cubicBezTo>
                    <a:pt x="5263" y="9133"/>
                    <a:pt x="5263" y="9121"/>
                    <a:pt x="5275" y="9121"/>
                  </a:cubicBezTo>
                  <a:cubicBezTo>
                    <a:pt x="5239" y="9049"/>
                    <a:pt x="5204" y="9026"/>
                    <a:pt x="5156" y="9002"/>
                  </a:cubicBezTo>
                  <a:cubicBezTo>
                    <a:pt x="5108" y="8966"/>
                    <a:pt x="5061" y="8942"/>
                    <a:pt x="5037" y="8871"/>
                  </a:cubicBezTo>
                  <a:cubicBezTo>
                    <a:pt x="4989" y="8871"/>
                    <a:pt x="5025" y="8918"/>
                    <a:pt x="5013" y="8942"/>
                  </a:cubicBezTo>
                  <a:cubicBezTo>
                    <a:pt x="4977" y="8942"/>
                    <a:pt x="4906" y="8895"/>
                    <a:pt x="4870" y="8871"/>
                  </a:cubicBezTo>
                  <a:cubicBezTo>
                    <a:pt x="4847" y="8787"/>
                    <a:pt x="4763" y="8609"/>
                    <a:pt x="4835" y="8597"/>
                  </a:cubicBezTo>
                  <a:cubicBezTo>
                    <a:pt x="4816" y="8573"/>
                    <a:pt x="4807" y="8564"/>
                    <a:pt x="4802" y="8564"/>
                  </a:cubicBezTo>
                  <a:cubicBezTo>
                    <a:pt x="4788" y="8564"/>
                    <a:pt x="4806" y="8623"/>
                    <a:pt x="4784" y="8623"/>
                  </a:cubicBezTo>
                  <a:cubicBezTo>
                    <a:pt x="4782" y="8623"/>
                    <a:pt x="4779" y="8623"/>
                    <a:pt x="4775" y="8621"/>
                  </a:cubicBezTo>
                  <a:lnTo>
                    <a:pt x="4763" y="8597"/>
                  </a:lnTo>
                  <a:lnTo>
                    <a:pt x="4763" y="8597"/>
                  </a:lnTo>
                  <a:cubicBezTo>
                    <a:pt x="4787" y="8645"/>
                    <a:pt x="4787" y="8680"/>
                    <a:pt x="4775" y="8716"/>
                  </a:cubicBezTo>
                  <a:cubicBezTo>
                    <a:pt x="4774" y="8719"/>
                    <a:pt x="4771" y="8720"/>
                    <a:pt x="4768" y="8720"/>
                  </a:cubicBezTo>
                  <a:cubicBezTo>
                    <a:pt x="4747" y="8720"/>
                    <a:pt x="4690" y="8652"/>
                    <a:pt x="4680" y="8621"/>
                  </a:cubicBezTo>
                  <a:lnTo>
                    <a:pt x="4727" y="8621"/>
                  </a:lnTo>
                  <a:cubicBezTo>
                    <a:pt x="4656" y="8537"/>
                    <a:pt x="4608" y="8585"/>
                    <a:pt x="4525" y="8549"/>
                  </a:cubicBezTo>
                  <a:cubicBezTo>
                    <a:pt x="4489" y="8466"/>
                    <a:pt x="4561" y="8490"/>
                    <a:pt x="4585" y="8454"/>
                  </a:cubicBezTo>
                  <a:lnTo>
                    <a:pt x="4537" y="8371"/>
                  </a:lnTo>
                  <a:lnTo>
                    <a:pt x="4561" y="8359"/>
                  </a:lnTo>
                  <a:cubicBezTo>
                    <a:pt x="4525" y="8311"/>
                    <a:pt x="4489" y="8311"/>
                    <a:pt x="4466" y="8228"/>
                  </a:cubicBezTo>
                  <a:lnTo>
                    <a:pt x="4466" y="8228"/>
                  </a:lnTo>
                  <a:cubicBezTo>
                    <a:pt x="4471" y="8231"/>
                    <a:pt x="4476" y="8233"/>
                    <a:pt x="4479" y="8233"/>
                  </a:cubicBezTo>
                  <a:cubicBezTo>
                    <a:pt x="4505" y="8233"/>
                    <a:pt x="4468" y="8143"/>
                    <a:pt x="4497" y="8143"/>
                  </a:cubicBezTo>
                  <a:cubicBezTo>
                    <a:pt x="4503" y="8143"/>
                    <a:pt x="4512" y="8147"/>
                    <a:pt x="4525" y="8156"/>
                  </a:cubicBezTo>
                  <a:cubicBezTo>
                    <a:pt x="4513" y="8109"/>
                    <a:pt x="4442" y="8121"/>
                    <a:pt x="4477" y="8085"/>
                  </a:cubicBezTo>
                  <a:cubicBezTo>
                    <a:pt x="4470" y="8081"/>
                    <a:pt x="4465" y="8079"/>
                    <a:pt x="4461" y="8079"/>
                  </a:cubicBezTo>
                  <a:cubicBezTo>
                    <a:pt x="4444" y="8079"/>
                    <a:pt x="4477" y="8126"/>
                    <a:pt x="4477" y="8156"/>
                  </a:cubicBezTo>
                  <a:cubicBezTo>
                    <a:pt x="4471" y="8161"/>
                    <a:pt x="4466" y="8163"/>
                    <a:pt x="4460" y="8163"/>
                  </a:cubicBezTo>
                  <a:cubicBezTo>
                    <a:pt x="4424" y="8163"/>
                    <a:pt x="4403" y="8066"/>
                    <a:pt x="4382" y="8014"/>
                  </a:cubicBezTo>
                  <a:cubicBezTo>
                    <a:pt x="4386" y="8012"/>
                    <a:pt x="4390" y="8011"/>
                    <a:pt x="4394" y="8011"/>
                  </a:cubicBezTo>
                  <a:cubicBezTo>
                    <a:pt x="4402" y="8011"/>
                    <a:pt x="4408" y="8014"/>
                    <a:pt x="4413" y="8014"/>
                  </a:cubicBezTo>
                  <a:cubicBezTo>
                    <a:pt x="4421" y="8014"/>
                    <a:pt x="4424" y="8008"/>
                    <a:pt x="4418" y="7978"/>
                  </a:cubicBezTo>
                  <a:cubicBezTo>
                    <a:pt x="4394" y="7966"/>
                    <a:pt x="4370" y="7930"/>
                    <a:pt x="4382" y="7894"/>
                  </a:cubicBezTo>
                  <a:cubicBezTo>
                    <a:pt x="4346" y="7894"/>
                    <a:pt x="4358" y="7823"/>
                    <a:pt x="4346" y="7787"/>
                  </a:cubicBezTo>
                  <a:cubicBezTo>
                    <a:pt x="4346" y="7818"/>
                    <a:pt x="4338" y="7875"/>
                    <a:pt x="4312" y="7875"/>
                  </a:cubicBezTo>
                  <a:cubicBezTo>
                    <a:pt x="4308" y="7875"/>
                    <a:pt x="4304" y="7874"/>
                    <a:pt x="4299" y="7871"/>
                  </a:cubicBezTo>
                  <a:cubicBezTo>
                    <a:pt x="4275" y="7847"/>
                    <a:pt x="4263" y="7823"/>
                    <a:pt x="4251" y="7740"/>
                  </a:cubicBezTo>
                  <a:lnTo>
                    <a:pt x="4251" y="7799"/>
                  </a:lnTo>
                  <a:cubicBezTo>
                    <a:pt x="4180" y="7740"/>
                    <a:pt x="4263" y="7680"/>
                    <a:pt x="4227" y="7597"/>
                  </a:cubicBezTo>
                  <a:lnTo>
                    <a:pt x="4227" y="7597"/>
                  </a:lnTo>
                  <a:cubicBezTo>
                    <a:pt x="4251" y="7633"/>
                    <a:pt x="4263" y="7656"/>
                    <a:pt x="4287" y="7680"/>
                  </a:cubicBezTo>
                  <a:cubicBezTo>
                    <a:pt x="4263" y="7644"/>
                    <a:pt x="4227" y="7561"/>
                    <a:pt x="4192" y="7502"/>
                  </a:cubicBezTo>
                  <a:lnTo>
                    <a:pt x="4239" y="7418"/>
                  </a:lnTo>
                  <a:cubicBezTo>
                    <a:pt x="4215" y="7406"/>
                    <a:pt x="4227" y="7335"/>
                    <a:pt x="4192" y="7335"/>
                  </a:cubicBezTo>
                  <a:cubicBezTo>
                    <a:pt x="4197" y="7314"/>
                    <a:pt x="4203" y="7306"/>
                    <a:pt x="4209" y="7306"/>
                  </a:cubicBezTo>
                  <a:cubicBezTo>
                    <a:pt x="4231" y="7306"/>
                    <a:pt x="4256" y="7409"/>
                    <a:pt x="4275" y="7418"/>
                  </a:cubicBezTo>
                  <a:cubicBezTo>
                    <a:pt x="4287" y="7299"/>
                    <a:pt x="4204" y="7323"/>
                    <a:pt x="4251" y="7204"/>
                  </a:cubicBezTo>
                  <a:lnTo>
                    <a:pt x="4251" y="7204"/>
                  </a:lnTo>
                  <a:lnTo>
                    <a:pt x="4287" y="7240"/>
                  </a:lnTo>
                  <a:cubicBezTo>
                    <a:pt x="4287" y="7204"/>
                    <a:pt x="4263" y="7132"/>
                    <a:pt x="4287" y="7132"/>
                  </a:cubicBezTo>
                  <a:lnTo>
                    <a:pt x="4287" y="7132"/>
                  </a:lnTo>
                  <a:cubicBezTo>
                    <a:pt x="4275" y="7132"/>
                    <a:pt x="4275" y="7144"/>
                    <a:pt x="4275" y="7168"/>
                  </a:cubicBezTo>
                  <a:cubicBezTo>
                    <a:pt x="4206" y="7145"/>
                    <a:pt x="4226" y="7001"/>
                    <a:pt x="4163" y="7001"/>
                  </a:cubicBezTo>
                  <a:cubicBezTo>
                    <a:pt x="4161" y="7001"/>
                    <a:pt x="4159" y="7001"/>
                    <a:pt x="4156" y="7001"/>
                  </a:cubicBezTo>
                  <a:lnTo>
                    <a:pt x="4144" y="7061"/>
                  </a:lnTo>
                  <a:cubicBezTo>
                    <a:pt x="4132" y="6978"/>
                    <a:pt x="4085" y="6918"/>
                    <a:pt x="4120" y="6859"/>
                  </a:cubicBezTo>
                  <a:cubicBezTo>
                    <a:pt x="4125" y="6848"/>
                    <a:pt x="4130" y="6844"/>
                    <a:pt x="4136" y="6844"/>
                  </a:cubicBezTo>
                  <a:cubicBezTo>
                    <a:pt x="4154" y="6844"/>
                    <a:pt x="4170" y="6899"/>
                    <a:pt x="4180" y="6918"/>
                  </a:cubicBezTo>
                  <a:cubicBezTo>
                    <a:pt x="4192" y="6847"/>
                    <a:pt x="4108" y="6847"/>
                    <a:pt x="4120" y="6763"/>
                  </a:cubicBezTo>
                  <a:lnTo>
                    <a:pt x="4120" y="6763"/>
                  </a:lnTo>
                  <a:cubicBezTo>
                    <a:pt x="4115" y="6785"/>
                    <a:pt x="4107" y="6795"/>
                    <a:pt x="4097" y="6795"/>
                  </a:cubicBezTo>
                  <a:cubicBezTo>
                    <a:pt x="4086" y="6795"/>
                    <a:pt x="4073" y="6782"/>
                    <a:pt x="4061" y="6763"/>
                  </a:cubicBezTo>
                  <a:cubicBezTo>
                    <a:pt x="4049" y="6820"/>
                    <a:pt x="4027" y="6919"/>
                    <a:pt x="4056" y="6919"/>
                  </a:cubicBezTo>
                  <a:cubicBezTo>
                    <a:pt x="4057" y="6919"/>
                    <a:pt x="4059" y="6919"/>
                    <a:pt x="4061" y="6918"/>
                  </a:cubicBezTo>
                  <a:cubicBezTo>
                    <a:pt x="4061" y="6906"/>
                    <a:pt x="4073" y="6906"/>
                    <a:pt x="4073" y="6894"/>
                  </a:cubicBezTo>
                  <a:cubicBezTo>
                    <a:pt x="4085" y="6906"/>
                    <a:pt x="4096" y="6930"/>
                    <a:pt x="4108" y="6942"/>
                  </a:cubicBezTo>
                  <a:cubicBezTo>
                    <a:pt x="4102" y="6984"/>
                    <a:pt x="4093" y="6993"/>
                    <a:pt x="4085" y="6993"/>
                  </a:cubicBezTo>
                  <a:cubicBezTo>
                    <a:pt x="4078" y="6993"/>
                    <a:pt x="4071" y="6988"/>
                    <a:pt x="4066" y="6988"/>
                  </a:cubicBezTo>
                  <a:cubicBezTo>
                    <a:pt x="4064" y="6988"/>
                    <a:pt x="4062" y="6988"/>
                    <a:pt x="4061" y="6990"/>
                  </a:cubicBezTo>
                  <a:cubicBezTo>
                    <a:pt x="4037" y="7121"/>
                    <a:pt x="4132" y="7001"/>
                    <a:pt x="4120" y="7121"/>
                  </a:cubicBezTo>
                  <a:lnTo>
                    <a:pt x="4108" y="7132"/>
                  </a:lnTo>
                  <a:cubicBezTo>
                    <a:pt x="4132" y="7192"/>
                    <a:pt x="4144" y="7275"/>
                    <a:pt x="4180" y="7287"/>
                  </a:cubicBezTo>
                  <a:cubicBezTo>
                    <a:pt x="4132" y="7335"/>
                    <a:pt x="4215" y="7406"/>
                    <a:pt x="4192" y="7466"/>
                  </a:cubicBezTo>
                  <a:cubicBezTo>
                    <a:pt x="4186" y="7467"/>
                    <a:pt x="4181" y="7468"/>
                    <a:pt x="4176" y="7468"/>
                  </a:cubicBezTo>
                  <a:cubicBezTo>
                    <a:pt x="4094" y="7468"/>
                    <a:pt x="4177" y="7272"/>
                    <a:pt x="4120" y="7216"/>
                  </a:cubicBezTo>
                  <a:lnTo>
                    <a:pt x="4120" y="7216"/>
                  </a:lnTo>
                  <a:cubicBezTo>
                    <a:pt x="4115" y="7230"/>
                    <a:pt x="4109" y="7235"/>
                    <a:pt x="4104" y="7235"/>
                  </a:cubicBezTo>
                  <a:cubicBezTo>
                    <a:pt x="4085" y="7235"/>
                    <a:pt x="4067" y="7175"/>
                    <a:pt x="4049" y="7156"/>
                  </a:cubicBezTo>
                  <a:lnTo>
                    <a:pt x="4049" y="7156"/>
                  </a:lnTo>
                  <a:cubicBezTo>
                    <a:pt x="4061" y="7216"/>
                    <a:pt x="4085" y="7287"/>
                    <a:pt x="4096" y="7347"/>
                  </a:cubicBezTo>
                  <a:cubicBezTo>
                    <a:pt x="4085" y="7359"/>
                    <a:pt x="4037" y="7418"/>
                    <a:pt x="4085" y="7454"/>
                  </a:cubicBezTo>
                  <a:lnTo>
                    <a:pt x="4085" y="7442"/>
                  </a:lnTo>
                  <a:cubicBezTo>
                    <a:pt x="4108" y="7513"/>
                    <a:pt x="4144" y="7490"/>
                    <a:pt x="4144" y="7549"/>
                  </a:cubicBezTo>
                  <a:cubicBezTo>
                    <a:pt x="4141" y="7553"/>
                    <a:pt x="4136" y="7554"/>
                    <a:pt x="4131" y="7554"/>
                  </a:cubicBezTo>
                  <a:cubicBezTo>
                    <a:pt x="4120" y="7554"/>
                    <a:pt x="4108" y="7546"/>
                    <a:pt x="4108" y="7537"/>
                  </a:cubicBezTo>
                  <a:lnTo>
                    <a:pt x="4108" y="7537"/>
                  </a:lnTo>
                  <a:cubicBezTo>
                    <a:pt x="4108" y="7597"/>
                    <a:pt x="4132" y="7585"/>
                    <a:pt x="4156" y="7621"/>
                  </a:cubicBezTo>
                  <a:cubicBezTo>
                    <a:pt x="4156" y="7638"/>
                    <a:pt x="4152" y="7643"/>
                    <a:pt x="4146" y="7643"/>
                  </a:cubicBezTo>
                  <a:cubicBezTo>
                    <a:pt x="4138" y="7643"/>
                    <a:pt x="4126" y="7634"/>
                    <a:pt x="4118" y="7634"/>
                  </a:cubicBezTo>
                  <a:cubicBezTo>
                    <a:pt x="4112" y="7634"/>
                    <a:pt x="4108" y="7639"/>
                    <a:pt x="4108" y="7656"/>
                  </a:cubicBezTo>
                  <a:cubicBezTo>
                    <a:pt x="4156" y="7716"/>
                    <a:pt x="4120" y="7763"/>
                    <a:pt x="4132" y="7823"/>
                  </a:cubicBezTo>
                  <a:cubicBezTo>
                    <a:pt x="4136" y="7820"/>
                    <a:pt x="4141" y="7819"/>
                    <a:pt x="4145" y="7819"/>
                  </a:cubicBezTo>
                  <a:cubicBezTo>
                    <a:pt x="4189" y="7819"/>
                    <a:pt x="4242" y="7934"/>
                    <a:pt x="4270" y="7934"/>
                  </a:cubicBezTo>
                  <a:cubicBezTo>
                    <a:pt x="4278" y="7934"/>
                    <a:pt x="4284" y="7923"/>
                    <a:pt x="4287" y="7894"/>
                  </a:cubicBezTo>
                  <a:cubicBezTo>
                    <a:pt x="4323" y="7930"/>
                    <a:pt x="4346" y="7966"/>
                    <a:pt x="4370" y="8014"/>
                  </a:cubicBezTo>
                  <a:cubicBezTo>
                    <a:pt x="4368" y="8022"/>
                    <a:pt x="4364" y="8025"/>
                    <a:pt x="4357" y="8025"/>
                  </a:cubicBezTo>
                  <a:cubicBezTo>
                    <a:pt x="4335" y="8025"/>
                    <a:pt x="4290" y="7985"/>
                    <a:pt x="4256" y="7985"/>
                  </a:cubicBezTo>
                  <a:cubicBezTo>
                    <a:pt x="4245" y="7985"/>
                    <a:pt x="4235" y="7989"/>
                    <a:pt x="4227" y="8002"/>
                  </a:cubicBezTo>
                  <a:cubicBezTo>
                    <a:pt x="4215" y="7966"/>
                    <a:pt x="4204" y="7930"/>
                    <a:pt x="4192" y="7883"/>
                  </a:cubicBezTo>
                  <a:lnTo>
                    <a:pt x="4192" y="7883"/>
                  </a:lnTo>
                  <a:cubicBezTo>
                    <a:pt x="4132" y="7930"/>
                    <a:pt x="4311" y="8097"/>
                    <a:pt x="4275" y="8204"/>
                  </a:cubicBezTo>
                  <a:cubicBezTo>
                    <a:pt x="4287" y="8264"/>
                    <a:pt x="4299" y="8240"/>
                    <a:pt x="4311" y="8359"/>
                  </a:cubicBezTo>
                  <a:lnTo>
                    <a:pt x="4358" y="8311"/>
                  </a:lnTo>
                  <a:lnTo>
                    <a:pt x="4358" y="8311"/>
                  </a:lnTo>
                  <a:cubicBezTo>
                    <a:pt x="4370" y="8383"/>
                    <a:pt x="4346" y="8406"/>
                    <a:pt x="4335" y="8418"/>
                  </a:cubicBezTo>
                  <a:cubicBezTo>
                    <a:pt x="4358" y="8454"/>
                    <a:pt x="4370" y="8478"/>
                    <a:pt x="4382" y="8514"/>
                  </a:cubicBezTo>
                  <a:cubicBezTo>
                    <a:pt x="4370" y="8502"/>
                    <a:pt x="4358" y="8502"/>
                    <a:pt x="4346" y="8478"/>
                  </a:cubicBezTo>
                  <a:lnTo>
                    <a:pt x="4346" y="8478"/>
                  </a:lnTo>
                  <a:cubicBezTo>
                    <a:pt x="4335" y="8537"/>
                    <a:pt x="4358" y="8549"/>
                    <a:pt x="4382" y="8549"/>
                  </a:cubicBezTo>
                  <a:cubicBezTo>
                    <a:pt x="4406" y="8561"/>
                    <a:pt x="4430" y="8597"/>
                    <a:pt x="4442" y="8633"/>
                  </a:cubicBezTo>
                  <a:lnTo>
                    <a:pt x="4406" y="8621"/>
                  </a:lnTo>
                  <a:lnTo>
                    <a:pt x="4406" y="8621"/>
                  </a:lnTo>
                  <a:cubicBezTo>
                    <a:pt x="4416" y="8630"/>
                    <a:pt x="4433" y="8648"/>
                    <a:pt x="4446" y="8648"/>
                  </a:cubicBezTo>
                  <a:cubicBezTo>
                    <a:pt x="4449" y="8648"/>
                    <a:pt x="4451" y="8647"/>
                    <a:pt x="4454" y="8645"/>
                  </a:cubicBezTo>
                  <a:cubicBezTo>
                    <a:pt x="4466" y="8668"/>
                    <a:pt x="4477" y="8680"/>
                    <a:pt x="4489" y="8680"/>
                  </a:cubicBezTo>
                  <a:cubicBezTo>
                    <a:pt x="4489" y="8668"/>
                    <a:pt x="4513" y="8633"/>
                    <a:pt x="4489" y="8573"/>
                  </a:cubicBezTo>
                  <a:lnTo>
                    <a:pt x="4489" y="8573"/>
                  </a:lnTo>
                  <a:cubicBezTo>
                    <a:pt x="4549" y="8704"/>
                    <a:pt x="4620" y="8787"/>
                    <a:pt x="4656" y="8918"/>
                  </a:cubicBezTo>
                  <a:cubicBezTo>
                    <a:pt x="4652" y="8920"/>
                    <a:pt x="4648" y="8921"/>
                    <a:pt x="4644" y="8921"/>
                  </a:cubicBezTo>
                  <a:cubicBezTo>
                    <a:pt x="4627" y="8921"/>
                    <a:pt x="4606" y="8910"/>
                    <a:pt x="4598" y="8910"/>
                  </a:cubicBezTo>
                  <a:cubicBezTo>
                    <a:pt x="4594" y="8910"/>
                    <a:pt x="4593" y="8912"/>
                    <a:pt x="4596" y="8918"/>
                  </a:cubicBezTo>
                  <a:cubicBezTo>
                    <a:pt x="4615" y="8956"/>
                    <a:pt x="4663" y="8985"/>
                    <a:pt x="4694" y="8985"/>
                  </a:cubicBezTo>
                  <a:cubicBezTo>
                    <a:pt x="4703" y="8985"/>
                    <a:pt x="4710" y="8983"/>
                    <a:pt x="4716" y="8978"/>
                  </a:cubicBezTo>
                  <a:cubicBezTo>
                    <a:pt x="4727" y="8990"/>
                    <a:pt x="4727" y="8990"/>
                    <a:pt x="4739" y="9002"/>
                  </a:cubicBezTo>
                  <a:cubicBezTo>
                    <a:pt x="4727" y="9014"/>
                    <a:pt x="4727" y="9037"/>
                    <a:pt x="4739" y="9061"/>
                  </a:cubicBezTo>
                  <a:cubicBezTo>
                    <a:pt x="4739" y="9073"/>
                    <a:pt x="4751" y="9085"/>
                    <a:pt x="4763" y="9109"/>
                  </a:cubicBezTo>
                  <a:cubicBezTo>
                    <a:pt x="4768" y="9106"/>
                    <a:pt x="4774" y="9105"/>
                    <a:pt x="4780" y="9105"/>
                  </a:cubicBezTo>
                  <a:cubicBezTo>
                    <a:pt x="4826" y="9105"/>
                    <a:pt x="4886" y="9180"/>
                    <a:pt x="4918" y="9180"/>
                  </a:cubicBezTo>
                  <a:cubicBezTo>
                    <a:pt x="4894" y="9156"/>
                    <a:pt x="4870" y="9133"/>
                    <a:pt x="4847" y="9121"/>
                  </a:cubicBezTo>
                  <a:cubicBezTo>
                    <a:pt x="4906" y="9121"/>
                    <a:pt x="4966" y="9121"/>
                    <a:pt x="4977" y="9168"/>
                  </a:cubicBezTo>
                  <a:cubicBezTo>
                    <a:pt x="4967" y="9164"/>
                    <a:pt x="4959" y="9163"/>
                    <a:pt x="4953" y="9163"/>
                  </a:cubicBezTo>
                  <a:cubicBezTo>
                    <a:pt x="4921" y="9163"/>
                    <a:pt x="4961" y="9219"/>
                    <a:pt x="4943" y="9219"/>
                  </a:cubicBezTo>
                  <a:cubicBezTo>
                    <a:pt x="4936" y="9219"/>
                    <a:pt x="4922" y="9212"/>
                    <a:pt x="4894" y="9192"/>
                  </a:cubicBezTo>
                  <a:lnTo>
                    <a:pt x="4894" y="9192"/>
                  </a:lnTo>
                  <a:cubicBezTo>
                    <a:pt x="4908" y="9239"/>
                    <a:pt x="4922" y="9249"/>
                    <a:pt x="4938" y="9249"/>
                  </a:cubicBezTo>
                  <a:cubicBezTo>
                    <a:pt x="4949" y="9249"/>
                    <a:pt x="4962" y="9243"/>
                    <a:pt x="4976" y="9243"/>
                  </a:cubicBezTo>
                  <a:cubicBezTo>
                    <a:pt x="4990" y="9243"/>
                    <a:pt x="5007" y="9250"/>
                    <a:pt x="5025" y="9276"/>
                  </a:cubicBezTo>
                  <a:lnTo>
                    <a:pt x="5061" y="9347"/>
                  </a:lnTo>
                  <a:cubicBezTo>
                    <a:pt x="5058" y="9350"/>
                    <a:pt x="5054" y="9351"/>
                    <a:pt x="5050" y="9351"/>
                  </a:cubicBezTo>
                  <a:cubicBezTo>
                    <a:pt x="5024" y="9351"/>
                    <a:pt x="4982" y="9307"/>
                    <a:pt x="4977" y="9307"/>
                  </a:cubicBezTo>
                  <a:lnTo>
                    <a:pt x="4977" y="9307"/>
                  </a:lnTo>
                  <a:cubicBezTo>
                    <a:pt x="4976" y="9307"/>
                    <a:pt x="4976" y="9308"/>
                    <a:pt x="4977" y="9311"/>
                  </a:cubicBezTo>
                  <a:lnTo>
                    <a:pt x="5013" y="9335"/>
                  </a:lnTo>
                  <a:cubicBezTo>
                    <a:pt x="4989" y="9335"/>
                    <a:pt x="4942" y="9299"/>
                    <a:pt x="4882" y="9252"/>
                  </a:cubicBezTo>
                  <a:cubicBezTo>
                    <a:pt x="4835" y="9216"/>
                    <a:pt x="4787" y="9168"/>
                    <a:pt x="4727" y="9145"/>
                  </a:cubicBezTo>
                  <a:lnTo>
                    <a:pt x="4727" y="9145"/>
                  </a:lnTo>
                  <a:cubicBezTo>
                    <a:pt x="4775" y="9204"/>
                    <a:pt x="4823" y="9264"/>
                    <a:pt x="4870" y="9311"/>
                  </a:cubicBezTo>
                  <a:cubicBezTo>
                    <a:pt x="5108" y="9478"/>
                    <a:pt x="5382" y="9704"/>
                    <a:pt x="5632" y="9716"/>
                  </a:cubicBezTo>
                  <a:cubicBezTo>
                    <a:pt x="5632" y="9716"/>
                    <a:pt x="5644" y="9704"/>
                    <a:pt x="5644" y="9692"/>
                  </a:cubicBezTo>
                  <a:lnTo>
                    <a:pt x="5656" y="9704"/>
                  </a:lnTo>
                  <a:lnTo>
                    <a:pt x="5704" y="9704"/>
                  </a:lnTo>
                  <a:cubicBezTo>
                    <a:pt x="5739" y="9752"/>
                    <a:pt x="5823" y="9799"/>
                    <a:pt x="5894" y="9847"/>
                  </a:cubicBezTo>
                  <a:cubicBezTo>
                    <a:pt x="5859" y="9811"/>
                    <a:pt x="5859" y="9811"/>
                    <a:pt x="5859" y="9776"/>
                  </a:cubicBezTo>
                  <a:cubicBezTo>
                    <a:pt x="5872" y="9763"/>
                    <a:pt x="5881" y="9753"/>
                    <a:pt x="5899" y="9753"/>
                  </a:cubicBezTo>
                  <a:cubicBezTo>
                    <a:pt x="5913" y="9753"/>
                    <a:pt x="5933" y="9759"/>
                    <a:pt x="5966" y="9776"/>
                  </a:cubicBezTo>
                  <a:cubicBezTo>
                    <a:pt x="5954" y="9799"/>
                    <a:pt x="5918" y="9788"/>
                    <a:pt x="5966" y="9823"/>
                  </a:cubicBezTo>
                  <a:cubicBezTo>
                    <a:pt x="5948" y="9806"/>
                    <a:pt x="5956" y="9795"/>
                    <a:pt x="5976" y="9795"/>
                  </a:cubicBezTo>
                  <a:cubicBezTo>
                    <a:pt x="5983" y="9795"/>
                    <a:pt x="5992" y="9796"/>
                    <a:pt x="6001" y="9799"/>
                  </a:cubicBezTo>
                  <a:cubicBezTo>
                    <a:pt x="6037" y="9823"/>
                    <a:pt x="6109" y="9847"/>
                    <a:pt x="6097" y="9871"/>
                  </a:cubicBezTo>
                  <a:cubicBezTo>
                    <a:pt x="6073" y="9871"/>
                    <a:pt x="6061" y="9859"/>
                    <a:pt x="6049" y="9859"/>
                  </a:cubicBezTo>
                  <a:cubicBezTo>
                    <a:pt x="6025" y="9859"/>
                    <a:pt x="6120" y="9895"/>
                    <a:pt x="6061" y="9907"/>
                  </a:cubicBezTo>
                  <a:lnTo>
                    <a:pt x="6144" y="9918"/>
                  </a:lnTo>
                  <a:cubicBezTo>
                    <a:pt x="6180" y="9954"/>
                    <a:pt x="6097" y="9942"/>
                    <a:pt x="6120" y="9966"/>
                  </a:cubicBezTo>
                  <a:cubicBezTo>
                    <a:pt x="6135" y="9967"/>
                    <a:pt x="6149" y="9968"/>
                    <a:pt x="6162" y="9968"/>
                  </a:cubicBezTo>
                  <a:cubicBezTo>
                    <a:pt x="6270" y="9968"/>
                    <a:pt x="6348" y="9930"/>
                    <a:pt x="6454" y="9930"/>
                  </a:cubicBezTo>
                  <a:cubicBezTo>
                    <a:pt x="6444" y="9940"/>
                    <a:pt x="6434" y="9982"/>
                    <a:pt x="6431" y="9990"/>
                  </a:cubicBezTo>
                  <a:lnTo>
                    <a:pt x="6431" y="9990"/>
                  </a:lnTo>
                  <a:cubicBezTo>
                    <a:pt x="6444" y="9993"/>
                    <a:pt x="6458" y="9995"/>
                    <a:pt x="6472" y="9995"/>
                  </a:cubicBezTo>
                  <a:cubicBezTo>
                    <a:pt x="6556" y="9995"/>
                    <a:pt x="6648" y="9942"/>
                    <a:pt x="6740" y="9942"/>
                  </a:cubicBezTo>
                  <a:cubicBezTo>
                    <a:pt x="6728" y="9954"/>
                    <a:pt x="6680" y="9954"/>
                    <a:pt x="6656" y="9954"/>
                  </a:cubicBezTo>
                  <a:cubicBezTo>
                    <a:pt x="6797" y="9976"/>
                    <a:pt x="6927" y="9983"/>
                    <a:pt x="7057" y="9983"/>
                  </a:cubicBezTo>
                  <a:cubicBezTo>
                    <a:pt x="7213" y="9983"/>
                    <a:pt x="7368" y="9973"/>
                    <a:pt x="7537" y="9966"/>
                  </a:cubicBezTo>
                  <a:lnTo>
                    <a:pt x="7597" y="9883"/>
                  </a:lnTo>
                  <a:lnTo>
                    <a:pt x="7692" y="9907"/>
                  </a:lnTo>
                  <a:cubicBezTo>
                    <a:pt x="8014" y="9847"/>
                    <a:pt x="8228" y="9704"/>
                    <a:pt x="8466" y="9514"/>
                  </a:cubicBezTo>
                  <a:cubicBezTo>
                    <a:pt x="8488" y="9495"/>
                    <a:pt x="8503" y="9489"/>
                    <a:pt x="8515" y="9489"/>
                  </a:cubicBezTo>
                  <a:cubicBezTo>
                    <a:pt x="8536" y="9489"/>
                    <a:pt x="8547" y="9507"/>
                    <a:pt x="8566" y="9507"/>
                  </a:cubicBezTo>
                  <a:cubicBezTo>
                    <a:pt x="8572" y="9507"/>
                    <a:pt x="8578" y="9505"/>
                    <a:pt x="8585" y="9502"/>
                  </a:cubicBezTo>
                  <a:cubicBezTo>
                    <a:pt x="8752" y="9383"/>
                    <a:pt x="8752" y="9287"/>
                    <a:pt x="8883" y="9145"/>
                  </a:cubicBezTo>
                  <a:lnTo>
                    <a:pt x="8883" y="9145"/>
                  </a:lnTo>
                  <a:cubicBezTo>
                    <a:pt x="8874" y="9170"/>
                    <a:pt x="8878" y="9215"/>
                    <a:pt x="8903" y="9215"/>
                  </a:cubicBezTo>
                  <a:cubicBezTo>
                    <a:pt x="8913" y="9215"/>
                    <a:pt x="8926" y="9209"/>
                    <a:pt x="8942" y="9192"/>
                  </a:cubicBezTo>
                  <a:cubicBezTo>
                    <a:pt x="8942" y="9168"/>
                    <a:pt x="8918" y="9145"/>
                    <a:pt x="8966" y="9109"/>
                  </a:cubicBezTo>
                  <a:lnTo>
                    <a:pt x="8966" y="9145"/>
                  </a:lnTo>
                  <a:cubicBezTo>
                    <a:pt x="9014" y="9121"/>
                    <a:pt x="9038" y="9073"/>
                    <a:pt x="9109" y="9002"/>
                  </a:cubicBezTo>
                  <a:cubicBezTo>
                    <a:pt x="9168" y="8930"/>
                    <a:pt x="9204" y="8847"/>
                    <a:pt x="9240" y="8764"/>
                  </a:cubicBezTo>
                  <a:cubicBezTo>
                    <a:pt x="9264" y="8692"/>
                    <a:pt x="9288" y="8609"/>
                    <a:pt x="9288" y="8525"/>
                  </a:cubicBezTo>
                  <a:cubicBezTo>
                    <a:pt x="9310" y="8490"/>
                    <a:pt x="9325" y="8477"/>
                    <a:pt x="9335" y="8477"/>
                  </a:cubicBezTo>
                  <a:cubicBezTo>
                    <a:pt x="9359" y="8477"/>
                    <a:pt x="9355" y="8551"/>
                    <a:pt x="9367" y="8551"/>
                  </a:cubicBezTo>
                  <a:cubicBezTo>
                    <a:pt x="9368" y="8551"/>
                    <a:pt x="9369" y="8551"/>
                    <a:pt x="9371" y="8549"/>
                  </a:cubicBezTo>
                  <a:lnTo>
                    <a:pt x="9371" y="8549"/>
                  </a:lnTo>
                  <a:cubicBezTo>
                    <a:pt x="9288" y="8633"/>
                    <a:pt x="9335" y="8621"/>
                    <a:pt x="9347" y="8656"/>
                  </a:cubicBezTo>
                  <a:cubicBezTo>
                    <a:pt x="9359" y="8597"/>
                    <a:pt x="9383" y="8525"/>
                    <a:pt x="9442" y="8525"/>
                  </a:cubicBezTo>
                  <a:cubicBezTo>
                    <a:pt x="9476" y="8459"/>
                    <a:pt x="9488" y="8423"/>
                    <a:pt x="9500" y="8350"/>
                  </a:cubicBezTo>
                  <a:lnTo>
                    <a:pt x="9500" y="8350"/>
                  </a:lnTo>
                  <a:cubicBezTo>
                    <a:pt x="9495" y="8364"/>
                    <a:pt x="9486" y="8374"/>
                    <a:pt x="9479" y="8374"/>
                  </a:cubicBezTo>
                  <a:cubicBezTo>
                    <a:pt x="9472" y="8374"/>
                    <a:pt x="9466" y="8366"/>
                    <a:pt x="9466" y="8347"/>
                  </a:cubicBezTo>
                  <a:cubicBezTo>
                    <a:pt x="9499" y="8302"/>
                    <a:pt x="9543" y="8154"/>
                    <a:pt x="9588" y="8154"/>
                  </a:cubicBezTo>
                  <a:cubicBezTo>
                    <a:pt x="9591" y="8154"/>
                    <a:pt x="9594" y="8155"/>
                    <a:pt x="9597" y="8156"/>
                  </a:cubicBezTo>
                  <a:cubicBezTo>
                    <a:pt x="9728" y="7787"/>
                    <a:pt x="9835" y="7347"/>
                    <a:pt x="9800" y="6906"/>
                  </a:cubicBezTo>
                  <a:cubicBezTo>
                    <a:pt x="9792" y="6894"/>
                    <a:pt x="9787" y="6889"/>
                    <a:pt x="9784" y="6889"/>
                  </a:cubicBezTo>
                  <a:cubicBezTo>
                    <a:pt x="9774" y="6889"/>
                    <a:pt x="9780" y="6937"/>
                    <a:pt x="9771" y="6937"/>
                  </a:cubicBezTo>
                  <a:cubicBezTo>
                    <a:pt x="9769" y="6937"/>
                    <a:pt x="9767" y="6935"/>
                    <a:pt x="9764" y="6930"/>
                  </a:cubicBezTo>
                  <a:cubicBezTo>
                    <a:pt x="9716" y="6823"/>
                    <a:pt x="9776" y="6847"/>
                    <a:pt x="9740" y="6763"/>
                  </a:cubicBezTo>
                  <a:lnTo>
                    <a:pt x="9740" y="6763"/>
                  </a:lnTo>
                  <a:lnTo>
                    <a:pt x="9776" y="6799"/>
                  </a:lnTo>
                  <a:cubicBezTo>
                    <a:pt x="9764" y="6668"/>
                    <a:pt x="9692" y="6549"/>
                    <a:pt x="9633" y="6442"/>
                  </a:cubicBezTo>
                  <a:lnTo>
                    <a:pt x="9633" y="6442"/>
                  </a:lnTo>
                  <a:cubicBezTo>
                    <a:pt x="9635" y="6443"/>
                    <a:pt x="9636" y="6443"/>
                    <a:pt x="9638" y="6443"/>
                  </a:cubicBezTo>
                  <a:cubicBezTo>
                    <a:pt x="9657" y="6443"/>
                    <a:pt x="9648" y="6398"/>
                    <a:pt x="9656" y="6398"/>
                  </a:cubicBezTo>
                  <a:lnTo>
                    <a:pt x="9656" y="6398"/>
                  </a:lnTo>
                  <a:cubicBezTo>
                    <a:pt x="9660" y="6398"/>
                    <a:pt x="9667" y="6406"/>
                    <a:pt x="9680" y="6430"/>
                  </a:cubicBezTo>
                  <a:cubicBezTo>
                    <a:pt x="9657" y="6382"/>
                    <a:pt x="9788" y="6263"/>
                    <a:pt x="9740" y="6228"/>
                  </a:cubicBezTo>
                  <a:lnTo>
                    <a:pt x="9740" y="6228"/>
                  </a:lnTo>
                  <a:lnTo>
                    <a:pt x="9621" y="6335"/>
                  </a:lnTo>
                  <a:cubicBezTo>
                    <a:pt x="9609" y="6335"/>
                    <a:pt x="9597" y="6263"/>
                    <a:pt x="9585" y="6263"/>
                  </a:cubicBezTo>
                  <a:cubicBezTo>
                    <a:pt x="9597" y="6216"/>
                    <a:pt x="9609" y="6144"/>
                    <a:pt x="9597" y="6109"/>
                  </a:cubicBezTo>
                  <a:cubicBezTo>
                    <a:pt x="9603" y="6103"/>
                    <a:pt x="9607" y="6101"/>
                    <a:pt x="9612" y="6101"/>
                  </a:cubicBezTo>
                  <a:cubicBezTo>
                    <a:pt x="9637" y="6101"/>
                    <a:pt x="9648" y="6175"/>
                    <a:pt x="9669" y="6216"/>
                  </a:cubicBezTo>
                  <a:cubicBezTo>
                    <a:pt x="9719" y="6206"/>
                    <a:pt x="9667" y="6084"/>
                    <a:pt x="9701" y="6084"/>
                  </a:cubicBezTo>
                  <a:cubicBezTo>
                    <a:pt x="9707" y="6084"/>
                    <a:pt x="9716" y="6088"/>
                    <a:pt x="9728" y="6097"/>
                  </a:cubicBezTo>
                  <a:cubicBezTo>
                    <a:pt x="9713" y="6063"/>
                    <a:pt x="9705" y="6053"/>
                    <a:pt x="9700" y="6053"/>
                  </a:cubicBezTo>
                  <a:cubicBezTo>
                    <a:pt x="9692" y="6053"/>
                    <a:pt x="9690" y="6077"/>
                    <a:pt x="9678" y="6077"/>
                  </a:cubicBezTo>
                  <a:cubicBezTo>
                    <a:pt x="9673" y="6077"/>
                    <a:pt x="9666" y="6073"/>
                    <a:pt x="9657" y="6061"/>
                  </a:cubicBezTo>
                  <a:lnTo>
                    <a:pt x="9633" y="5978"/>
                  </a:lnTo>
                  <a:lnTo>
                    <a:pt x="9645" y="6049"/>
                  </a:lnTo>
                  <a:cubicBezTo>
                    <a:pt x="9597" y="5978"/>
                    <a:pt x="9549" y="5978"/>
                    <a:pt x="9538" y="5870"/>
                  </a:cubicBezTo>
                  <a:lnTo>
                    <a:pt x="9430" y="5799"/>
                  </a:lnTo>
                  <a:cubicBezTo>
                    <a:pt x="9466" y="5775"/>
                    <a:pt x="9407" y="5728"/>
                    <a:pt x="9395" y="5680"/>
                  </a:cubicBezTo>
                  <a:lnTo>
                    <a:pt x="9395" y="5680"/>
                  </a:lnTo>
                  <a:lnTo>
                    <a:pt x="9430" y="5692"/>
                  </a:lnTo>
                  <a:cubicBezTo>
                    <a:pt x="9395" y="5632"/>
                    <a:pt x="9395" y="5608"/>
                    <a:pt x="9383" y="5561"/>
                  </a:cubicBezTo>
                  <a:lnTo>
                    <a:pt x="9383" y="5561"/>
                  </a:lnTo>
                  <a:cubicBezTo>
                    <a:pt x="9436" y="5571"/>
                    <a:pt x="9413" y="5610"/>
                    <a:pt x="9441" y="5610"/>
                  </a:cubicBezTo>
                  <a:cubicBezTo>
                    <a:pt x="9445" y="5610"/>
                    <a:pt x="9449" y="5610"/>
                    <a:pt x="9454" y="5608"/>
                  </a:cubicBezTo>
                  <a:lnTo>
                    <a:pt x="9419" y="5537"/>
                  </a:lnTo>
                  <a:cubicBezTo>
                    <a:pt x="9417" y="5539"/>
                    <a:pt x="9414" y="5540"/>
                    <a:pt x="9410" y="5540"/>
                  </a:cubicBezTo>
                  <a:cubicBezTo>
                    <a:pt x="9403" y="5540"/>
                    <a:pt x="9394" y="5537"/>
                    <a:pt x="9386" y="5537"/>
                  </a:cubicBezTo>
                  <a:cubicBezTo>
                    <a:pt x="9374" y="5537"/>
                    <a:pt x="9365" y="5543"/>
                    <a:pt x="9371" y="5573"/>
                  </a:cubicBezTo>
                  <a:cubicBezTo>
                    <a:pt x="9288" y="5537"/>
                    <a:pt x="9240" y="5525"/>
                    <a:pt x="9133" y="5382"/>
                  </a:cubicBezTo>
                  <a:cubicBezTo>
                    <a:pt x="9133" y="5357"/>
                    <a:pt x="9139" y="5348"/>
                    <a:pt x="9148" y="5348"/>
                  </a:cubicBezTo>
                  <a:cubicBezTo>
                    <a:pt x="9166" y="5348"/>
                    <a:pt x="9199" y="5385"/>
                    <a:pt x="9222" y="5385"/>
                  </a:cubicBezTo>
                  <a:cubicBezTo>
                    <a:pt x="9229" y="5385"/>
                    <a:pt x="9236" y="5381"/>
                    <a:pt x="9240" y="5370"/>
                  </a:cubicBezTo>
                  <a:cubicBezTo>
                    <a:pt x="9145" y="5204"/>
                    <a:pt x="9002" y="5263"/>
                    <a:pt x="8942" y="5180"/>
                  </a:cubicBezTo>
                  <a:cubicBezTo>
                    <a:pt x="8895" y="5108"/>
                    <a:pt x="8871" y="5096"/>
                    <a:pt x="8847" y="5073"/>
                  </a:cubicBezTo>
                  <a:lnTo>
                    <a:pt x="8835" y="5049"/>
                  </a:lnTo>
                  <a:cubicBezTo>
                    <a:pt x="8829" y="5040"/>
                    <a:pt x="8828" y="5037"/>
                    <a:pt x="8829" y="5037"/>
                  </a:cubicBezTo>
                  <a:lnTo>
                    <a:pt x="8829" y="5037"/>
                  </a:lnTo>
                  <a:cubicBezTo>
                    <a:pt x="8830" y="5037"/>
                    <a:pt x="8846" y="5055"/>
                    <a:pt x="8848" y="5055"/>
                  </a:cubicBezTo>
                  <a:cubicBezTo>
                    <a:pt x="8849" y="5055"/>
                    <a:pt x="8849" y="5053"/>
                    <a:pt x="8847" y="5049"/>
                  </a:cubicBezTo>
                  <a:lnTo>
                    <a:pt x="8847" y="5037"/>
                  </a:lnTo>
                  <a:cubicBezTo>
                    <a:pt x="8844" y="5030"/>
                    <a:pt x="8845" y="5027"/>
                    <a:pt x="8850" y="5027"/>
                  </a:cubicBezTo>
                  <a:cubicBezTo>
                    <a:pt x="8861" y="5027"/>
                    <a:pt x="8890" y="5044"/>
                    <a:pt x="8907" y="5061"/>
                  </a:cubicBezTo>
                  <a:cubicBezTo>
                    <a:pt x="8895" y="5025"/>
                    <a:pt x="8907" y="5013"/>
                    <a:pt x="8918" y="5001"/>
                  </a:cubicBezTo>
                  <a:cubicBezTo>
                    <a:pt x="8942" y="5001"/>
                    <a:pt x="8978" y="5001"/>
                    <a:pt x="9026" y="5073"/>
                  </a:cubicBezTo>
                  <a:cubicBezTo>
                    <a:pt x="9018" y="5055"/>
                    <a:pt x="9016" y="5046"/>
                    <a:pt x="9019" y="5044"/>
                  </a:cubicBezTo>
                  <a:lnTo>
                    <a:pt x="9019" y="5044"/>
                  </a:lnTo>
                  <a:cubicBezTo>
                    <a:pt x="9028" y="5051"/>
                    <a:pt x="9038" y="5057"/>
                    <a:pt x="9049" y="5064"/>
                  </a:cubicBezTo>
                  <a:lnTo>
                    <a:pt x="9049" y="5064"/>
                  </a:lnTo>
                  <a:cubicBezTo>
                    <a:pt x="9036" y="5052"/>
                    <a:pt x="9025" y="5043"/>
                    <a:pt x="9021" y="5043"/>
                  </a:cubicBezTo>
                  <a:lnTo>
                    <a:pt x="9021" y="5043"/>
                  </a:lnTo>
                  <a:cubicBezTo>
                    <a:pt x="9020" y="5043"/>
                    <a:pt x="9019" y="5043"/>
                    <a:pt x="9019" y="5044"/>
                  </a:cubicBezTo>
                  <a:lnTo>
                    <a:pt x="9019" y="5044"/>
                  </a:lnTo>
                  <a:cubicBezTo>
                    <a:pt x="9001" y="5031"/>
                    <a:pt x="8986" y="5018"/>
                    <a:pt x="8978" y="5001"/>
                  </a:cubicBezTo>
                  <a:lnTo>
                    <a:pt x="8978" y="5001"/>
                  </a:lnTo>
                  <a:cubicBezTo>
                    <a:pt x="8996" y="5007"/>
                    <a:pt x="9014" y="5013"/>
                    <a:pt x="9030" y="5013"/>
                  </a:cubicBezTo>
                  <a:cubicBezTo>
                    <a:pt x="9046" y="5013"/>
                    <a:pt x="9061" y="5007"/>
                    <a:pt x="9073" y="4989"/>
                  </a:cubicBezTo>
                  <a:cubicBezTo>
                    <a:pt x="9061" y="4977"/>
                    <a:pt x="9049" y="4966"/>
                    <a:pt x="9038" y="4942"/>
                  </a:cubicBezTo>
                  <a:cubicBezTo>
                    <a:pt x="9026" y="4930"/>
                    <a:pt x="9026" y="4930"/>
                    <a:pt x="9026" y="4918"/>
                  </a:cubicBezTo>
                  <a:cubicBezTo>
                    <a:pt x="9026" y="4930"/>
                    <a:pt x="9026" y="4942"/>
                    <a:pt x="9026" y="4942"/>
                  </a:cubicBezTo>
                  <a:cubicBezTo>
                    <a:pt x="9015" y="4931"/>
                    <a:pt x="8995" y="4892"/>
                    <a:pt x="9008" y="4892"/>
                  </a:cubicBezTo>
                  <a:cubicBezTo>
                    <a:pt x="9009" y="4892"/>
                    <a:pt x="9011" y="4893"/>
                    <a:pt x="9014" y="4894"/>
                  </a:cubicBezTo>
                  <a:cubicBezTo>
                    <a:pt x="9014" y="4906"/>
                    <a:pt x="9014" y="4906"/>
                    <a:pt x="9014" y="4906"/>
                  </a:cubicBezTo>
                  <a:cubicBezTo>
                    <a:pt x="9023" y="4906"/>
                    <a:pt x="9018" y="4891"/>
                    <a:pt x="9021" y="4891"/>
                  </a:cubicBezTo>
                  <a:lnTo>
                    <a:pt x="9021" y="4891"/>
                  </a:lnTo>
                  <a:cubicBezTo>
                    <a:pt x="9022" y="4891"/>
                    <a:pt x="9023" y="4892"/>
                    <a:pt x="9026" y="4894"/>
                  </a:cubicBezTo>
                  <a:cubicBezTo>
                    <a:pt x="9038" y="4894"/>
                    <a:pt x="9026" y="4894"/>
                    <a:pt x="9038" y="4906"/>
                  </a:cubicBezTo>
                  <a:lnTo>
                    <a:pt x="9073" y="4918"/>
                  </a:lnTo>
                  <a:cubicBezTo>
                    <a:pt x="9059" y="4895"/>
                    <a:pt x="9058" y="4888"/>
                    <a:pt x="9062" y="4888"/>
                  </a:cubicBezTo>
                  <a:lnTo>
                    <a:pt x="9062" y="4888"/>
                  </a:lnTo>
                  <a:cubicBezTo>
                    <a:pt x="9069" y="4888"/>
                    <a:pt x="9090" y="4906"/>
                    <a:pt x="9097" y="4906"/>
                  </a:cubicBezTo>
                  <a:cubicBezTo>
                    <a:pt x="9109" y="4942"/>
                    <a:pt x="9085" y="4918"/>
                    <a:pt x="9109" y="4966"/>
                  </a:cubicBezTo>
                  <a:lnTo>
                    <a:pt x="9133" y="4989"/>
                  </a:lnTo>
                  <a:lnTo>
                    <a:pt x="9109" y="4954"/>
                  </a:lnTo>
                  <a:lnTo>
                    <a:pt x="9121" y="4954"/>
                  </a:lnTo>
                  <a:cubicBezTo>
                    <a:pt x="9122" y="4954"/>
                    <a:pt x="9123" y="4954"/>
                    <a:pt x="9124" y="4954"/>
                  </a:cubicBezTo>
                  <a:lnTo>
                    <a:pt x="9124" y="4954"/>
                  </a:lnTo>
                  <a:cubicBezTo>
                    <a:pt x="9124" y="4954"/>
                    <a:pt x="9124" y="4954"/>
                    <a:pt x="9124" y="4954"/>
                  </a:cubicBezTo>
                  <a:lnTo>
                    <a:pt x="9133" y="4954"/>
                  </a:lnTo>
                  <a:lnTo>
                    <a:pt x="9133" y="4942"/>
                  </a:lnTo>
                  <a:cubicBezTo>
                    <a:pt x="9139" y="4960"/>
                    <a:pt x="9142" y="4960"/>
                    <a:pt x="9146" y="4960"/>
                  </a:cubicBezTo>
                  <a:cubicBezTo>
                    <a:pt x="9151" y="4960"/>
                    <a:pt x="9157" y="4960"/>
                    <a:pt x="9168" y="4977"/>
                  </a:cubicBezTo>
                  <a:cubicBezTo>
                    <a:pt x="9170" y="4978"/>
                    <a:pt x="9172" y="4979"/>
                    <a:pt x="9173" y="4979"/>
                  </a:cubicBezTo>
                  <a:cubicBezTo>
                    <a:pt x="9184" y="4979"/>
                    <a:pt x="9170" y="4944"/>
                    <a:pt x="9184" y="4944"/>
                  </a:cubicBezTo>
                  <a:cubicBezTo>
                    <a:pt x="9188" y="4944"/>
                    <a:pt x="9195" y="4946"/>
                    <a:pt x="9204" y="4954"/>
                  </a:cubicBezTo>
                  <a:cubicBezTo>
                    <a:pt x="9192" y="4942"/>
                    <a:pt x="9180" y="4894"/>
                    <a:pt x="9192" y="4894"/>
                  </a:cubicBezTo>
                  <a:lnTo>
                    <a:pt x="9192" y="4894"/>
                  </a:lnTo>
                  <a:cubicBezTo>
                    <a:pt x="9192" y="4906"/>
                    <a:pt x="9204" y="4906"/>
                    <a:pt x="9204" y="4930"/>
                  </a:cubicBezTo>
                  <a:lnTo>
                    <a:pt x="9204" y="4906"/>
                  </a:lnTo>
                  <a:cubicBezTo>
                    <a:pt x="9223" y="4925"/>
                    <a:pt x="9233" y="4931"/>
                    <a:pt x="9239" y="4931"/>
                  </a:cubicBezTo>
                  <a:cubicBezTo>
                    <a:pt x="9248" y="4931"/>
                    <a:pt x="9249" y="4918"/>
                    <a:pt x="9264" y="4918"/>
                  </a:cubicBezTo>
                  <a:lnTo>
                    <a:pt x="9276" y="4942"/>
                  </a:lnTo>
                  <a:cubicBezTo>
                    <a:pt x="9264" y="4918"/>
                    <a:pt x="9264" y="4894"/>
                    <a:pt x="9264" y="4894"/>
                  </a:cubicBezTo>
                  <a:lnTo>
                    <a:pt x="9264" y="4894"/>
                  </a:lnTo>
                  <a:lnTo>
                    <a:pt x="9288" y="4930"/>
                  </a:lnTo>
                  <a:cubicBezTo>
                    <a:pt x="9290" y="4932"/>
                    <a:pt x="9292" y="4934"/>
                    <a:pt x="9293" y="4934"/>
                  </a:cubicBezTo>
                  <a:cubicBezTo>
                    <a:pt x="9299" y="4934"/>
                    <a:pt x="9260" y="4869"/>
                    <a:pt x="9272" y="4869"/>
                  </a:cubicBezTo>
                  <a:lnTo>
                    <a:pt x="9272" y="4869"/>
                  </a:lnTo>
                  <a:cubicBezTo>
                    <a:pt x="9273" y="4869"/>
                    <a:pt x="9274" y="4870"/>
                    <a:pt x="9276" y="4870"/>
                  </a:cubicBezTo>
                  <a:cubicBezTo>
                    <a:pt x="9259" y="4853"/>
                    <a:pt x="9248" y="4836"/>
                    <a:pt x="9234" y="4820"/>
                  </a:cubicBezTo>
                  <a:lnTo>
                    <a:pt x="9234" y="4820"/>
                  </a:lnTo>
                  <a:cubicBezTo>
                    <a:pt x="9236" y="4821"/>
                    <a:pt x="9238" y="4821"/>
                    <a:pt x="9239" y="4821"/>
                  </a:cubicBezTo>
                  <a:cubicBezTo>
                    <a:pt x="9243" y="4821"/>
                    <a:pt x="9241" y="4812"/>
                    <a:pt x="9228" y="4799"/>
                  </a:cubicBezTo>
                  <a:cubicBezTo>
                    <a:pt x="9231" y="4795"/>
                    <a:pt x="9234" y="4794"/>
                    <a:pt x="9236" y="4794"/>
                  </a:cubicBezTo>
                  <a:cubicBezTo>
                    <a:pt x="9241" y="4794"/>
                    <a:pt x="9243" y="4802"/>
                    <a:pt x="9252" y="4811"/>
                  </a:cubicBezTo>
                  <a:lnTo>
                    <a:pt x="9240" y="4787"/>
                  </a:lnTo>
                  <a:cubicBezTo>
                    <a:pt x="9241" y="4786"/>
                    <a:pt x="9243" y="4785"/>
                    <a:pt x="9244" y="4785"/>
                  </a:cubicBezTo>
                  <a:cubicBezTo>
                    <a:pt x="9254" y="4785"/>
                    <a:pt x="9267" y="4808"/>
                    <a:pt x="9273" y="4828"/>
                  </a:cubicBezTo>
                  <a:lnTo>
                    <a:pt x="9273" y="4828"/>
                  </a:lnTo>
                  <a:cubicBezTo>
                    <a:pt x="9273" y="4824"/>
                    <a:pt x="9276" y="4823"/>
                    <a:pt x="9279" y="4823"/>
                  </a:cubicBezTo>
                  <a:cubicBezTo>
                    <a:pt x="9285" y="4823"/>
                    <a:pt x="9293" y="4829"/>
                    <a:pt x="9299" y="4835"/>
                  </a:cubicBezTo>
                  <a:lnTo>
                    <a:pt x="9311" y="4846"/>
                  </a:lnTo>
                  <a:lnTo>
                    <a:pt x="9323" y="4846"/>
                  </a:lnTo>
                  <a:cubicBezTo>
                    <a:pt x="9316" y="4824"/>
                    <a:pt x="9313" y="4816"/>
                    <a:pt x="9318" y="4816"/>
                  </a:cubicBezTo>
                  <a:cubicBezTo>
                    <a:pt x="9321" y="4816"/>
                    <a:pt x="9326" y="4818"/>
                    <a:pt x="9335" y="4823"/>
                  </a:cubicBezTo>
                  <a:lnTo>
                    <a:pt x="9347" y="4846"/>
                  </a:lnTo>
                  <a:cubicBezTo>
                    <a:pt x="9347" y="4836"/>
                    <a:pt x="9348" y="4831"/>
                    <a:pt x="9350" y="4831"/>
                  </a:cubicBezTo>
                  <a:cubicBezTo>
                    <a:pt x="9355" y="4831"/>
                    <a:pt x="9366" y="4854"/>
                    <a:pt x="9383" y="4870"/>
                  </a:cubicBezTo>
                  <a:cubicBezTo>
                    <a:pt x="9380" y="4856"/>
                    <a:pt x="9382" y="4851"/>
                    <a:pt x="9388" y="4851"/>
                  </a:cubicBezTo>
                  <a:cubicBezTo>
                    <a:pt x="9398" y="4851"/>
                    <a:pt x="9421" y="4872"/>
                    <a:pt x="9430" y="4872"/>
                  </a:cubicBezTo>
                  <a:cubicBezTo>
                    <a:pt x="9435" y="4872"/>
                    <a:pt x="9437" y="4866"/>
                    <a:pt x="9430" y="4846"/>
                  </a:cubicBezTo>
                  <a:lnTo>
                    <a:pt x="9430" y="4846"/>
                  </a:lnTo>
                  <a:lnTo>
                    <a:pt x="9442" y="4870"/>
                  </a:lnTo>
                  <a:cubicBezTo>
                    <a:pt x="9430" y="4799"/>
                    <a:pt x="9502" y="4870"/>
                    <a:pt x="9466" y="4787"/>
                  </a:cubicBezTo>
                  <a:lnTo>
                    <a:pt x="9466" y="4787"/>
                  </a:lnTo>
                  <a:cubicBezTo>
                    <a:pt x="9480" y="4803"/>
                    <a:pt x="9487" y="4810"/>
                    <a:pt x="9490" y="4810"/>
                  </a:cubicBezTo>
                  <a:cubicBezTo>
                    <a:pt x="9499" y="4810"/>
                    <a:pt x="9465" y="4746"/>
                    <a:pt x="9472" y="4746"/>
                  </a:cubicBezTo>
                  <a:lnTo>
                    <a:pt x="9472" y="4746"/>
                  </a:lnTo>
                  <a:cubicBezTo>
                    <a:pt x="9474" y="4746"/>
                    <a:pt x="9480" y="4751"/>
                    <a:pt x="9490" y="4763"/>
                  </a:cubicBezTo>
                  <a:lnTo>
                    <a:pt x="9490" y="4751"/>
                  </a:lnTo>
                  <a:cubicBezTo>
                    <a:pt x="9561" y="4727"/>
                    <a:pt x="9657" y="4739"/>
                    <a:pt x="9692" y="4668"/>
                  </a:cubicBezTo>
                  <a:lnTo>
                    <a:pt x="9704" y="4680"/>
                  </a:lnTo>
                  <a:cubicBezTo>
                    <a:pt x="9811" y="4668"/>
                    <a:pt x="9883" y="4573"/>
                    <a:pt x="9990" y="4549"/>
                  </a:cubicBezTo>
                  <a:cubicBezTo>
                    <a:pt x="9990" y="4525"/>
                    <a:pt x="9966" y="4477"/>
                    <a:pt x="9966" y="4454"/>
                  </a:cubicBezTo>
                  <a:cubicBezTo>
                    <a:pt x="9966" y="4454"/>
                    <a:pt x="9968" y="4452"/>
                    <a:pt x="9971" y="4452"/>
                  </a:cubicBezTo>
                  <a:cubicBezTo>
                    <a:pt x="9976" y="4452"/>
                    <a:pt x="9983" y="4456"/>
                    <a:pt x="9990" y="4477"/>
                  </a:cubicBezTo>
                  <a:cubicBezTo>
                    <a:pt x="9990" y="4489"/>
                    <a:pt x="10002" y="4513"/>
                    <a:pt x="10002" y="4525"/>
                  </a:cubicBezTo>
                  <a:cubicBezTo>
                    <a:pt x="10005" y="4522"/>
                    <a:pt x="10009" y="4521"/>
                    <a:pt x="10013" y="4521"/>
                  </a:cubicBezTo>
                  <a:cubicBezTo>
                    <a:pt x="10016" y="4521"/>
                    <a:pt x="10021" y="4522"/>
                    <a:pt x="10024" y="4522"/>
                  </a:cubicBezTo>
                  <a:cubicBezTo>
                    <a:pt x="10032" y="4522"/>
                    <a:pt x="10038" y="4519"/>
                    <a:pt x="10038" y="4501"/>
                  </a:cubicBezTo>
                  <a:lnTo>
                    <a:pt x="10014" y="4465"/>
                  </a:lnTo>
                  <a:cubicBezTo>
                    <a:pt x="10014" y="4461"/>
                    <a:pt x="10015" y="4460"/>
                    <a:pt x="10017" y="4460"/>
                  </a:cubicBezTo>
                  <a:cubicBezTo>
                    <a:pt x="10020" y="4460"/>
                    <a:pt x="10026" y="4465"/>
                    <a:pt x="10026" y="4465"/>
                  </a:cubicBezTo>
                  <a:cubicBezTo>
                    <a:pt x="10036" y="4475"/>
                    <a:pt x="10046" y="4503"/>
                    <a:pt x="10049" y="4518"/>
                  </a:cubicBezTo>
                  <a:lnTo>
                    <a:pt x="10049" y="4518"/>
                  </a:lnTo>
                  <a:cubicBezTo>
                    <a:pt x="10046" y="4495"/>
                    <a:pt x="10048" y="4487"/>
                    <a:pt x="10052" y="4487"/>
                  </a:cubicBezTo>
                  <a:cubicBezTo>
                    <a:pt x="10060" y="4487"/>
                    <a:pt x="10077" y="4520"/>
                    <a:pt x="10083" y="4520"/>
                  </a:cubicBezTo>
                  <a:cubicBezTo>
                    <a:pt x="10084" y="4520"/>
                    <a:pt x="10085" y="4518"/>
                    <a:pt x="10085" y="4513"/>
                  </a:cubicBezTo>
                  <a:cubicBezTo>
                    <a:pt x="10061" y="4442"/>
                    <a:pt x="10061" y="4370"/>
                    <a:pt x="10050" y="4311"/>
                  </a:cubicBezTo>
                  <a:lnTo>
                    <a:pt x="10050" y="4311"/>
                  </a:lnTo>
                  <a:lnTo>
                    <a:pt x="10061" y="4334"/>
                  </a:lnTo>
                  <a:cubicBezTo>
                    <a:pt x="10061" y="4334"/>
                    <a:pt x="10085" y="4382"/>
                    <a:pt x="10073" y="4382"/>
                  </a:cubicBezTo>
                  <a:cubicBezTo>
                    <a:pt x="10077" y="4384"/>
                    <a:pt x="10080" y="4385"/>
                    <a:pt x="10082" y="4385"/>
                  </a:cubicBezTo>
                  <a:cubicBezTo>
                    <a:pt x="10095" y="4385"/>
                    <a:pt x="10098" y="4368"/>
                    <a:pt x="10104" y="4368"/>
                  </a:cubicBezTo>
                  <a:cubicBezTo>
                    <a:pt x="10106" y="4368"/>
                    <a:pt x="10107" y="4368"/>
                    <a:pt x="10109" y="4370"/>
                  </a:cubicBezTo>
                  <a:cubicBezTo>
                    <a:pt x="10097" y="4358"/>
                    <a:pt x="10085" y="4334"/>
                    <a:pt x="10085" y="4323"/>
                  </a:cubicBezTo>
                  <a:lnTo>
                    <a:pt x="10085" y="4323"/>
                  </a:lnTo>
                  <a:cubicBezTo>
                    <a:pt x="10097" y="4323"/>
                    <a:pt x="10109" y="4358"/>
                    <a:pt x="10121" y="4358"/>
                  </a:cubicBezTo>
                  <a:lnTo>
                    <a:pt x="10121" y="4382"/>
                  </a:lnTo>
                  <a:cubicBezTo>
                    <a:pt x="10127" y="4388"/>
                    <a:pt x="10131" y="4390"/>
                    <a:pt x="10133" y="4390"/>
                  </a:cubicBezTo>
                  <a:cubicBezTo>
                    <a:pt x="10140" y="4390"/>
                    <a:pt x="10133" y="4370"/>
                    <a:pt x="10133" y="4370"/>
                  </a:cubicBezTo>
                  <a:lnTo>
                    <a:pt x="10133" y="4370"/>
                  </a:lnTo>
                  <a:cubicBezTo>
                    <a:pt x="10145" y="4382"/>
                    <a:pt x="10157" y="4394"/>
                    <a:pt x="10157" y="4406"/>
                  </a:cubicBezTo>
                  <a:cubicBezTo>
                    <a:pt x="10169" y="4418"/>
                    <a:pt x="10169" y="4418"/>
                    <a:pt x="10169" y="4430"/>
                  </a:cubicBezTo>
                  <a:cubicBezTo>
                    <a:pt x="10169" y="4418"/>
                    <a:pt x="10169" y="4418"/>
                    <a:pt x="10169" y="4406"/>
                  </a:cubicBezTo>
                  <a:lnTo>
                    <a:pt x="10192" y="4406"/>
                  </a:lnTo>
                  <a:cubicBezTo>
                    <a:pt x="10192" y="4406"/>
                    <a:pt x="10192" y="4418"/>
                    <a:pt x="10192" y="4418"/>
                  </a:cubicBezTo>
                  <a:lnTo>
                    <a:pt x="10181" y="4418"/>
                  </a:lnTo>
                  <a:cubicBezTo>
                    <a:pt x="10181" y="4418"/>
                    <a:pt x="10181" y="4430"/>
                    <a:pt x="10169" y="4430"/>
                  </a:cubicBezTo>
                  <a:cubicBezTo>
                    <a:pt x="10157" y="4442"/>
                    <a:pt x="10192" y="4454"/>
                    <a:pt x="10204" y="4465"/>
                  </a:cubicBezTo>
                  <a:cubicBezTo>
                    <a:pt x="10216" y="4477"/>
                    <a:pt x="10169" y="4477"/>
                    <a:pt x="10145" y="4489"/>
                  </a:cubicBezTo>
                  <a:cubicBezTo>
                    <a:pt x="10145" y="4495"/>
                    <a:pt x="10163" y="4495"/>
                    <a:pt x="10182" y="4495"/>
                  </a:cubicBezTo>
                  <a:cubicBezTo>
                    <a:pt x="10201" y="4495"/>
                    <a:pt x="10222" y="4495"/>
                    <a:pt x="10228" y="4501"/>
                  </a:cubicBezTo>
                  <a:cubicBezTo>
                    <a:pt x="10216" y="4501"/>
                    <a:pt x="10157" y="4513"/>
                    <a:pt x="10157" y="4513"/>
                  </a:cubicBezTo>
                  <a:lnTo>
                    <a:pt x="10169" y="4513"/>
                  </a:lnTo>
                  <a:cubicBezTo>
                    <a:pt x="10145" y="4525"/>
                    <a:pt x="10169" y="4525"/>
                    <a:pt x="10157" y="4537"/>
                  </a:cubicBezTo>
                  <a:cubicBezTo>
                    <a:pt x="10169" y="4549"/>
                    <a:pt x="10204" y="4549"/>
                    <a:pt x="10276" y="4549"/>
                  </a:cubicBezTo>
                  <a:cubicBezTo>
                    <a:pt x="10276" y="4561"/>
                    <a:pt x="10216" y="4561"/>
                    <a:pt x="10204" y="4561"/>
                  </a:cubicBezTo>
                  <a:cubicBezTo>
                    <a:pt x="10208" y="4557"/>
                    <a:pt x="10208" y="4555"/>
                    <a:pt x="10206" y="4555"/>
                  </a:cubicBezTo>
                  <a:cubicBezTo>
                    <a:pt x="10200" y="4555"/>
                    <a:pt x="10184" y="4561"/>
                    <a:pt x="10169" y="4561"/>
                  </a:cubicBezTo>
                  <a:cubicBezTo>
                    <a:pt x="10181" y="4561"/>
                    <a:pt x="10192" y="4561"/>
                    <a:pt x="10157" y="4573"/>
                  </a:cubicBezTo>
                  <a:cubicBezTo>
                    <a:pt x="10157" y="4585"/>
                    <a:pt x="10157" y="4585"/>
                    <a:pt x="10181" y="4585"/>
                  </a:cubicBezTo>
                  <a:cubicBezTo>
                    <a:pt x="10169" y="4585"/>
                    <a:pt x="10192" y="4573"/>
                    <a:pt x="10216" y="4573"/>
                  </a:cubicBezTo>
                  <a:cubicBezTo>
                    <a:pt x="10192" y="4585"/>
                    <a:pt x="10216" y="4596"/>
                    <a:pt x="10157" y="4596"/>
                  </a:cubicBezTo>
                  <a:cubicBezTo>
                    <a:pt x="10181" y="4620"/>
                    <a:pt x="10169" y="4656"/>
                    <a:pt x="10181" y="4680"/>
                  </a:cubicBezTo>
                  <a:lnTo>
                    <a:pt x="10216" y="4680"/>
                  </a:lnTo>
                  <a:lnTo>
                    <a:pt x="10192" y="4692"/>
                  </a:lnTo>
                  <a:cubicBezTo>
                    <a:pt x="10181" y="4692"/>
                    <a:pt x="10240" y="4692"/>
                    <a:pt x="10276" y="4704"/>
                  </a:cubicBezTo>
                  <a:cubicBezTo>
                    <a:pt x="10252" y="4704"/>
                    <a:pt x="10244" y="4709"/>
                    <a:pt x="10234" y="4709"/>
                  </a:cubicBezTo>
                  <a:cubicBezTo>
                    <a:pt x="10229" y="4709"/>
                    <a:pt x="10224" y="4708"/>
                    <a:pt x="10216" y="4704"/>
                  </a:cubicBezTo>
                  <a:lnTo>
                    <a:pt x="10216" y="4704"/>
                  </a:lnTo>
                  <a:cubicBezTo>
                    <a:pt x="10228" y="4715"/>
                    <a:pt x="10073" y="4739"/>
                    <a:pt x="10109" y="4739"/>
                  </a:cubicBezTo>
                  <a:lnTo>
                    <a:pt x="10181" y="4727"/>
                  </a:lnTo>
                  <a:lnTo>
                    <a:pt x="10181" y="4727"/>
                  </a:lnTo>
                  <a:cubicBezTo>
                    <a:pt x="10143" y="4735"/>
                    <a:pt x="10138" y="4743"/>
                    <a:pt x="10125" y="4747"/>
                  </a:cubicBezTo>
                  <a:lnTo>
                    <a:pt x="10125" y="4747"/>
                  </a:lnTo>
                  <a:lnTo>
                    <a:pt x="10133" y="4739"/>
                  </a:lnTo>
                  <a:cubicBezTo>
                    <a:pt x="10109" y="4739"/>
                    <a:pt x="10097" y="4751"/>
                    <a:pt x="10085" y="4751"/>
                  </a:cubicBezTo>
                  <a:cubicBezTo>
                    <a:pt x="10107" y="4751"/>
                    <a:pt x="10117" y="4750"/>
                    <a:pt x="10125" y="4747"/>
                  </a:cubicBezTo>
                  <a:lnTo>
                    <a:pt x="10125" y="4747"/>
                  </a:lnTo>
                  <a:lnTo>
                    <a:pt x="10121" y="4751"/>
                  </a:lnTo>
                  <a:lnTo>
                    <a:pt x="10145" y="4739"/>
                  </a:lnTo>
                  <a:cubicBezTo>
                    <a:pt x="10157" y="4745"/>
                    <a:pt x="10172" y="4745"/>
                    <a:pt x="10181" y="4745"/>
                  </a:cubicBezTo>
                  <a:cubicBezTo>
                    <a:pt x="10189" y="4745"/>
                    <a:pt x="10192" y="4745"/>
                    <a:pt x="10181" y="4751"/>
                  </a:cubicBezTo>
                  <a:lnTo>
                    <a:pt x="10240" y="4751"/>
                  </a:lnTo>
                  <a:cubicBezTo>
                    <a:pt x="10192" y="4763"/>
                    <a:pt x="10228" y="4763"/>
                    <a:pt x="10216" y="4763"/>
                  </a:cubicBezTo>
                  <a:lnTo>
                    <a:pt x="10192" y="4763"/>
                  </a:lnTo>
                  <a:cubicBezTo>
                    <a:pt x="10192" y="4775"/>
                    <a:pt x="10181" y="4775"/>
                    <a:pt x="10169" y="4775"/>
                  </a:cubicBezTo>
                  <a:cubicBezTo>
                    <a:pt x="10168" y="4775"/>
                    <a:pt x="10167" y="4775"/>
                    <a:pt x="10166" y="4776"/>
                  </a:cubicBezTo>
                  <a:lnTo>
                    <a:pt x="10166" y="4776"/>
                  </a:lnTo>
                  <a:cubicBezTo>
                    <a:pt x="10175" y="4775"/>
                    <a:pt x="10184" y="4775"/>
                    <a:pt x="10192" y="4775"/>
                  </a:cubicBezTo>
                  <a:cubicBezTo>
                    <a:pt x="10224" y="4775"/>
                    <a:pt x="10251" y="4770"/>
                    <a:pt x="10265" y="4770"/>
                  </a:cubicBezTo>
                  <a:cubicBezTo>
                    <a:pt x="10272" y="4770"/>
                    <a:pt x="10276" y="4771"/>
                    <a:pt x="10276" y="4775"/>
                  </a:cubicBezTo>
                  <a:cubicBezTo>
                    <a:pt x="10252" y="4787"/>
                    <a:pt x="10243" y="4790"/>
                    <a:pt x="10234" y="4790"/>
                  </a:cubicBezTo>
                  <a:cubicBezTo>
                    <a:pt x="10225" y="4790"/>
                    <a:pt x="10216" y="4787"/>
                    <a:pt x="10192" y="4787"/>
                  </a:cubicBezTo>
                  <a:cubicBezTo>
                    <a:pt x="10184" y="4796"/>
                    <a:pt x="10198" y="4798"/>
                    <a:pt x="10219" y="4798"/>
                  </a:cubicBezTo>
                  <a:cubicBezTo>
                    <a:pt x="10242" y="4798"/>
                    <a:pt x="10273" y="4795"/>
                    <a:pt x="10293" y="4795"/>
                  </a:cubicBezTo>
                  <a:cubicBezTo>
                    <a:pt x="10304" y="4795"/>
                    <a:pt x="10311" y="4796"/>
                    <a:pt x="10311" y="4799"/>
                  </a:cubicBezTo>
                  <a:cubicBezTo>
                    <a:pt x="10300" y="4805"/>
                    <a:pt x="10306" y="4805"/>
                    <a:pt x="10314" y="4805"/>
                  </a:cubicBezTo>
                  <a:cubicBezTo>
                    <a:pt x="10323" y="4805"/>
                    <a:pt x="10335" y="4805"/>
                    <a:pt x="10335" y="4811"/>
                  </a:cubicBezTo>
                  <a:cubicBezTo>
                    <a:pt x="10311" y="4811"/>
                    <a:pt x="10300" y="4823"/>
                    <a:pt x="10276" y="4823"/>
                  </a:cubicBezTo>
                  <a:lnTo>
                    <a:pt x="10240" y="4835"/>
                  </a:lnTo>
                  <a:lnTo>
                    <a:pt x="10216" y="4835"/>
                  </a:lnTo>
                  <a:cubicBezTo>
                    <a:pt x="10264" y="4835"/>
                    <a:pt x="10264" y="4846"/>
                    <a:pt x="10276" y="4846"/>
                  </a:cubicBezTo>
                  <a:lnTo>
                    <a:pt x="10311" y="4835"/>
                  </a:lnTo>
                  <a:cubicBezTo>
                    <a:pt x="10323" y="4846"/>
                    <a:pt x="10359" y="4846"/>
                    <a:pt x="10347" y="4858"/>
                  </a:cubicBezTo>
                  <a:lnTo>
                    <a:pt x="10407" y="4858"/>
                  </a:lnTo>
                  <a:cubicBezTo>
                    <a:pt x="10422" y="4856"/>
                    <a:pt x="10429" y="4855"/>
                    <a:pt x="10431" y="4855"/>
                  </a:cubicBezTo>
                  <a:cubicBezTo>
                    <a:pt x="10435" y="4855"/>
                    <a:pt x="10430" y="4857"/>
                    <a:pt x="10425" y="4858"/>
                  </a:cubicBezTo>
                  <a:lnTo>
                    <a:pt x="10431" y="4858"/>
                  </a:lnTo>
                  <a:cubicBezTo>
                    <a:pt x="10428" y="4858"/>
                    <a:pt x="10426" y="4858"/>
                    <a:pt x="10424" y="4858"/>
                  </a:cubicBezTo>
                  <a:lnTo>
                    <a:pt x="10424" y="4858"/>
                  </a:lnTo>
                  <a:cubicBezTo>
                    <a:pt x="10419" y="4860"/>
                    <a:pt x="10414" y="4862"/>
                    <a:pt x="10418" y="4862"/>
                  </a:cubicBezTo>
                  <a:cubicBezTo>
                    <a:pt x="10420" y="4862"/>
                    <a:pt x="10427" y="4861"/>
                    <a:pt x="10442" y="4858"/>
                  </a:cubicBezTo>
                  <a:cubicBezTo>
                    <a:pt x="10456" y="4855"/>
                    <a:pt x="10466" y="4853"/>
                    <a:pt x="10473" y="4853"/>
                  </a:cubicBezTo>
                  <a:cubicBezTo>
                    <a:pt x="10489" y="4853"/>
                    <a:pt x="10487" y="4862"/>
                    <a:pt x="10478" y="4870"/>
                  </a:cubicBezTo>
                  <a:cubicBezTo>
                    <a:pt x="10455" y="4882"/>
                    <a:pt x="10454" y="4882"/>
                    <a:pt x="10408" y="4894"/>
                  </a:cubicBezTo>
                  <a:lnTo>
                    <a:pt x="10408" y="4894"/>
                  </a:lnTo>
                  <a:cubicBezTo>
                    <a:pt x="10408" y="4894"/>
                    <a:pt x="10407" y="4894"/>
                    <a:pt x="10406" y="4894"/>
                  </a:cubicBezTo>
                  <a:lnTo>
                    <a:pt x="10406" y="4894"/>
                  </a:lnTo>
                  <a:lnTo>
                    <a:pt x="10407" y="4894"/>
                  </a:lnTo>
                  <a:cubicBezTo>
                    <a:pt x="10407" y="4894"/>
                    <a:pt x="10408" y="4894"/>
                    <a:pt x="10408" y="4894"/>
                  </a:cubicBezTo>
                  <a:lnTo>
                    <a:pt x="10408" y="4894"/>
                  </a:lnTo>
                  <a:cubicBezTo>
                    <a:pt x="10414" y="4894"/>
                    <a:pt x="10419" y="4894"/>
                    <a:pt x="10419" y="4894"/>
                  </a:cubicBezTo>
                  <a:lnTo>
                    <a:pt x="10407" y="4894"/>
                  </a:lnTo>
                  <a:cubicBezTo>
                    <a:pt x="10407" y="4894"/>
                    <a:pt x="10407" y="4906"/>
                    <a:pt x="10395" y="4906"/>
                  </a:cubicBezTo>
                  <a:cubicBezTo>
                    <a:pt x="10395" y="4906"/>
                    <a:pt x="10418" y="4906"/>
                    <a:pt x="10407" y="4917"/>
                  </a:cubicBezTo>
                  <a:lnTo>
                    <a:pt x="10407" y="4917"/>
                  </a:lnTo>
                  <a:cubicBezTo>
                    <a:pt x="10403" y="4918"/>
                    <a:pt x="10399" y="4918"/>
                    <a:pt x="10395" y="4918"/>
                  </a:cubicBezTo>
                  <a:cubicBezTo>
                    <a:pt x="10381" y="4921"/>
                    <a:pt x="10375" y="4923"/>
                    <a:pt x="10374" y="4923"/>
                  </a:cubicBezTo>
                  <a:cubicBezTo>
                    <a:pt x="10370" y="4923"/>
                    <a:pt x="10391" y="4914"/>
                    <a:pt x="10383" y="4906"/>
                  </a:cubicBezTo>
                  <a:lnTo>
                    <a:pt x="10383" y="4906"/>
                  </a:lnTo>
                  <a:cubicBezTo>
                    <a:pt x="10335" y="4918"/>
                    <a:pt x="10383" y="4918"/>
                    <a:pt x="10347" y="4930"/>
                  </a:cubicBezTo>
                  <a:cubicBezTo>
                    <a:pt x="10327" y="4934"/>
                    <a:pt x="10321" y="4935"/>
                    <a:pt x="10319" y="4935"/>
                  </a:cubicBezTo>
                  <a:cubicBezTo>
                    <a:pt x="10314" y="4935"/>
                    <a:pt x="10327" y="4930"/>
                    <a:pt x="10288" y="4930"/>
                  </a:cubicBezTo>
                  <a:cubicBezTo>
                    <a:pt x="10288" y="4936"/>
                    <a:pt x="10297" y="4936"/>
                    <a:pt x="10304" y="4936"/>
                  </a:cubicBezTo>
                  <a:cubicBezTo>
                    <a:pt x="10311" y="4936"/>
                    <a:pt x="10317" y="4936"/>
                    <a:pt x="10311" y="4942"/>
                  </a:cubicBezTo>
                  <a:lnTo>
                    <a:pt x="10252" y="4942"/>
                  </a:lnTo>
                  <a:lnTo>
                    <a:pt x="10228" y="4954"/>
                  </a:lnTo>
                  <a:cubicBezTo>
                    <a:pt x="10228" y="4951"/>
                    <a:pt x="10225" y="4950"/>
                    <a:pt x="10221" y="4950"/>
                  </a:cubicBezTo>
                  <a:cubicBezTo>
                    <a:pt x="10209" y="4950"/>
                    <a:pt x="10184" y="4957"/>
                    <a:pt x="10164" y="4957"/>
                  </a:cubicBezTo>
                  <a:cubicBezTo>
                    <a:pt x="10156" y="4957"/>
                    <a:pt x="10150" y="4956"/>
                    <a:pt x="10145" y="4954"/>
                  </a:cubicBezTo>
                  <a:lnTo>
                    <a:pt x="10145" y="4954"/>
                  </a:lnTo>
                  <a:cubicBezTo>
                    <a:pt x="10139" y="4960"/>
                    <a:pt x="10151" y="4960"/>
                    <a:pt x="10160" y="4960"/>
                  </a:cubicBezTo>
                  <a:cubicBezTo>
                    <a:pt x="10169" y="4960"/>
                    <a:pt x="10175" y="4960"/>
                    <a:pt x="10157" y="4966"/>
                  </a:cubicBezTo>
                  <a:cubicBezTo>
                    <a:pt x="10181" y="4966"/>
                    <a:pt x="10228" y="4954"/>
                    <a:pt x="10252" y="4954"/>
                  </a:cubicBezTo>
                  <a:lnTo>
                    <a:pt x="10240" y="4966"/>
                  </a:lnTo>
                  <a:cubicBezTo>
                    <a:pt x="10231" y="4966"/>
                    <a:pt x="10223" y="4966"/>
                    <a:pt x="10216" y="4966"/>
                  </a:cubicBezTo>
                  <a:lnTo>
                    <a:pt x="10216" y="4966"/>
                  </a:lnTo>
                  <a:cubicBezTo>
                    <a:pt x="10212" y="4970"/>
                    <a:pt x="10219" y="4971"/>
                    <a:pt x="10230" y="4971"/>
                  </a:cubicBezTo>
                  <a:cubicBezTo>
                    <a:pt x="10253" y="4971"/>
                    <a:pt x="10296" y="4966"/>
                    <a:pt x="10311" y="4966"/>
                  </a:cubicBezTo>
                  <a:cubicBezTo>
                    <a:pt x="10311" y="4966"/>
                    <a:pt x="10311" y="4966"/>
                    <a:pt x="10288" y="4977"/>
                  </a:cubicBezTo>
                  <a:cubicBezTo>
                    <a:pt x="10335" y="4977"/>
                    <a:pt x="10335" y="4989"/>
                    <a:pt x="10383" y="4989"/>
                  </a:cubicBezTo>
                  <a:cubicBezTo>
                    <a:pt x="10347" y="4989"/>
                    <a:pt x="10335" y="5001"/>
                    <a:pt x="10300" y="5001"/>
                  </a:cubicBezTo>
                  <a:cubicBezTo>
                    <a:pt x="10300" y="5001"/>
                    <a:pt x="10293" y="5003"/>
                    <a:pt x="10283" y="5004"/>
                  </a:cubicBezTo>
                  <a:lnTo>
                    <a:pt x="10283" y="5004"/>
                  </a:lnTo>
                  <a:cubicBezTo>
                    <a:pt x="10285" y="5003"/>
                    <a:pt x="10287" y="5002"/>
                    <a:pt x="10288" y="5001"/>
                  </a:cubicBezTo>
                  <a:lnTo>
                    <a:pt x="10288" y="5001"/>
                  </a:lnTo>
                  <a:cubicBezTo>
                    <a:pt x="10285" y="5003"/>
                    <a:pt x="10283" y="5004"/>
                    <a:pt x="10282" y="5004"/>
                  </a:cubicBezTo>
                  <a:lnTo>
                    <a:pt x="10282" y="5004"/>
                  </a:lnTo>
                  <a:cubicBezTo>
                    <a:pt x="10263" y="5008"/>
                    <a:pt x="10233" y="5013"/>
                    <a:pt x="10217" y="5013"/>
                  </a:cubicBezTo>
                  <a:lnTo>
                    <a:pt x="10217" y="5013"/>
                  </a:lnTo>
                  <a:cubicBezTo>
                    <a:pt x="10222" y="5013"/>
                    <a:pt x="10265" y="5013"/>
                    <a:pt x="10282" y="5005"/>
                  </a:cubicBezTo>
                  <a:lnTo>
                    <a:pt x="10282" y="5005"/>
                  </a:lnTo>
                  <a:cubicBezTo>
                    <a:pt x="10280" y="5007"/>
                    <a:pt x="10287" y="5007"/>
                    <a:pt x="10292" y="5007"/>
                  </a:cubicBezTo>
                  <a:cubicBezTo>
                    <a:pt x="10300" y="5007"/>
                    <a:pt x="10306" y="5007"/>
                    <a:pt x="10288" y="5013"/>
                  </a:cubicBezTo>
                  <a:cubicBezTo>
                    <a:pt x="10276" y="5025"/>
                    <a:pt x="10240" y="5025"/>
                    <a:pt x="10216" y="5025"/>
                  </a:cubicBezTo>
                  <a:cubicBezTo>
                    <a:pt x="10216" y="5028"/>
                    <a:pt x="10219" y="5028"/>
                    <a:pt x="10224" y="5028"/>
                  </a:cubicBezTo>
                  <a:cubicBezTo>
                    <a:pt x="10238" y="5028"/>
                    <a:pt x="10264" y="5022"/>
                    <a:pt x="10274" y="5022"/>
                  </a:cubicBezTo>
                  <a:cubicBezTo>
                    <a:pt x="10277" y="5022"/>
                    <a:pt x="10278" y="5023"/>
                    <a:pt x="10276" y="5025"/>
                  </a:cubicBezTo>
                  <a:lnTo>
                    <a:pt x="10252" y="5025"/>
                  </a:lnTo>
                  <a:cubicBezTo>
                    <a:pt x="10240" y="5037"/>
                    <a:pt x="10264" y="5037"/>
                    <a:pt x="10300" y="5037"/>
                  </a:cubicBezTo>
                  <a:cubicBezTo>
                    <a:pt x="10228" y="5049"/>
                    <a:pt x="10300" y="5049"/>
                    <a:pt x="10240" y="5049"/>
                  </a:cubicBezTo>
                  <a:cubicBezTo>
                    <a:pt x="10244" y="5053"/>
                    <a:pt x="10249" y="5054"/>
                    <a:pt x="10255" y="5054"/>
                  </a:cubicBezTo>
                  <a:cubicBezTo>
                    <a:pt x="10262" y="5054"/>
                    <a:pt x="10271" y="5052"/>
                    <a:pt x="10279" y="5051"/>
                  </a:cubicBezTo>
                  <a:lnTo>
                    <a:pt x="10279" y="5051"/>
                  </a:lnTo>
                  <a:lnTo>
                    <a:pt x="10240" y="5061"/>
                  </a:lnTo>
                  <a:cubicBezTo>
                    <a:pt x="10227" y="5070"/>
                    <a:pt x="10238" y="5072"/>
                    <a:pt x="10256" y="5072"/>
                  </a:cubicBezTo>
                  <a:cubicBezTo>
                    <a:pt x="10275" y="5072"/>
                    <a:pt x="10302" y="5069"/>
                    <a:pt x="10312" y="5069"/>
                  </a:cubicBezTo>
                  <a:cubicBezTo>
                    <a:pt x="10318" y="5069"/>
                    <a:pt x="10320" y="5070"/>
                    <a:pt x="10311" y="5073"/>
                  </a:cubicBezTo>
                  <a:lnTo>
                    <a:pt x="10240" y="5073"/>
                  </a:lnTo>
                  <a:cubicBezTo>
                    <a:pt x="10252" y="5073"/>
                    <a:pt x="10240" y="5085"/>
                    <a:pt x="10276" y="5085"/>
                  </a:cubicBezTo>
                  <a:cubicBezTo>
                    <a:pt x="10264" y="5085"/>
                    <a:pt x="10264" y="5085"/>
                    <a:pt x="10252" y="5096"/>
                  </a:cubicBezTo>
                  <a:lnTo>
                    <a:pt x="10311" y="5096"/>
                  </a:lnTo>
                  <a:cubicBezTo>
                    <a:pt x="10311" y="5096"/>
                    <a:pt x="10276" y="5108"/>
                    <a:pt x="10264" y="5120"/>
                  </a:cubicBezTo>
                  <a:cubicBezTo>
                    <a:pt x="10300" y="5120"/>
                    <a:pt x="10240" y="5144"/>
                    <a:pt x="10276" y="5156"/>
                  </a:cubicBezTo>
                  <a:cubicBezTo>
                    <a:pt x="10276" y="5158"/>
                    <a:pt x="10279" y="5159"/>
                    <a:pt x="10283" y="5159"/>
                  </a:cubicBezTo>
                  <a:cubicBezTo>
                    <a:pt x="10289" y="5159"/>
                    <a:pt x="10298" y="5158"/>
                    <a:pt x="10308" y="5155"/>
                  </a:cubicBezTo>
                  <a:lnTo>
                    <a:pt x="10308" y="5155"/>
                  </a:lnTo>
                  <a:cubicBezTo>
                    <a:pt x="10292" y="5163"/>
                    <a:pt x="10292" y="5168"/>
                    <a:pt x="10276" y="5168"/>
                  </a:cubicBezTo>
                  <a:cubicBezTo>
                    <a:pt x="10252" y="5192"/>
                    <a:pt x="10323" y="5192"/>
                    <a:pt x="10288" y="5204"/>
                  </a:cubicBezTo>
                  <a:cubicBezTo>
                    <a:pt x="10280" y="5204"/>
                    <a:pt x="10272" y="5209"/>
                    <a:pt x="10264" y="5209"/>
                  </a:cubicBezTo>
                  <a:cubicBezTo>
                    <a:pt x="10260" y="5209"/>
                    <a:pt x="10256" y="5208"/>
                    <a:pt x="10252" y="5204"/>
                  </a:cubicBezTo>
                  <a:cubicBezTo>
                    <a:pt x="10240" y="5216"/>
                    <a:pt x="10252" y="5227"/>
                    <a:pt x="10252" y="5239"/>
                  </a:cubicBezTo>
                  <a:lnTo>
                    <a:pt x="10240" y="5239"/>
                  </a:lnTo>
                  <a:cubicBezTo>
                    <a:pt x="10204" y="5251"/>
                    <a:pt x="10252" y="5263"/>
                    <a:pt x="10276" y="5275"/>
                  </a:cubicBezTo>
                  <a:lnTo>
                    <a:pt x="10240" y="5275"/>
                  </a:lnTo>
                  <a:cubicBezTo>
                    <a:pt x="10228" y="5287"/>
                    <a:pt x="10216" y="5299"/>
                    <a:pt x="10276" y="5299"/>
                  </a:cubicBezTo>
                  <a:cubicBezTo>
                    <a:pt x="10216" y="5311"/>
                    <a:pt x="10288" y="5299"/>
                    <a:pt x="10240" y="5323"/>
                  </a:cubicBezTo>
                  <a:lnTo>
                    <a:pt x="10228" y="5323"/>
                  </a:lnTo>
                  <a:cubicBezTo>
                    <a:pt x="10204" y="5323"/>
                    <a:pt x="10216" y="5335"/>
                    <a:pt x="10204" y="5335"/>
                  </a:cubicBezTo>
                  <a:cubicBezTo>
                    <a:pt x="10228" y="5341"/>
                    <a:pt x="10258" y="5341"/>
                    <a:pt x="10279" y="5341"/>
                  </a:cubicBezTo>
                  <a:cubicBezTo>
                    <a:pt x="10300" y="5341"/>
                    <a:pt x="10311" y="5341"/>
                    <a:pt x="10300" y="5347"/>
                  </a:cubicBezTo>
                  <a:cubicBezTo>
                    <a:pt x="10273" y="5355"/>
                    <a:pt x="10263" y="5358"/>
                    <a:pt x="10258" y="5358"/>
                  </a:cubicBezTo>
                  <a:cubicBezTo>
                    <a:pt x="10252" y="5358"/>
                    <a:pt x="10252" y="5355"/>
                    <a:pt x="10243" y="5355"/>
                  </a:cubicBezTo>
                  <a:cubicBezTo>
                    <a:pt x="10238" y="5355"/>
                    <a:pt x="10230" y="5356"/>
                    <a:pt x="10216" y="5358"/>
                  </a:cubicBezTo>
                  <a:lnTo>
                    <a:pt x="10228" y="5358"/>
                  </a:lnTo>
                  <a:cubicBezTo>
                    <a:pt x="10204" y="5370"/>
                    <a:pt x="10216" y="5370"/>
                    <a:pt x="10181" y="5370"/>
                  </a:cubicBezTo>
                  <a:lnTo>
                    <a:pt x="10264" y="5370"/>
                  </a:lnTo>
                  <a:cubicBezTo>
                    <a:pt x="10276" y="5370"/>
                    <a:pt x="10276" y="5358"/>
                    <a:pt x="10276" y="5358"/>
                  </a:cubicBezTo>
                  <a:cubicBezTo>
                    <a:pt x="10323" y="5358"/>
                    <a:pt x="10288" y="5370"/>
                    <a:pt x="10300" y="5382"/>
                  </a:cubicBezTo>
                  <a:cubicBezTo>
                    <a:pt x="10300" y="5382"/>
                    <a:pt x="10323" y="5370"/>
                    <a:pt x="10359" y="5358"/>
                  </a:cubicBezTo>
                  <a:lnTo>
                    <a:pt x="10359" y="5358"/>
                  </a:lnTo>
                  <a:cubicBezTo>
                    <a:pt x="10335" y="5370"/>
                    <a:pt x="10419" y="5370"/>
                    <a:pt x="10442" y="5370"/>
                  </a:cubicBezTo>
                  <a:cubicBezTo>
                    <a:pt x="10431" y="5376"/>
                    <a:pt x="10416" y="5376"/>
                    <a:pt x="10396" y="5376"/>
                  </a:cubicBezTo>
                  <a:cubicBezTo>
                    <a:pt x="10377" y="5376"/>
                    <a:pt x="10353" y="5376"/>
                    <a:pt x="10323" y="5382"/>
                  </a:cubicBezTo>
                  <a:cubicBezTo>
                    <a:pt x="10311" y="5382"/>
                    <a:pt x="10264" y="5394"/>
                    <a:pt x="10240" y="5394"/>
                  </a:cubicBezTo>
                  <a:cubicBezTo>
                    <a:pt x="10240" y="5406"/>
                    <a:pt x="10276" y="5406"/>
                    <a:pt x="10300" y="5406"/>
                  </a:cubicBezTo>
                  <a:lnTo>
                    <a:pt x="10276" y="5418"/>
                  </a:lnTo>
                  <a:cubicBezTo>
                    <a:pt x="10288" y="5418"/>
                    <a:pt x="10359" y="5418"/>
                    <a:pt x="10323" y="5430"/>
                  </a:cubicBezTo>
                  <a:lnTo>
                    <a:pt x="10383" y="5430"/>
                  </a:lnTo>
                  <a:cubicBezTo>
                    <a:pt x="10357" y="5430"/>
                    <a:pt x="10344" y="5436"/>
                    <a:pt x="10329" y="5440"/>
                  </a:cubicBezTo>
                  <a:lnTo>
                    <a:pt x="10329" y="5440"/>
                  </a:lnTo>
                  <a:cubicBezTo>
                    <a:pt x="10337" y="5439"/>
                    <a:pt x="10344" y="5438"/>
                    <a:pt x="10349" y="5438"/>
                  </a:cubicBezTo>
                  <a:cubicBezTo>
                    <a:pt x="10385" y="5438"/>
                    <a:pt x="10376" y="5454"/>
                    <a:pt x="10442" y="5454"/>
                  </a:cubicBezTo>
                  <a:cubicBezTo>
                    <a:pt x="10419" y="5454"/>
                    <a:pt x="10383" y="5454"/>
                    <a:pt x="10371" y="5466"/>
                  </a:cubicBezTo>
                  <a:lnTo>
                    <a:pt x="10442" y="5466"/>
                  </a:lnTo>
                  <a:cubicBezTo>
                    <a:pt x="10419" y="5477"/>
                    <a:pt x="10407" y="5477"/>
                    <a:pt x="10359" y="5489"/>
                  </a:cubicBezTo>
                  <a:cubicBezTo>
                    <a:pt x="10363" y="5491"/>
                    <a:pt x="10368" y="5491"/>
                    <a:pt x="10373" y="5491"/>
                  </a:cubicBezTo>
                  <a:cubicBezTo>
                    <a:pt x="10406" y="5491"/>
                    <a:pt x="10457" y="5471"/>
                    <a:pt x="10479" y="5471"/>
                  </a:cubicBezTo>
                  <a:cubicBezTo>
                    <a:pt x="10486" y="5471"/>
                    <a:pt x="10490" y="5473"/>
                    <a:pt x="10490" y="5477"/>
                  </a:cubicBezTo>
                  <a:cubicBezTo>
                    <a:pt x="10472" y="5483"/>
                    <a:pt x="10460" y="5483"/>
                    <a:pt x="10451" y="5483"/>
                  </a:cubicBezTo>
                  <a:cubicBezTo>
                    <a:pt x="10442" y="5483"/>
                    <a:pt x="10436" y="5483"/>
                    <a:pt x="10431" y="5489"/>
                  </a:cubicBezTo>
                  <a:lnTo>
                    <a:pt x="10419" y="5489"/>
                  </a:lnTo>
                  <a:cubicBezTo>
                    <a:pt x="10391" y="5496"/>
                    <a:pt x="10383" y="5498"/>
                    <a:pt x="10387" y="5498"/>
                  </a:cubicBezTo>
                  <a:cubicBezTo>
                    <a:pt x="10395" y="5498"/>
                    <a:pt x="10461" y="5487"/>
                    <a:pt x="10483" y="5487"/>
                  </a:cubicBezTo>
                  <a:cubicBezTo>
                    <a:pt x="10489" y="5487"/>
                    <a:pt x="10492" y="5488"/>
                    <a:pt x="10490" y="5489"/>
                  </a:cubicBezTo>
                  <a:cubicBezTo>
                    <a:pt x="10460" y="5495"/>
                    <a:pt x="10451" y="5495"/>
                    <a:pt x="10444" y="5495"/>
                  </a:cubicBezTo>
                  <a:cubicBezTo>
                    <a:pt x="10436" y="5495"/>
                    <a:pt x="10431" y="5495"/>
                    <a:pt x="10407" y="5501"/>
                  </a:cubicBezTo>
                  <a:cubicBezTo>
                    <a:pt x="10419" y="5507"/>
                    <a:pt x="10445" y="5507"/>
                    <a:pt x="10468" y="5507"/>
                  </a:cubicBezTo>
                  <a:cubicBezTo>
                    <a:pt x="10490" y="5507"/>
                    <a:pt x="10508" y="5507"/>
                    <a:pt x="10502" y="5513"/>
                  </a:cubicBezTo>
                  <a:lnTo>
                    <a:pt x="10466" y="5513"/>
                  </a:lnTo>
                  <a:cubicBezTo>
                    <a:pt x="10478" y="5513"/>
                    <a:pt x="10466" y="5525"/>
                    <a:pt x="10466" y="5537"/>
                  </a:cubicBezTo>
                  <a:lnTo>
                    <a:pt x="10454" y="5537"/>
                  </a:lnTo>
                  <a:cubicBezTo>
                    <a:pt x="10448" y="5543"/>
                    <a:pt x="10457" y="5543"/>
                    <a:pt x="10463" y="5543"/>
                  </a:cubicBezTo>
                  <a:cubicBezTo>
                    <a:pt x="10469" y="5543"/>
                    <a:pt x="10472" y="5543"/>
                    <a:pt x="10454" y="5549"/>
                  </a:cubicBezTo>
                  <a:lnTo>
                    <a:pt x="10478" y="5549"/>
                  </a:lnTo>
                  <a:cubicBezTo>
                    <a:pt x="10502" y="5537"/>
                    <a:pt x="10526" y="5525"/>
                    <a:pt x="10490" y="5525"/>
                  </a:cubicBezTo>
                  <a:cubicBezTo>
                    <a:pt x="10526" y="5525"/>
                    <a:pt x="10562" y="5501"/>
                    <a:pt x="10609" y="5501"/>
                  </a:cubicBezTo>
                  <a:lnTo>
                    <a:pt x="10597" y="5501"/>
                  </a:lnTo>
                  <a:cubicBezTo>
                    <a:pt x="10681" y="5477"/>
                    <a:pt x="10692" y="5454"/>
                    <a:pt x="10716" y="5442"/>
                  </a:cubicBezTo>
                  <a:cubicBezTo>
                    <a:pt x="10657" y="5442"/>
                    <a:pt x="10740" y="5418"/>
                    <a:pt x="10692" y="5406"/>
                  </a:cubicBezTo>
                  <a:lnTo>
                    <a:pt x="10692" y="5406"/>
                  </a:lnTo>
                  <a:cubicBezTo>
                    <a:pt x="10669" y="5410"/>
                    <a:pt x="10659" y="5411"/>
                    <a:pt x="10657" y="5411"/>
                  </a:cubicBezTo>
                  <a:cubicBezTo>
                    <a:pt x="10653" y="5411"/>
                    <a:pt x="10677" y="5406"/>
                    <a:pt x="10669" y="5406"/>
                  </a:cubicBezTo>
                  <a:cubicBezTo>
                    <a:pt x="10681" y="5406"/>
                    <a:pt x="10716" y="5394"/>
                    <a:pt x="10728" y="5394"/>
                  </a:cubicBezTo>
                  <a:lnTo>
                    <a:pt x="10692" y="5394"/>
                  </a:lnTo>
                  <a:cubicBezTo>
                    <a:pt x="10712" y="5384"/>
                    <a:pt x="10754" y="5367"/>
                    <a:pt x="10745" y="5367"/>
                  </a:cubicBezTo>
                  <a:cubicBezTo>
                    <a:pt x="10742" y="5367"/>
                    <a:pt x="10737" y="5368"/>
                    <a:pt x="10728" y="5370"/>
                  </a:cubicBezTo>
                  <a:cubicBezTo>
                    <a:pt x="10740" y="5358"/>
                    <a:pt x="10752" y="5358"/>
                    <a:pt x="10764" y="5358"/>
                  </a:cubicBezTo>
                  <a:cubicBezTo>
                    <a:pt x="10764" y="5347"/>
                    <a:pt x="10776" y="5335"/>
                    <a:pt x="10788" y="5335"/>
                  </a:cubicBezTo>
                  <a:cubicBezTo>
                    <a:pt x="10716" y="5335"/>
                    <a:pt x="10764" y="5323"/>
                    <a:pt x="10740" y="5323"/>
                  </a:cubicBezTo>
                  <a:cubicBezTo>
                    <a:pt x="10752" y="5323"/>
                    <a:pt x="10764" y="5311"/>
                    <a:pt x="10776" y="5311"/>
                  </a:cubicBezTo>
                  <a:lnTo>
                    <a:pt x="10716" y="5311"/>
                  </a:lnTo>
                  <a:cubicBezTo>
                    <a:pt x="10681" y="5311"/>
                    <a:pt x="10752" y="5299"/>
                    <a:pt x="10728" y="5299"/>
                  </a:cubicBezTo>
                  <a:lnTo>
                    <a:pt x="10716" y="5299"/>
                  </a:lnTo>
                  <a:cubicBezTo>
                    <a:pt x="10692" y="5299"/>
                    <a:pt x="10728" y="5287"/>
                    <a:pt x="10764" y="5275"/>
                  </a:cubicBezTo>
                  <a:cubicBezTo>
                    <a:pt x="10716" y="5263"/>
                    <a:pt x="10716" y="5251"/>
                    <a:pt x="10728" y="5227"/>
                  </a:cubicBezTo>
                  <a:lnTo>
                    <a:pt x="10728" y="5227"/>
                  </a:lnTo>
                  <a:cubicBezTo>
                    <a:pt x="10728" y="5233"/>
                    <a:pt x="10731" y="5236"/>
                    <a:pt x="10733" y="5236"/>
                  </a:cubicBezTo>
                  <a:cubicBezTo>
                    <a:pt x="10734" y="5236"/>
                    <a:pt x="10734" y="5233"/>
                    <a:pt x="10728" y="5227"/>
                  </a:cubicBezTo>
                  <a:lnTo>
                    <a:pt x="10728" y="5227"/>
                  </a:lnTo>
                  <a:cubicBezTo>
                    <a:pt x="10728" y="5227"/>
                    <a:pt x="10728" y="5227"/>
                    <a:pt x="10728" y="5227"/>
                  </a:cubicBezTo>
                  <a:cubicBezTo>
                    <a:pt x="10740" y="5216"/>
                    <a:pt x="10752" y="5216"/>
                    <a:pt x="10764" y="5204"/>
                  </a:cubicBezTo>
                  <a:cubicBezTo>
                    <a:pt x="10776" y="5192"/>
                    <a:pt x="10788" y="5180"/>
                    <a:pt x="10788" y="5168"/>
                  </a:cubicBezTo>
                  <a:cubicBezTo>
                    <a:pt x="10800" y="5180"/>
                    <a:pt x="10812" y="5192"/>
                    <a:pt x="10800" y="5192"/>
                  </a:cubicBezTo>
                  <a:cubicBezTo>
                    <a:pt x="10805" y="5197"/>
                    <a:pt x="10809" y="5199"/>
                    <a:pt x="10812" y="5199"/>
                  </a:cubicBezTo>
                  <a:cubicBezTo>
                    <a:pt x="10820" y="5199"/>
                    <a:pt x="10826" y="5190"/>
                    <a:pt x="10835" y="5190"/>
                  </a:cubicBezTo>
                  <a:cubicBezTo>
                    <a:pt x="10841" y="5190"/>
                    <a:pt x="10849" y="5193"/>
                    <a:pt x="10859" y="5204"/>
                  </a:cubicBezTo>
                  <a:cubicBezTo>
                    <a:pt x="10883" y="5192"/>
                    <a:pt x="10835" y="5180"/>
                    <a:pt x="10823" y="5168"/>
                  </a:cubicBezTo>
                  <a:lnTo>
                    <a:pt x="10823" y="5180"/>
                  </a:lnTo>
                  <a:cubicBezTo>
                    <a:pt x="10812" y="5180"/>
                    <a:pt x="10800" y="5168"/>
                    <a:pt x="10788" y="5156"/>
                  </a:cubicBezTo>
                  <a:cubicBezTo>
                    <a:pt x="10776" y="5144"/>
                    <a:pt x="10776" y="5144"/>
                    <a:pt x="10764" y="5144"/>
                  </a:cubicBezTo>
                  <a:cubicBezTo>
                    <a:pt x="10764" y="5144"/>
                    <a:pt x="10764" y="5156"/>
                    <a:pt x="10776" y="5156"/>
                  </a:cubicBezTo>
                  <a:cubicBezTo>
                    <a:pt x="10764" y="5156"/>
                    <a:pt x="10740" y="5156"/>
                    <a:pt x="10728" y="5168"/>
                  </a:cubicBezTo>
                  <a:cubicBezTo>
                    <a:pt x="10728" y="5168"/>
                    <a:pt x="10728" y="5168"/>
                    <a:pt x="10716" y="5156"/>
                  </a:cubicBezTo>
                  <a:lnTo>
                    <a:pt x="10704" y="5156"/>
                  </a:lnTo>
                  <a:lnTo>
                    <a:pt x="10716" y="5168"/>
                  </a:lnTo>
                  <a:cubicBezTo>
                    <a:pt x="10708" y="5168"/>
                    <a:pt x="10685" y="5173"/>
                    <a:pt x="10673" y="5173"/>
                  </a:cubicBezTo>
                  <a:cubicBezTo>
                    <a:pt x="10667" y="5173"/>
                    <a:pt x="10665" y="5172"/>
                    <a:pt x="10669" y="5168"/>
                  </a:cubicBezTo>
                  <a:lnTo>
                    <a:pt x="10692" y="5168"/>
                  </a:lnTo>
                  <a:cubicBezTo>
                    <a:pt x="10692" y="5168"/>
                    <a:pt x="10669" y="5168"/>
                    <a:pt x="10681" y="5156"/>
                  </a:cubicBezTo>
                  <a:lnTo>
                    <a:pt x="10692" y="5156"/>
                  </a:lnTo>
                  <a:lnTo>
                    <a:pt x="10715" y="5133"/>
                  </a:lnTo>
                  <a:lnTo>
                    <a:pt x="10715" y="5133"/>
                  </a:lnTo>
                  <a:cubicBezTo>
                    <a:pt x="10724" y="5137"/>
                    <a:pt x="10719" y="5144"/>
                    <a:pt x="10728" y="5144"/>
                  </a:cubicBezTo>
                  <a:lnTo>
                    <a:pt x="10776" y="5144"/>
                  </a:lnTo>
                  <a:lnTo>
                    <a:pt x="10752" y="5132"/>
                  </a:lnTo>
                  <a:lnTo>
                    <a:pt x="10776" y="5132"/>
                  </a:lnTo>
                  <a:cubicBezTo>
                    <a:pt x="10788" y="5126"/>
                    <a:pt x="10779" y="5126"/>
                    <a:pt x="10768" y="5126"/>
                  </a:cubicBezTo>
                  <a:cubicBezTo>
                    <a:pt x="10763" y="5126"/>
                    <a:pt x="10758" y="5126"/>
                    <a:pt x="10754" y="5126"/>
                  </a:cubicBezTo>
                  <a:lnTo>
                    <a:pt x="10754" y="5126"/>
                  </a:lnTo>
                  <a:cubicBezTo>
                    <a:pt x="10755" y="5126"/>
                    <a:pt x="10755" y="5126"/>
                    <a:pt x="10755" y="5126"/>
                  </a:cubicBezTo>
                  <a:cubicBezTo>
                    <a:pt x="10759" y="5126"/>
                    <a:pt x="10764" y="5124"/>
                    <a:pt x="10776" y="5120"/>
                  </a:cubicBezTo>
                  <a:lnTo>
                    <a:pt x="10788" y="5120"/>
                  </a:lnTo>
                  <a:lnTo>
                    <a:pt x="10788" y="5108"/>
                  </a:lnTo>
                  <a:lnTo>
                    <a:pt x="10776" y="5108"/>
                  </a:lnTo>
                  <a:cubicBezTo>
                    <a:pt x="10800" y="5108"/>
                    <a:pt x="10800" y="5096"/>
                    <a:pt x="10800" y="5096"/>
                  </a:cubicBezTo>
                  <a:cubicBezTo>
                    <a:pt x="10809" y="5116"/>
                    <a:pt x="10827" y="5135"/>
                    <a:pt x="10820" y="5135"/>
                  </a:cubicBezTo>
                  <a:cubicBezTo>
                    <a:pt x="10819" y="5135"/>
                    <a:pt x="10816" y="5134"/>
                    <a:pt x="10812" y="5132"/>
                  </a:cubicBezTo>
                  <a:cubicBezTo>
                    <a:pt x="10800" y="5132"/>
                    <a:pt x="10800" y="5132"/>
                    <a:pt x="10788" y="5121"/>
                  </a:cubicBezTo>
                  <a:lnTo>
                    <a:pt x="10788" y="5121"/>
                  </a:lnTo>
                  <a:cubicBezTo>
                    <a:pt x="10800" y="5132"/>
                    <a:pt x="10811" y="5144"/>
                    <a:pt x="10800" y="5144"/>
                  </a:cubicBezTo>
                  <a:cubicBezTo>
                    <a:pt x="10823" y="5144"/>
                    <a:pt x="10835" y="5168"/>
                    <a:pt x="10847" y="5180"/>
                  </a:cubicBezTo>
                  <a:cubicBezTo>
                    <a:pt x="10859" y="5180"/>
                    <a:pt x="10883" y="5168"/>
                    <a:pt x="10859" y="5156"/>
                  </a:cubicBezTo>
                  <a:lnTo>
                    <a:pt x="10847" y="5156"/>
                  </a:lnTo>
                  <a:cubicBezTo>
                    <a:pt x="10835" y="5144"/>
                    <a:pt x="10835" y="5132"/>
                    <a:pt x="10823" y="5120"/>
                  </a:cubicBezTo>
                  <a:lnTo>
                    <a:pt x="10823" y="5120"/>
                  </a:lnTo>
                  <a:cubicBezTo>
                    <a:pt x="10835" y="5120"/>
                    <a:pt x="10859" y="5144"/>
                    <a:pt x="10871" y="5144"/>
                  </a:cubicBezTo>
                  <a:cubicBezTo>
                    <a:pt x="10883" y="5132"/>
                    <a:pt x="10823" y="5108"/>
                    <a:pt x="10823" y="5096"/>
                  </a:cubicBezTo>
                  <a:cubicBezTo>
                    <a:pt x="10823" y="5096"/>
                    <a:pt x="10823" y="5096"/>
                    <a:pt x="10823" y="5085"/>
                  </a:cubicBezTo>
                  <a:lnTo>
                    <a:pt x="10835" y="5096"/>
                  </a:lnTo>
                  <a:cubicBezTo>
                    <a:pt x="10823" y="5085"/>
                    <a:pt x="10823" y="5073"/>
                    <a:pt x="10823" y="5061"/>
                  </a:cubicBezTo>
                  <a:cubicBezTo>
                    <a:pt x="10812" y="5061"/>
                    <a:pt x="10812" y="5049"/>
                    <a:pt x="10800" y="5037"/>
                  </a:cubicBezTo>
                  <a:lnTo>
                    <a:pt x="10812" y="5037"/>
                  </a:lnTo>
                  <a:cubicBezTo>
                    <a:pt x="10812" y="5037"/>
                    <a:pt x="10812" y="5037"/>
                    <a:pt x="10812" y="5025"/>
                  </a:cubicBezTo>
                  <a:lnTo>
                    <a:pt x="10823" y="5025"/>
                  </a:lnTo>
                  <a:cubicBezTo>
                    <a:pt x="10823" y="5025"/>
                    <a:pt x="10812" y="5025"/>
                    <a:pt x="10812" y="5013"/>
                  </a:cubicBezTo>
                  <a:lnTo>
                    <a:pt x="10823" y="5013"/>
                  </a:lnTo>
                  <a:cubicBezTo>
                    <a:pt x="10823" y="5013"/>
                    <a:pt x="10823" y="5013"/>
                    <a:pt x="10823" y="5025"/>
                  </a:cubicBezTo>
                  <a:cubicBezTo>
                    <a:pt x="10895" y="5073"/>
                    <a:pt x="10800" y="5037"/>
                    <a:pt x="10835" y="5073"/>
                  </a:cubicBezTo>
                  <a:cubicBezTo>
                    <a:pt x="10859" y="5085"/>
                    <a:pt x="10871" y="5108"/>
                    <a:pt x="10895" y="5132"/>
                  </a:cubicBezTo>
                  <a:lnTo>
                    <a:pt x="10871" y="5073"/>
                  </a:lnTo>
                  <a:lnTo>
                    <a:pt x="10871" y="5073"/>
                  </a:lnTo>
                  <a:cubicBezTo>
                    <a:pt x="10879" y="5081"/>
                    <a:pt x="10904" y="5095"/>
                    <a:pt x="10912" y="5095"/>
                  </a:cubicBezTo>
                  <a:cubicBezTo>
                    <a:pt x="10915" y="5095"/>
                    <a:pt x="10914" y="5092"/>
                    <a:pt x="10907" y="5085"/>
                  </a:cubicBezTo>
                  <a:lnTo>
                    <a:pt x="10895" y="5085"/>
                  </a:lnTo>
                  <a:cubicBezTo>
                    <a:pt x="10895" y="5061"/>
                    <a:pt x="10859" y="5037"/>
                    <a:pt x="10883" y="5037"/>
                  </a:cubicBezTo>
                  <a:cubicBezTo>
                    <a:pt x="10883" y="5049"/>
                    <a:pt x="10895" y="5061"/>
                    <a:pt x="10907" y="5061"/>
                  </a:cubicBezTo>
                  <a:cubicBezTo>
                    <a:pt x="10919" y="5061"/>
                    <a:pt x="10895" y="5037"/>
                    <a:pt x="10883" y="5025"/>
                  </a:cubicBezTo>
                  <a:lnTo>
                    <a:pt x="10883" y="5025"/>
                  </a:lnTo>
                  <a:cubicBezTo>
                    <a:pt x="10895" y="5025"/>
                    <a:pt x="10919" y="5061"/>
                    <a:pt x="10931" y="5061"/>
                  </a:cubicBezTo>
                  <a:cubicBezTo>
                    <a:pt x="10919" y="5043"/>
                    <a:pt x="10925" y="5040"/>
                    <a:pt x="10934" y="5040"/>
                  </a:cubicBezTo>
                  <a:cubicBezTo>
                    <a:pt x="10938" y="5040"/>
                    <a:pt x="10943" y="5041"/>
                    <a:pt x="10947" y="5041"/>
                  </a:cubicBezTo>
                  <a:cubicBezTo>
                    <a:pt x="10951" y="5041"/>
                    <a:pt x="10954" y="5040"/>
                    <a:pt x="10954" y="5037"/>
                  </a:cubicBezTo>
                  <a:cubicBezTo>
                    <a:pt x="10907" y="5013"/>
                    <a:pt x="10907" y="4966"/>
                    <a:pt x="10859" y="4954"/>
                  </a:cubicBezTo>
                  <a:lnTo>
                    <a:pt x="10835" y="4906"/>
                  </a:lnTo>
                  <a:lnTo>
                    <a:pt x="10835" y="4906"/>
                  </a:lnTo>
                  <a:cubicBezTo>
                    <a:pt x="10871" y="4930"/>
                    <a:pt x="10895" y="4966"/>
                    <a:pt x="10943" y="4989"/>
                  </a:cubicBezTo>
                  <a:lnTo>
                    <a:pt x="10931" y="5001"/>
                  </a:lnTo>
                  <a:cubicBezTo>
                    <a:pt x="10942" y="5010"/>
                    <a:pt x="10948" y="5014"/>
                    <a:pt x="10951" y="5014"/>
                  </a:cubicBezTo>
                  <a:cubicBezTo>
                    <a:pt x="10962" y="5014"/>
                    <a:pt x="10936" y="4970"/>
                    <a:pt x="10963" y="4970"/>
                  </a:cubicBezTo>
                  <a:cubicBezTo>
                    <a:pt x="10969" y="4970"/>
                    <a:pt x="10978" y="4972"/>
                    <a:pt x="10990" y="4977"/>
                  </a:cubicBezTo>
                  <a:cubicBezTo>
                    <a:pt x="10990" y="4977"/>
                    <a:pt x="10985" y="4972"/>
                    <a:pt x="10995" y="4972"/>
                  </a:cubicBezTo>
                  <a:cubicBezTo>
                    <a:pt x="11001" y="4972"/>
                    <a:pt x="11010" y="4973"/>
                    <a:pt x="11026" y="4977"/>
                  </a:cubicBezTo>
                  <a:lnTo>
                    <a:pt x="10966" y="4942"/>
                  </a:lnTo>
                  <a:cubicBezTo>
                    <a:pt x="10990" y="4942"/>
                    <a:pt x="11014" y="4966"/>
                    <a:pt x="11026" y="4966"/>
                  </a:cubicBezTo>
                  <a:cubicBezTo>
                    <a:pt x="11026" y="4954"/>
                    <a:pt x="11038" y="4954"/>
                    <a:pt x="11038" y="4954"/>
                  </a:cubicBezTo>
                  <a:cubicBezTo>
                    <a:pt x="11050" y="4966"/>
                    <a:pt x="11050" y="4966"/>
                    <a:pt x="11050" y="4977"/>
                  </a:cubicBezTo>
                  <a:cubicBezTo>
                    <a:pt x="11060" y="4981"/>
                    <a:pt x="11067" y="4982"/>
                    <a:pt x="11070" y="4982"/>
                  </a:cubicBezTo>
                  <a:cubicBezTo>
                    <a:pt x="11078" y="4982"/>
                    <a:pt x="11070" y="4974"/>
                    <a:pt x="11062" y="4966"/>
                  </a:cubicBezTo>
                  <a:cubicBezTo>
                    <a:pt x="11050" y="4954"/>
                    <a:pt x="11050" y="4942"/>
                    <a:pt x="11062" y="4942"/>
                  </a:cubicBezTo>
                  <a:cubicBezTo>
                    <a:pt x="11062" y="4942"/>
                    <a:pt x="11062" y="4930"/>
                    <a:pt x="11062" y="4930"/>
                  </a:cubicBezTo>
                  <a:cubicBezTo>
                    <a:pt x="11050" y="4930"/>
                    <a:pt x="11014" y="4906"/>
                    <a:pt x="11002" y="4906"/>
                  </a:cubicBezTo>
                  <a:cubicBezTo>
                    <a:pt x="11019" y="4898"/>
                    <a:pt x="11024" y="4889"/>
                    <a:pt x="11046" y="4889"/>
                  </a:cubicBezTo>
                  <a:cubicBezTo>
                    <a:pt x="11056" y="4889"/>
                    <a:pt x="11068" y="4891"/>
                    <a:pt x="11085" y="4894"/>
                  </a:cubicBezTo>
                  <a:cubicBezTo>
                    <a:pt x="11097" y="4906"/>
                    <a:pt x="11121" y="4918"/>
                    <a:pt x="11121" y="4918"/>
                  </a:cubicBezTo>
                  <a:cubicBezTo>
                    <a:pt x="11133" y="4918"/>
                    <a:pt x="11109" y="4894"/>
                    <a:pt x="11085" y="4882"/>
                  </a:cubicBezTo>
                  <a:cubicBezTo>
                    <a:pt x="11085" y="4870"/>
                    <a:pt x="11085" y="4870"/>
                    <a:pt x="11085" y="4870"/>
                  </a:cubicBezTo>
                  <a:cubicBezTo>
                    <a:pt x="11097" y="4882"/>
                    <a:pt x="11121" y="4882"/>
                    <a:pt x="11121" y="4882"/>
                  </a:cubicBezTo>
                  <a:cubicBezTo>
                    <a:pt x="11129" y="4882"/>
                    <a:pt x="11132" y="4887"/>
                    <a:pt x="11133" y="4887"/>
                  </a:cubicBezTo>
                  <a:cubicBezTo>
                    <a:pt x="11133" y="4887"/>
                    <a:pt x="11133" y="4886"/>
                    <a:pt x="11133" y="4882"/>
                  </a:cubicBezTo>
                  <a:cubicBezTo>
                    <a:pt x="11097" y="4858"/>
                    <a:pt x="11133" y="4858"/>
                    <a:pt x="11109" y="4835"/>
                  </a:cubicBezTo>
                  <a:lnTo>
                    <a:pt x="11109" y="4835"/>
                  </a:lnTo>
                  <a:cubicBezTo>
                    <a:pt x="11109" y="4835"/>
                    <a:pt x="11097" y="4846"/>
                    <a:pt x="11097" y="4846"/>
                  </a:cubicBezTo>
                  <a:cubicBezTo>
                    <a:pt x="11077" y="4826"/>
                    <a:pt x="11056" y="4796"/>
                    <a:pt x="11066" y="4796"/>
                  </a:cubicBezTo>
                  <a:cubicBezTo>
                    <a:pt x="11068" y="4796"/>
                    <a:pt x="11070" y="4797"/>
                    <a:pt x="11073" y="4799"/>
                  </a:cubicBezTo>
                  <a:cubicBezTo>
                    <a:pt x="11097" y="4835"/>
                    <a:pt x="11133" y="4823"/>
                    <a:pt x="11133" y="4846"/>
                  </a:cubicBezTo>
                  <a:cubicBezTo>
                    <a:pt x="11143" y="4850"/>
                    <a:pt x="11149" y="4852"/>
                    <a:pt x="11151" y="4852"/>
                  </a:cubicBezTo>
                  <a:cubicBezTo>
                    <a:pt x="11164" y="4852"/>
                    <a:pt x="11101" y="4811"/>
                    <a:pt x="11121" y="4811"/>
                  </a:cubicBezTo>
                  <a:lnTo>
                    <a:pt x="11121" y="4811"/>
                  </a:lnTo>
                  <a:lnTo>
                    <a:pt x="11145" y="4823"/>
                  </a:lnTo>
                  <a:cubicBezTo>
                    <a:pt x="11181" y="4846"/>
                    <a:pt x="11157" y="4846"/>
                    <a:pt x="11169" y="4846"/>
                  </a:cubicBezTo>
                  <a:cubicBezTo>
                    <a:pt x="11193" y="4870"/>
                    <a:pt x="11157" y="4882"/>
                    <a:pt x="11181" y="4918"/>
                  </a:cubicBezTo>
                  <a:lnTo>
                    <a:pt x="11216" y="4894"/>
                  </a:lnTo>
                  <a:cubicBezTo>
                    <a:pt x="11204" y="4835"/>
                    <a:pt x="11276" y="4823"/>
                    <a:pt x="11228" y="4739"/>
                  </a:cubicBezTo>
                  <a:lnTo>
                    <a:pt x="11228" y="4739"/>
                  </a:lnTo>
                  <a:cubicBezTo>
                    <a:pt x="11228" y="4751"/>
                    <a:pt x="11228" y="4751"/>
                    <a:pt x="11228" y="4751"/>
                  </a:cubicBezTo>
                  <a:cubicBezTo>
                    <a:pt x="11228" y="4739"/>
                    <a:pt x="11228" y="4739"/>
                    <a:pt x="11216" y="4727"/>
                  </a:cubicBezTo>
                  <a:lnTo>
                    <a:pt x="11216" y="4739"/>
                  </a:lnTo>
                  <a:lnTo>
                    <a:pt x="11204" y="4715"/>
                  </a:lnTo>
                  <a:lnTo>
                    <a:pt x="11204" y="4715"/>
                  </a:lnTo>
                  <a:cubicBezTo>
                    <a:pt x="11222" y="4721"/>
                    <a:pt x="11234" y="4721"/>
                    <a:pt x="11246" y="4721"/>
                  </a:cubicBezTo>
                  <a:cubicBezTo>
                    <a:pt x="11258" y="4721"/>
                    <a:pt x="11270" y="4721"/>
                    <a:pt x="11288" y="4727"/>
                  </a:cubicBezTo>
                  <a:cubicBezTo>
                    <a:pt x="11252" y="4715"/>
                    <a:pt x="11252" y="4715"/>
                    <a:pt x="11228" y="4704"/>
                  </a:cubicBezTo>
                  <a:cubicBezTo>
                    <a:pt x="11204" y="4680"/>
                    <a:pt x="11193" y="4668"/>
                    <a:pt x="11204" y="4668"/>
                  </a:cubicBezTo>
                  <a:lnTo>
                    <a:pt x="11204" y="4668"/>
                  </a:lnTo>
                  <a:cubicBezTo>
                    <a:pt x="11228" y="4680"/>
                    <a:pt x="11228" y="4692"/>
                    <a:pt x="11252" y="4692"/>
                  </a:cubicBezTo>
                  <a:cubicBezTo>
                    <a:pt x="11240" y="4692"/>
                    <a:pt x="11228" y="4668"/>
                    <a:pt x="11228" y="4668"/>
                  </a:cubicBezTo>
                  <a:lnTo>
                    <a:pt x="11228" y="4668"/>
                  </a:lnTo>
                  <a:cubicBezTo>
                    <a:pt x="11240" y="4668"/>
                    <a:pt x="11252" y="4668"/>
                    <a:pt x="11276" y="4680"/>
                  </a:cubicBezTo>
                  <a:cubicBezTo>
                    <a:pt x="11276" y="4684"/>
                    <a:pt x="11275" y="4685"/>
                    <a:pt x="11273" y="4685"/>
                  </a:cubicBezTo>
                  <a:cubicBezTo>
                    <a:pt x="11269" y="4685"/>
                    <a:pt x="11264" y="4680"/>
                    <a:pt x="11264" y="4680"/>
                  </a:cubicBezTo>
                  <a:lnTo>
                    <a:pt x="11264" y="4680"/>
                  </a:lnTo>
                  <a:cubicBezTo>
                    <a:pt x="11264" y="4692"/>
                    <a:pt x="11288" y="4680"/>
                    <a:pt x="11300" y="4704"/>
                  </a:cubicBezTo>
                  <a:lnTo>
                    <a:pt x="11300" y="4692"/>
                  </a:lnTo>
                  <a:cubicBezTo>
                    <a:pt x="11324" y="4704"/>
                    <a:pt x="11335" y="4715"/>
                    <a:pt x="11347" y="4727"/>
                  </a:cubicBezTo>
                  <a:cubicBezTo>
                    <a:pt x="11347" y="4692"/>
                    <a:pt x="11300" y="4644"/>
                    <a:pt x="11288" y="4620"/>
                  </a:cubicBezTo>
                  <a:lnTo>
                    <a:pt x="11288" y="4620"/>
                  </a:lnTo>
                  <a:cubicBezTo>
                    <a:pt x="11296" y="4629"/>
                    <a:pt x="11328" y="4648"/>
                    <a:pt x="11338" y="4656"/>
                  </a:cubicBezTo>
                  <a:lnTo>
                    <a:pt x="11338" y="4656"/>
                  </a:lnTo>
                  <a:cubicBezTo>
                    <a:pt x="11350" y="4652"/>
                    <a:pt x="11324" y="4621"/>
                    <a:pt x="11314" y="4595"/>
                  </a:cubicBezTo>
                  <a:lnTo>
                    <a:pt x="11314" y="4595"/>
                  </a:lnTo>
                  <a:cubicBezTo>
                    <a:pt x="11360" y="4572"/>
                    <a:pt x="11396" y="4537"/>
                    <a:pt x="11466" y="4537"/>
                  </a:cubicBezTo>
                  <a:lnTo>
                    <a:pt x="11419" y="4489"/>
                  </a:lnTo>
                  <a:lnTo>
                    <a:pt x="11466" y="4501"/>
                  </a:lnTo>
                  <a:cubicBezTo>
                    <a:pt x="11526" y="4477"/>
                    <a:pt x="11514" y="4430"/>
                    <a:pt x="11526" y="4382"/>
                  </a:cubicBezTo>
                  <a:cubicBezTo>
                    <a:pt x="11526" y="4376"/>
                    <a:pt x="11528" y="4374"/>
                    <a:pt x="11532" y="4374"/>
                  </a:cubicBezTo>
                  <a:cubicBezTo>
                    <a:pt x="11543" y="4374"/>
                    <a:pt x="11568" y="4394"/>
                    <a:pt x="11585" y="4394"/>
                  </a:cubicBezTo>
                  <a:cubicBezTo>
                    <a:pt x="11609" y="4382"/>
                    <a:pt x="11550" y="4334"/>
                    <a:pt x="11562" y="4299"/>
                  </a:cubicBezTo>
                  <a:lnTo>
                    <a:pt x="11562" y="4299"/>
                  </a:lnTo>
                  <a:cubicBezTo>
                    <a:pt x="11572" y="4309"/>
                    <a:pt x="11600" y="4337"/>
                    <a:pt x="11615" y="4337"/>
                  </a:cubicBezTo>
                  <a:cubicBezTo>
                    <a:pt x="11617" y="4337"/>
                    <a:pt x="11620" y="4336"/>
                    <a:pt x="11621" y="4334"/>
                  </a:cubicBezTo>
                  <a:cubicBezTo>
                    <a:pt x="11609" y="4323"/>
                    <a:pt x="11585" y="4311"/>
                    <a:pt x="11597" y="4311"/>
                  </a:cubicBezTo>
                  <a:lnTo>
                    <a:pt x="11609" y="4323"/>
                  </a:lnTo>
                  <a:cubicBezTo>
                    <a:pt x="11616" y="4325"/>
                    <a:pt x="11621" y="4326"/>
                    <a:pt x="11624" y="4326"/>
                  </a:cubicBezTo>
                  <a:cubicBezTo>
                    <a:pt x="11638" y="4326"/>
                    <a:pt x="11626" y="4308"/>
                    <a:pt x="11645" y="4299"/>
                  </a:cubicBezTo>
                  <a:cubicBezTo>
                    <a:pt x="11657" y="4275"/>
                    <a:pt x="11633" y="4239"/>
                    <a:pt x="11597" y="4180"/>
                  </a:cubicBezTo>
                  <a:cubicBezTo>
                    <a:pt x="11599" y="4176"/>
                    <a:pt x="11602" y="4174"/>
                    <a:pt x="11605" y="4174"/>
                  </a:cubicBezTo>
                  <a:cubicBezTo>
                    <a:pt x="11621" y="4174"/>
                    <a:pt x="11647" y="4215"/>
                    <a:pt x="11657" y="4215"/>
                  </a:cubicBezTo>
                  <a:cubicBezTo>
                    <a:pt x="11633" y="4215"/>
                    <a:pt x="11657" y="4239"/>
                    <a:pt x="11681" y="4251"/>
                  </a:cubicBezTo>
                  <a:cubicBezTo>
                    <a:pt x="11672" y="4243"/>
                    <a:pt x="11670" y="4229"/>
                    <a:pt x="11681" y="4229"/>
                  </a:cubicBezTo>
                  <a:cubicBezTo>
                    <a:pt x="11686" y="4229"/>
                    <a:pt x="11693" y="4232"/>
                    <a:pt x="11705" y="4239"/>
                  </a:cubicBezTo>
                  <a:cubicBezTo>
                    <a:pt x="11716" y="4227"/>
                    <a:pt x="11716" y="4227"/>
                    <a:pt x="11693" y="4192"/>
                  </a:cubicBezTo>
                  <a:lnTo>
                    <a:pt x="11693" y="4192"/>
                  </a:lnTo>
                  <a:cubicBezTo>
                    <a:pt x="11697" y="4201"/>
                    <a:pt x="11696" y="4205"/>
                    <a:pt x="11693" y="4205"/>
                  </a:cubicBezTo>
                  <a:cubicBezTo>
                    <a:pt x="11688" y="4205"/>
                    <a:pt x="11676" y="4194"/>
                    <a:pt x="11669" y="4180"/>
                  </a:cubicBezTo>
                  <a:cubicBezTo>
                    <a:pt x="11682" y="4180"/>
                    <a:pt x="11688" y="4172"/>
                    <a:pt x="11700" y="4172"/>
                  </a:cubicBezTo>
                  <a:cubicBezTo>
                    <a:pt x="11708" y="4172"/>
                    <a:pt x="11720" y="4176"/>
                    <a:pt x="11740" y="4192"/>
                  </a:cubicBezTo>
                  <a:cubicBezTo>
                    <a:pt x="11764" y="4132"/>
                    <a:pt x="11812" y="4084"/>
                    <a:pt x="11847" y="4025"/>
                  </a:cubicBezTo>
                  <a:cubicBezTo>
                    <a:pt x="11839" y="4016"/>
                    <a:pt x="11835" y="4014"/>
                    <a:pt x="11833" y="4014"/>
                  </a:cubicBezTo>
                  <a:cubicBezTo>
                    <a:pt x="11830" y="4014"/>
                    <a:pt x="11830" y="4017"/>
                    <a:pt x="11829" y="4017"/>
                  </a:cubicBezTo>
                  <a:cubicBezTo>
                    <a:pt x="11828" y="4017"/>
                    <a:pt x="11826" y="4016"/>
                    <a:pt x="11824" y="4013"/>
                  </a:cubicBezTo>
                  <a:cubicBezTo>
                    <a:pt x="11812" y="3995"/>
                    <a:pt x="11818" y="3995"/>
                    <a:pt x="11824" y="3995"/>
                  </a:cubicBezTo>
                  <a:cubicBezTo>
                    <a:pt x="11830" y="3995"/>
                    <a:pt x="11835" y="3995"/>
                    <a:pt x="11824" y="3977"/>
                  </a:cubicBezTo>
                  <a:lnTo>
                    <a:pt x="11824" y="3977"/>
                  </a:lnTo>
                  <a:lnTo>
                    <a:pt x="11847" y="4001"/>
                  </a:lnTo>
                  <a:cubicBezTo>
                    <a:pt x="11859" y="3989"/>
                    <a:pt x="11824" y="3942"/>
                    <a:pt x="11812" y="3906"/>
                  </a:cubicBezTo>
                  <a:lnTo>
                    <a:pt x="11812" y="3906"/>
                  </a:lnTo>
                  <a:cubicBezTo>
                    <a:pt x="11835" y="3930"/>
                    <a:pt x="11847" y="3918"/>
                    <a:pt x="11859" y="3942"/>
                  </a:cubicBezTo>
                  <a:cubicBezTo>
                    <a:pt x="11859" y="3941"/>
                    <a:pt x="11860" y="3940"/>
                    <a:pt x="11862" y="3940"/>
                  </a:cubicBezTo>
                  <a:cubicBezTo>
                    <a:pt x="11876" y="3940"/>
                    <a:pt x="11956" y="3982"/>
                    <a:pt x="11968" y="3982"/>
                  </a:cubicBezTo>
                  <a:cubicBezTo>
                    <a:pt x="11970" y="3982"/>
                    <a:pt x="11970" y="3981"/>
                    <a:pt x="11966" y="3977"/>
                  </a:cubicBezTo>
                  <a:lnTo>
                    <a:pt x="11847" y="3906"/>
                  </a:lnTo>
                  <a:cubicBezTo>
                    <a:pt x="11839" y="3906"/>
                    <a:pt x="11842" y="3900"/>
                    <a:pt x="11841" y="3896"/>
                  </a:cubicBezTo>
                  <a:lnTo>
                    <a:pt x="11841" y="3896"/>
                  </a:lnTo>
                  <a:cubicBezTo>
                    <a:pt x="11864" y="3906"/>
                    <a:pt x="11895" y="3906"/>
                    <a:pt x="11895" y="3906"/>
                  </a:cubicBezTo>
                  <a:cubicBezTo>
                    <a:pt x="11931" y="3930"/>
                    <a:pt x="11919" y="3930"/>
                    <a:pt x="11919" y="3942"/>
                  </a:cubicBezTo>
                  <a:cubicBezTo>
                    <a:pt x="11943" y="3959"/>
                    <a:pt x="11952" y="3959"/>
                    <a:pt x="11960" y="3959"/>
                  </a:cubicBezTo>
                  <a:cubicBezTo>
                    <a:pt x="11969" y="3959"/>
                    <a:pt x="11978" y="3959"/>
                    <a:pt x="12002" y="3977"/>
                  </a:cubicBezTo>
                  <a:cubicBezTo>
                    <a:pt x="12002" y="3965"/>
                    <a:pt x="11978" y="3965"/>
                    <a:pt x="11955" y="3942"/>
                  </a:cubicBezTo>
                  <a:cubicBezTo>
                    <a:pt x="11944" y="3921"/>
                    <a:pt x="11916" y="3892"/>
                    <a:pt x="11932" y="3892"/>
                  </a:cubicBezTo>
                  <a:cubicBezTo>
                    <a:pt x="11934" y="3892"/>
                    <a:pt x="11938" y="3892"/>
                    <a:pt x="11943" y="3894"/>
                  </a:cubicBezTo>
                  <a:lnTo>
                    <a:pt x="11907" y="3846"/>
                  </a:lnTo>
                  <a:lnTo>
                    <a:pt x="11907" y="3846"/>
                  </a:lnTo>
                  <a:cubicBezTo>
                    <a:pt x="11923" y="3854"/>
                    <a:pt x="11929" y="3857"/>
                    <a:pt x="11932" y="3857"/>
                  </a:cubicBezTo>
                  <a:cubicBezTo>
                    <a:pt x="11936" y="3857"/>
                    <a:pt x="11923" y="3846"/>
                    <a:pt x="11931" y="3846"/>
                  </a:cubicBezTo>
                  <a:lnTo>
                    <a:pt x="11931" y="3846"/>
                  </a:lnTo>
                  <a:lnTo>
                    <a:pt x="11955" y="3858"/>
                  </a:lnTo>
                  <a:lnTo>
                    <a:pt x="11990" y="3858"/>
                  </a:lnTo>
                  <a:cubicBezTo>
                    <a:pt x="12008" y="3870"/>
                    <a:pt x="12005" y="3870"/>
                    <a:pt x="12002" y="3870"/>
                  </a:cubicBezTo>
                  <a:cubicBezTo>
                    <a:pt x="11999" y="3870"/>
                    <a:pt x="11996" y="3870"/>
                    <a:pt x="12014" y="3882"/>
                  </a:cubicBezTo>
                  <a:lnTo>
                    <a:pt x="12026" y="3882"/>
                  </a:lnTo>
                  <a:cubicBezTo>
                    <a:pt x="12002" y="3870"/>
                    <a:pt x="11990" y="3846"/>
                    <a:pt x="11978" y="3846"/>
                  </a:cubicBezTo>
                  <a:cubicBezTo>
                    <a:pt x="11943" y="3811"/>
                    <a:pt x="11907" y="3775"/>
                    <a:pt x="11931" y="3763"/>
                  </a:cubicBezTo>
                  <a:lnTo>
                    <a:pt x="11931" y="3763"/>
                  </a:lnTo>
                  <a:cubicBezTo>
                    <a:pt x="11966" y="3775"/>
                    <a:pt x="11955" y="3799"/>
                    <a:pt x="11990" y="3811"/>
                  </a:cubicBezTo>
                  <a:cubicBezTo>
                    <a:pt x="12026" y="3799"/>
                    <a:pt x="11919" y="3715"/>
                    <a:pt x="11931" y="3703"/>
                  </a:cubicBezTo>
                  <a:cubicBezTo>
                    <a:pt x="11955" y="3703"/>
                    <a:pt x="11919" y="3680"/>
                    <a:pt x="11931" y="3656"/>
                  </a:cubicBezTo>
                  <a:lnTo>
                    <a:pt x="11931" y="3656"/>
                  </a:lnTo>
                  <a:cubicBezTo>
                    <a:pt x="11955" y="3680"/>
                    <a:pt x="11966" y="3668"/>
                    <a:pt x="11990" y="3680"/>
                  </a:cubicBezTo>
                  <a:lnTo>
                    <a:pt x="12014" y="3703"/>
                  </a:lnTo>
                  <a:cubicBezTo>
                    <a:pt x="12014" y="3697"/>
                    <a:pt x="12017" y="3695"/>
                    <a:pt x="12023" y="3695"/>
                  </a:cubicBezTo>
                  <a:cubicBezTo>
                    <a:pt x="12029" y="3695"/>
                    <a:pt x="12038" y="3697"/>
                    <a:pt x="12050" y="3703"/>
                  </a:cubicBezTo>
                  <a:cubicBezTo>
                    <a:pt x="12014" y="3680"/>
                    <a:pt x="12026" y="3656"/>
                    <a:pt x="12014" y="3632"/>
                  </a:cubicBezTo>
                  <a:lnTo>
                    <a:pt x="11990" y="3620"/>
                  </a:lnTo>
                  <a:cubicBezTo>
                    <a:pt x="11990" y="3596"/>
                    <a:pt x="11978" y="3572"/>
                    <a:pt x="11990" y="3572"/>
                  </a:cubicBezTo>
                  <a:cubicBezTo>
                    <a:pt x="11990" y="3549"/>
                    <a:pt x="11966" y="3537"/>
                    <a:pt x="11943" y="3501"/>
                  </a:cubicBezTo>
                  <a:lnTo>
                    <a:pt x="11943" y="3501"/>
                  </a:lnTo>
                  <a:cubicBezTo>
                    <a:pt x="11966" y="3513"/>
                    <a:pt x="12002" y="3537"/>
                    <a:pt x="12038" y="3561"/>
                  </a:cubicBezTo>
                  <a:cubicBezTo>
                    <a:pt x="12030" y="3557"/>
                    <a:pt x="12025" y="3555"/>
                    <a:pt x="12021" y="3555"/>
                  </a:cubicBezTo>
                  <a:cubicBezTo>
                    <a:pt x="12013" y="3555"/>
                    <a:pt x="12010" y="3561"/>
                    <a:pt x="12002" y="3561"/>
                  </a:cubicBezTo>
                  <a:cubicBezTo>
                    <a:pt x="12014" y="3596"/>
                    <a:pt x="12074" y="3656"/>
                    <a:pt x="12038" y="3668"/>
                  </a:cubicBezTo>
                  <a:cubicBezTo>
                    <a:pt x="12059" y="3685"/>
                    <a:pt x="12068" y="3691"/>
                    <a:pt x="12070" y="3691"/>
                  </a:cubicBezTo>
                  <a:cubicBezTo>
                    <a:pt x="12077" y="3691"/>
                    <a:pt x="12048" y="3656"/>
                    <a:pt x="12074" y="3656"/>
                  </a:cubicBezTo>
                  <a:cubicBezTo>
                    <a:pt x="12074" y="3668"/>
                    <a:pt x="12074" y="3668"/>
                    <a:pt x="12086" y="3668"/>
                  </a:cubicBezTo>
                  <a:cubicBezTo>
                    <a:pt x="12086" y="3680"/>
                    <a:pt x="12086" y="3703"/>
                    <a:pt x="12121" y="3727"/>
                  </a:cubicBezTo>
                  <a:cubicBezTo>
                    <a:pt x="12132" y="3707"/>
                    <a:pt x="12080" y="3677"/>
                    <a:pt x="12088" y="3677"/>
                  </a:cubicBezTo>
                  <a:lnTo>
                    <a:pt x="12088" y="3677"/>
                  </a:lnTo>
                  <a:cubicBezTo>
                    <a:pt x="12090" y="3677"/>
                    <a:pt x="12093" y="3678"/>
                    <a:pt x="12097" y="3680"/>
                  </a:cubicBezTo>
                  <a:cubicBezTo>
                    <a:pt x="12093" y="3668"/>
                    <a:pt x="12099" y="3664"/>
                    <a:pt x="12108" y="3664"/>
                  </a:cubicBezTo>
                  <a:cubicBezTo>
                    <a:pt x="12125" y="3664"/>
                    <a:pt x="12157" y="3680"/>
                    <a:pt x="12157" y="3680"/>
                  </a:cubicBezTo>
                  <a:cubicBezTo>
                    <a:pt x="12145" y="3656"/>
                    <a:pt x="12086" y="3608"/>
                    <a:pt x="12109" y="3596"/>
                  </a:cubicBezTo>
                  <a:lnTo>
                    <a:pt x="12109" y="3596"/>
                  </a:lnTo>
                  <a:lnTo>
                    <a:pt x="12145" y="3632"/>
                  </a:lnTo>
                  <a:cubicBezTo>
                    <a:pt x="12157" y="3620"/>
                    <a:pt x="12086" y="3584"/>
                    <a:pt x="12097" y="3572"/>
                  </a:cubicBezTo>
                  <a:cubicBezTo>
                    <a:pt x="12097" y="3572"/>
                    <a:pt x="12071" y="3546"/>
                    <a:pt x="12064" y="3546"/>
                  </a:cubicBezTo>
                  <a:cubicBezTo>
                    <a:pt x="12062" y="3546"/>
                    <a:pt x="12062" y="3547"/>
                    <a:pt x="12062" y="3549"/>
                  </a:cubicBezTo>
                  <a:cubicBezTo>
                    <a:pt x="12038" y="3525"/>
                    <a:pt x="12050" y="3513"/>
                    <a:pt x="12062" y="3501"/>
                  </a:cubicBezTo>
                  <a:cubicBezTo>
                    <a:pt x="12062" y="3501"/>
                    <a:pt x="12050" y="3501"/>
                    <a:pt x="12038" y="3489"/>
                  </a:cubicBezTo>
                  <a:cubicBezTo>
                    <a:pt x="12034" y="3488"/>
                    <a:pt x="12031" y="3487"/>
                    <a:pt x="12029" y="3487"/>
                  </a:cubicBezTo>
                  <a:cubicBezTo>
                    <a:pt x="12016" y="3487"/>
                    <a:pt x="12032" y="3508"/>
                    <a:pt x="12021" y="3508"/>
                  </a:cubicBezTo>
                  <a:cubicBezTo>
                    <a:pt x="12018" y="3508"/>
                    <a:pt x="12012" y="3506"/>
                    <a:pt x="12002" y="3501"/>
                  </a:cubicBezTo>
                  <a:lnTo>
                    <a:pt x="12002" y="3501"/>
                  </a:lnTo>
                  <a:lnTo>
                    <a:pt x="12038" y="3537"/>
                  </a:lnTo>
                  <a:cubicBezTo>
                    <a:pt x="12014" y="3537"/>
                    <a:pt x="11978" y="3513"/>
                    <a:pt x="11966" y="3501"/>
                  </a:cubicBezTo>
                  <a:cubicBezTo>
                    <a:pt x="11943" y="3489"/>
                    <a:pt x="11939" y="3486"/>
                    <a:pt x="11942" y="3486"/>
                  </a:cubicBezTo>
                  <a:cubicBezTo>
                    <a:pt x="11944" y="3486"/>
                    <a:pt x="11951" y="3488"/>
                    <a:pt x="11956" y="3488"/>
                  </a:cubicBezTo>
                  <a:cubicBezTo>
                    <a:pt x="11964" y="3488"/>
                    <a:pt x="11966" y="3484"/>
                    <a:pt x="11943" y="3465"/>
                  </a:cubicBezTo>
                  <a:lnTo>
                    <a:pt x="11943" y="3477"/>
                  </a:lnTo>
                  <a:cubicBezTo>
                    <a:pt x="11895" y="3453"/>
                    <a:pt x="11919" y="3430"/>
                    <a:pt x="11931" y="3430"/>
                  </a:cubicBezTo>
                  <a:cubicBezTo>
                    <a:pt x="11955" y="3430"/>
                    <a:pt x="11966" y="3430"/>
                    <a:pt x="12002" y="3442"/>
                  </a:cubicBezTo>
                  <a:lnTo>
                    <a:pt x="12002" y="3465"/>
                  </a:lnTo>
                  <a:cubicBezTo>
                    <a:pt x="12007" y="3467"/>
                    <a:pt x="12011" y="3468"/>
                    <a:pt x="12013" y="3468"/>
                  </a:cubicBezTo>
                  <a:cubicBezTo>
                    <a:pt x="12029" y="3468"/>
                    <a:pt x="12004" y="3440"/>
                    <a:pt x="12014" y="3430"/>
                  </a:cubicBezTo>
                  <a:lnTo>
                    <a:pt x="12014" y="3430"/>
                  </a:lnTo>
                  <a:cubicBezTo>
                    <a:pt x="12014" y="3430"/>
                    <a:pt x="12014" y="3430"/>
                    <a:pt x="12026" y="3442"/>
                  </a:cubicBezTo>
                  <a:cubicBezTo>
                    <a:pt x="12038" y="3430"/>
                    <a:pt x="12026" y="3406"/>
                    <a:pt x="12038" y="3406"/>
                  </a:cubicBezTo>
                  <a:lnTo>
                    <a:pt x="12014" y="3394"/>
                  </a:lnTo>
                  <a:lnTo>
                    <a:pt x="12026" y="3406"/>
                  </a:lnTo>
                  <a:cubicBezTo>
                    <a:pt x="12014" y="3406"/>
                    <a:pt x="11990" y="3406"/>
                    <a:pt x="11978" y="3382"/>
                  </a:cubicBezTo>
                  <a:cubicBezTo>
                    <a:pt x="11975" y="3376"/>
                    <a:pt x="11977" y="3374"/>
                    <a:pt x="11981" y="3374"/>
                  </a:cubicBezTo>
                  <a:cubicBezTo>
                    <a:pt x="11993" y="3374"/>
                    <a:pt x="12032" y="3397"/>
                    <a:pt x="12050" y="3406"/>
                  </a:cubicBezTo>
                  <a:cubicBezTo>
                    <a:pt x="12097" y="3442"/>
                    <a:pt x="12038" y="3418"/>
                    <a:pt x="12050" y="3442"/>
                  </a:cubicBezTo>
                  <a:cubicBezTo>
                    <a:pt x="12060" y="3446"/>
                    <a:pt x="12066" y="3448"/>
                    <a:pt x="12070" y="3448"/>
                  </a:cubicBezTo>
                  <a:cubicBezTo>
                    <a:pt x="12084" y="3448"/>
                    <a:pt x="12075" y="3428"/>
                    <a:pt x="12096" y="3428"/>
                  </a:cubicBezTo>
                  <a:cubicBezTo>
                    <a:pt x="12100" y="3428"/>
                    <a:pt x="12104" y="3428"/>
                    <a:pt x="12109" y="3430"/>
                  </a:cubicBezTo>
                  <a:cubicBezTo>
                    <a:pt x="12145" y="3465"/>
                    <a:pt x="12086" y="3442"/>
                    <a:pt x="12133" y="3477"/>
                  </a:cubicBezTo>
                  <a:cubicBezTo>
                    <a:pt x="12145" y="3465"/>
                    <a:pt x="12121" y="3442"/>
                    <a:pt x="12133" y="3442"/>
                  </a:cubicBezTo>
                  <a:lnTo>
                    <a:pt x="12133" y="3442"/>
                  </a:lnTo>
                  <a:cubicBezTo>
                    <a:pt x="12157" y="3453"/>
                    <a:pt x="12157" y="3465"/>
                    <a:pt x="12181" y="3489"/>
                  </a:cubicBezTo>
                  <a:lnTo>
                    <a:pt x="12205" y="3489"/>
                  </a:lnTo>
                  <a:cubicBezTo>
                    <a:pt x="12193" y="3513"/>
                    <a:pt x="12264" y="3525"/>
                    <a:pt x="12264" y="3549"/>
                  </a:cubicBezTo>
                  <a:cubicBezTo>
                    <a:pt x="12267" y="3550"/>
                    <a:pt x="12268" y="3551"/>
                    <a:pt x="12269" y="3551"/>
                  </a:cubicBezTo>
                  <a:cubicBezTo>
                    <a:pt x="12275" y="3551"/>
                    <a:pt x="12243" y="3523"/>
                    <a:pt x="12255" y="3523"/>
                  </a:cubicBezTo>
                  <a:cubicBezTo>
                    <a:pt x="12257" y="3523"/>
                    <a:pt x="12260" y="3524"/>
                    <a:pt x="12264" y="3525"/>
                  </a:cubicBezTo>
                  <a:cubicBezTo>
                    <a:pt x="12240" y="3513"/>
                    <a:pt x="12205" y="3489"/>
                    <a:pt x="12193" y="3477"/>
                  </a:cubicBezTo>
                  <a:lnTo>
                    <a:pt x="12216" y="3465"/>
                  </a:lnTo>
                  <a:cubicBezTo>
                    <a:pt x="12222" y="3468"/>
                    <a:pt x="12227" y="3472"/>
                    <a:pt x="12231" y="3477"/>
                  </a:cubicBezTo>
                  <a:lnTo>
                    <a:pt x="12231" y="3477"/>
                  </a:lnTo>
                  <a:cubicBezTo>
                    <a:pt x="12245" y="3472"/>
                    <a:pt x="12180" y="3428"/>
                    <a:pt x="12169" y="3406"/>
                  </a:cubicBezTo>
                  <a:cubicBezTo>
                    <a:pt x="12169" y="3400"/>
                    <a:pt x="12172" y="3397"/>
                    <a:pt x="12176" y="3397"/>
                  </a:cubicBezTo>
                  <a:cubicBezTo>
                    <a:pt x="12181" y="3397"/>
                    <a:pt x="12187" y="3400"/>
                    <a:pt x="12193" y="3406"/>
                  </a:cubicBezTo>
                  <a:cubicBezTo>
                    <a:pt x="12169" y="3358"/>
                    <a:pt x="12181" y="3334"/>
                    <a:pt x="12157" y="3287"/>
                  </a:cubicBezTo>
                  <a:lnTo>
                    <a:pt x="12157" y="3287"/>
                  </a:lnTo>
                  <a:cubicBezTo>
                    <a:pt x="12181" y="3322"/>
                    <a:pt x="12205" y="3322"/>
                    <a:pt x="12228" y="3334"/>
                  </a:cubicBezTo>
                  <a:cubicBezTo>
                    <a:pt x="12228" y="3346"/>
                    <a:pt x="12276" y="3382"/>
                    <a:pt x="12300" y="3394"/>
                  </a:cubicBezTo>
                  <a:cubicBezTo>
                    <a:pt x="12300" y="3382"/>
                    <a:pt x="12264" y="3346"/>
                    <a:pt x="12240" y="3346"/>
                  </a:cubicBezTo>
                  <a:cubicBezTo>
                    <a:pt x="12261" y="3346"/>
                    <a:pt x="12229" y="3320"/>
                    <a:pt x="12242" y="3320"/>
                  </a:cubicBezTo>
                  <a:cubicBezTo>
                    <a:pt x="12244" y="3320"/>
                    <a:pt x="12247" y="3321"/>
                    <a:pt x="12252" y="3322"/>
                  </a:cubicBezTo>
                  <a:cubicBezTo>
                    <a:pt x="12276" y="3322"/>
                    <a:pt x="12300" y="3358"/>
                    <a:pt x="12312" y="3370"/>
                  </a:cubicBezTo>
                  <a:cubicBezTo>
                    <a:pt x="12324" y="3358"/>
                    <a:pt x="12264" y="3322"/>
                    <a:pt x="12288" y="3322"/>
                  </a:cubicBezTo>
                  <a:cubicBezTo>
                    <a:pt x="12288" y="3322"/>
                    <a:pt x="12288" y="3322"/>
                    <a:pt x="12300" y="3334"/>
                  </a:cubicBezTo>
                  <a:cubicBezTo>
                    <a:pt x="12312" y="3334"/>
                    <a:pt x="12300" y="3311"/>
                    <a:pt x="12276" y="3287"/>
                  </a:cubicBezTo>
                  <a:lnTo>
                    <a:pt x="12276" y="3287"/>
                  </a:lnTo>
                  <a:cubicBezTo>
                    <a:pt x="12291" y="3296"/>
                    <a:pt x="12299" y="3299"/>
                    <a:pt x="12304" y="3299"/>
                  </a:cubicBezTo>
                  <a:cubicBezTo>
                    <a:pt x="12314" y="3299"/>
                    <a:pt x="12310" y="3287"/>
                    <a:pt x="12320" y="3287"/>
                  </a:cubicBezTo>
                  <a:cubicBezTo>
                    <a:pt x="12324" y="3287"/>
                    <a:pt x="12333" y="3290"/>
                    <a:pt x="12347" y="3299"/>
                  </a:cubicBezTo>
                  <a:cubicBezTo>
                    <a:pt x="12336" y="3275"/>
                    <a:pt x="12312" y="3287"/>
                    <a:pt x="12288" y="3263"/>
                  </a:cubicBezTo>
                  <a:cubicBezTo>
                    <a:pt x="12276" y="3239"/>
                    <a:pt x="12300" y="3239"/>
                    <a:pt x="12312" y="3239"/>
                  </a:cubicBezTo>
                  <a:cubicBezTo>
                    <a:pt x="12312" y="3251"/>
                    <a:pt x="12324" y="3263"/>
                    <a:pt x="12312" y="3263"/>
                  </a:cubicBezTo>
                  <a:lnTo>
                    <a:pt x="12359" y="3287"/>
                  </a:lnTo>
                  <a:cubicBezTo>
                    <a:pt x="12395" y="3275"/>
                    <a:pt x="12276" y="3203"/>
                    <a:pt x="12324" y="3203"/>
                  </a:cubicBezTo>
                  <a:cubicBezTo>
                    <a:pt x="12335" y="3238"/>
                    <a:pt x="12358" y="3228"/>
                    <a:pt x="12380" y="3259"/>
                  </a:cubicBezTo>
                  <a:lnTo>
                    <a:pt x="12380" y="3259"/>
                  </a:lnTo>
                  <a:cubicBezTo>
                    <a:pt x="12376" y="3248"/>
                    <a:pt x="12391" y="3238"/>
                    <a:pt x="12359" y="3227"/>
                  </a:cubicBezTo>
                  <a:cubicBezTo>
                    <a:pt x="12371" y="3215"/>
                    <a:pt x="12383" y="3215"/>
                    <a:pt x="12383" y="3215"/>
                  </a:cubicBezTo>
                  <a:cubicBezTo>
                    <a:pt x="12383" y="3203"/>
                    <a:pt x="12371" y="3180"/>
                    <a:pt x="12347" y="3168"/>
                  </a:cubicBezTo>
                  <a:cubicBezTo>
                    <a:pt x="12351" y="3164"/>
                    <a:pt x="12358" y="3162"/>
                    <a:pt x="12366" y="3162"/>
                  </a:cubicBezTo>
                  <a:cubicBezTo>
                    <a:pt x="12382" y="3162"/>
                    <a:pt x="12403" y="3168"/>
                    <a:pt x="12419" y="3168"/>
                  </a:cubicBezTo>
                  <a:cubicBezTo>
                    <a:pt x="12407" y="3120"/>
                    <a:pt x="12467" y="3132"/>
                    <a:pt x="12467" y="3084"/>
                  </a:cubicBezTo>
                  <a:lnTo>
                    <a:pt x="12455" y="3084"/>
                  </a:lnTo>
                  <a:cubicBezTo>
                    <a:pt x="12478" y="3072"/>
                    <a:pt x="12395" y="3061"/>
                    <a:pt x="12419" y="3037"/>
                  </a:cubicBezTo>
                  <a:lnTo>
                    <a:pt x="12419" y="3037"/>
                  </a:lnTo>
                  <a:cubicBezTo>
                    <a:pt x="12443" y="3055"/>
                    <a:pt x="12452" y="3058"/>
                    <a:pt x="12459" y="3058"/>
                  </a:cubicBezTo>
                  <a:cubicBezTo>
                    <a:pt x="12463" y="3058"/>
                    <a:pt x="12466" y="3057"/>
                    <a:pt x="12471" y="3057"/>
                  </a:cubicBezTo>
                  <a:cubicBezTo>
                    <a:pt x="12475" y="3057"/>
                    <a:pt x="12481" y="3058"/>
                    <a:pt x="12490" y="3061"/>
                  </a:cubicBezTo>
                  <a:cubicBezTo>
                    <a:pt x="12526" y="3049"/>
                    <a:pt x="12490" y="2989"/>
                    <a:pt x="12538" y="2989"/>
                  </a:cubicBezTo>
                  <a:cubicBezTo>
                    <a:pt x="12538" y="2989"/>
                    <a:pt x="12550" y="3001"/>
                    <a:pt x="12550" y="3013"/>
                  </a:cubicBezTo>
                  <a:cubicBezTo>
                    <a:pt x="12574" y="3001"/>
                    <a:pt x="12586" y="2977"/>
                    <a:pt x="12597" y="2965"/>
                  </a:cubicBezTo>
                  <a:cubicBezTo>
                    <a:pt x="12657" y="2965"/>
                    <a:pt x="12633" y="2918"/>
                    <a:pt x="12633" y="2882"/>
                  </a:cubicBezTo>
                  <a:cubicBezTo>
                    <a:pt x="12645" y="2882"/>
                    <a:pt x="12657" y="2894"/>
                    <a:pt x="12657" y="2906"/>
                  </a:cubicBezTo>
                  <a:cubicBezTo>
                    <a:pt x="12681" y="2894"/>
                    <a:pt x="12705" y="2882"/>
                    <a:pt x="12669" y="2834"/>
                  </a:cubicBezTo>
                  <a:lnTo>
                    <a:pt x="12669" y="2834"/>
                  </a:lnTo>
                  <a:cubicBezTo>
                    <a:pt x="12684" y="2840"/>
                    <a:pt x="12690" y="2842"/>
                    <a:pt x="12693" y="2842"/>
                  </a:cubicBezTo>
                  <a:cubicBezTo>
                    <a:pt x="12701" y="2842"/>
                    <a:pt x="12672" y="2822"/>
                    <a:pt x="12717" y="2822"/>
                  </a:cubicBezTo>
                  <a:cubicBezTo>
                    <a:pt x="12728" y="2834"/>
                    <a:pt x="12728" y="2834"/>
                    <a:pt x="12728" y="2834"/>
                  </a:cubicBezTo>
                  <a:cubicBezTo>
                    <a:pt x="12752" y="2834"/>
                    <a:pt x="12752" y="2822"/>
                    <a:pt x="12764" y="2822"/>
                  </a:cubicBezTo>
                  <a:cubicBezTo>
                    <a:pt x="12752" y="2775"/>
                    <a:pt x="12693" y="2727"/>
                    <a:pt x="12728" y="2715"/>
                  </a:cubicBezTo>
                  <a:lnTo>
                    <a:pt x="12728" y="2715"/>
                  </a:lnTo>
                  <a:cubicBezTo>
                    <a:pt x="12800" y="2751"/>
                    <a:pt x="12740" y="2739"/>
                    <a:pt x="12788" y="2775"/>
                  </a:cubicBezTo>
                  <a:cubicBezTo>
                    <a:pt x="12776" y="2763"/>
                    <a:pt x="12764" y="2751"/>
                    <a:pt x="12788" y="2751"/>
                  </a:cubicBezTo>
                  <a:cubicBezTo>
                    <a:pt x="12812" y="2775"/>
                    <a:pt x="12800" y="2763"/>
                    <a:pt x="12824" y="2787"/>
                  </a:cubicBezTo>
                  <a:cubicBezTo>
                    <a:pt x="12848" y="2787"/>
                    <a:pt x="12776" y="2715"/>
                    <a:pt x="12788" y="2715"/>
                  </a:cubicBezTo>
                  <a:cubicBezTo>
                    <a:pt x="12772" y="2715"/>
                    <a:pt x="12767" y="2710"/>
                    <a:pt x="12765" y="2710"/>
                  </a:cubicBezTo>
                  <a:cubicBezTo>
                    <a:pt x="12764" y="2710"/>
                    <a:pt x="12764" y="2711"/>
                    <a:pt x="12764" y="2715"/>
                  </a:cubicBezTo>
                  <a:cubicBezTo>
                    <a:pt x="12728" y="2680"/>
                    <a:pt x="12776" y="2680"/>
                    <a:pt x="12764" y="2656"/>
                  </a:cubicBezTo>
                  <a:lnTo>
                    <a:pt x="12764" y="2656"/>
                  </a:lnTo>
                  <a:cubicBezTo>
                    <a:pt x="12764" y="2661"/>
                    <a:pt x="12760" y="2664"/>
                    <a:pt x="12754" y="2664"/>
                  </a:cubicBezTo>
                  <a:cubicBezTo>
                    <a:pt x="12744" y="2664"/>
                    <a:pt x="12730" y="2658"/>
                    <a:pt x="12717" y="2644"/>
                  </a:cubicBezTo>
                  <a:cubicBezTo>
                    <a:pt x="12740" y="2632"/>
                    <a:pt x="12681" y="2584"/>
                    <a:pt x="12669" y="2560"/>
                  </a:cubicBezTo>
                  <a:cubicBezTo>
                    <a:pt x="12705" y="2560"/>
                    <a:pt x="12717" y="2608"/>
                    <a:pt x="12764" y="2632"/>
                  </a:cubicBezTo>
                  <a:cubicBezTo>
                    <a:pt x="12776" y="2644"/>
                    <a:pt x="12824" y="2656"/>
                    <a:pt x="12836" y="2680"/>
                  </a:cubicBezTo>
                  <a:cubicBezTo>
                    <a:pt x="12848" y="2668"/>
                    <a:pt x="12824" y="2632"/>
                    <a:pt x="12824" y="2608"/>
                  </a:cubicBezTo>
                  <a:lnTo>
                    <a:pt x="12824" y="2608"/>
                  </a:lnTo>
                  <a:lnTo>
                    <a:pt x="12836" y="2620"/>
                  </a:lnTo>
                  <a:cubicBezTo>
                    <a:pt x="12836" y="2596"/>
                    <a:pt x="12800" y="2549"/>
                    <a:pt x="12836" y="2549"/>
                  </a:cubicBezTo>
                  <a:lnTo>
                    <a:pt x="12812" y="2549"/>
                  </a:lnTo>
                  <a:cubicBezTo>
                    <a:pt x="12812" y="2539"/>
                    <a:pt x="12820" y="2529"/>
                    <a:pt x="12810" y="2513"/>
                  </a:cubicBezTo>
                  <a:lnTo>
                    <a:pt x="12810" y="2513"/>
                  </a:lnTo>
                  <a:cubicBezTo>
                    <a:pt x="12824" y="2524"/>
                    <a:pt x="12845" y="2527"/>
                    <a:pt x="12856" y="2534"/>
                  </a:cubicBezTo>
                  <a:lnTo>
                    <a:pt x="12856" y="2534"/>
                  </a:lnTo>
                  <a:cubicBezTo>
                    <a:pt x="12801" y="2488"/>
                    <a:pt x="12846" y="2464"/>
                    <a:pt x="12788" y="2418"/>
                  </a:cubicBezTo>
                  <a:cubicBezTo>
                    <a:pt x="12812" y="2418"/>
                    <a:pt x="12836" y="2441"/>
                    <a:pt x="12848" y="2453"/>
                  </a:cubicBezTo>
                  <a:cubicBezTo>
                    <a:pt x="12836" y="2465"/>
                    <a:pt x="12824" y="2453"/>
                    <a:pt x="12836" y="2489"/>
                  </a:cubicBezTo>
                  <a:cubicBezTo>
                    <a:pt x="12842" y="2483"/>
                    <a:pt x="12850" y="2480"/>
                    <a:pt x="12859" y="2480"/>
                  </a:cubicBezTo>
                  <a:cubicBezTo>
                    <a:pt x="12868" y="2480"/>
                    <a:pt x="12877" y="2483"/>
                    <a:pt x="12883" y="2489"/>
                  </a:cubicBezTo>
                  <a:cubicBezTo>
                    <a:pt x="12848" y="2453"/>
                    <a:pt x="12848" y="2418"/>
                    <a:pt x="12812" y="2382"/>
                  </a:cubicBezTo>
                  <a:lnTo>
                    <a:pt x="12812" y="2382"/>
                  </a:lnTo>
                  <a:cubicBezTo>
                    <a:pt x="12836" y="2394"/>
                    <a:pt x="12848" y="2394"/>
                    <a:pt x="12883" y="2418"/>
                  </a:cubicBezTo>
                  <a:cubicBezTo>
                    <a:pt x="12883" y="2370"/>
                    <a:pt x="12764" y="2358"/>
                    <a:pt x="12788" y="2322"/>
                  </a:cubicBezTo>
                  <a:lnTo>
                    <a:pt x="12788" y="2322"/>
                  </a:lnTo>
                  <a:cubicBezTo>
                    <a:pt x="12829" y="2333"/>
                    <a:pt x="12826" y="2360"/>
                    <a:pt x="12839" y="2360"/>
                  </a:cubicBezTo>
                  <a:cubicBezTo>
                    <a:pt x="12842" y="2360"/>
                    <a:pt x="12844" y="2360"/>
                    <a:pt x="12848" y="2358"/>
                  </a:cubicBezTo>
                  <a:lnTo>
                    <a:pt x="12859" y="2370"/>
                  </a:lnTo>
                  <a:cubicBezTo>
                    <a:pt x="12877" y="2379"/>
                    <a:pt x="12886" y="2382"/>
                    <a:pt x="12889" y="2382"/>
                  </a:cubicBezTo>
                  <a:cubicBezTo>
                    <a:pt x="12904" y="2382"/>
                    <a:pt x="12802" y="2308"/>
                    <a:pt x="12812" y="2299"/>
                  </a:cubicBezTo>
                  <a:lnTo>
                    <a:pt x="12812" y="2299"/>
                  </a:lnTo>
                  <a:cubicBezTo>
                    <a:pt x="12859" y="2334"/>
                    <a:pt x="12836" y="2334"/>
                    <a:pt x="12883" y="2346"/>
                  </a:cubicBezTo>
                  <a:cubicBezTo>
                    <a:pt x="12883" y="2322"/>
                    <a:pt x="12812" y="2263"/>
                    <a:pt x="12836" y="2263"/>
                  </a:cubicBezTo>
                  <a:lnTo>
                    <a:pt x="12836" y="2263"/>
                  </a:lnTo>
                  <a:lnTo>
                    <a:pt x="12859" y="2275"/>
                  </a:lnTo>
                  <a:cubicBezTo>
                    <a:pt x="12859" y="2263"/>
                    <a:pt x="12871" y="2263"/>
                    <a:pt x="12883" y="2251"/>
                  </a:cubicBezTo>
                  <a:cubicBezTo>
                    <a:pt x="12883" y="2251"/>
                    <a:pt x="12895" y="2251"/>
                    <a:pt x="12895" y="2239"/>
                  </a:cubicBezTo>
                  <a:cubicBezTo>
                    <a:pt x="12895" y="2251"/>
                    <a:pt x="12895" y="2251"/>
                    <a:pt x="12895" y="2251"/>
                  </a:cubicBezTo>
                  <a:lnTo>
                    <a:pt x="12907" y="2251"/>
                  </a:lnTo>
                  <a:cubicBezTo>
                    <a:pt x="12907" y="2251"/>
                    <a:pt x="12907" y="2251"/>
                    <a:pt x="12907" y="2263"/>
                  </a:cubicBezTo>
                  <a:lnTo>
                    <a:pt x="12871" y="2287"/>
                  </a:lnTo>
                  <a:cubicBezTo>
                    <a:pt x="12883" y="2287"/>
                    <a:pt x="12907" y="2287"/>
                    <a:pt x="12895" y="2299"/>
                  </a:cubicBezTo>
                  <a:cubicBezTo>
                    <a:pt x="12907" y="2287"/>
                    <a:pt x="12895" y="2287"/>
                    <a:pt x="12895" y="2287"/>
                  </a:cubicBezTo>
                  <a:cubicBezTo>
                    <a:pt x="12943" y="2239"/>
                    <a:pt x="12955" y="2275"/>
                    <a:pt x="13002" y="2215"/>
                  </a:cubicBezTo>
                  <a:lnTo>
                    <a:pt x="12990" y="2203"/>
                  </a:lnTo>
                  <a:cubicBezTo>
                    <a:pt x="13006" y="2203"/>
                    <a:pt x="13027" y="2187"/>
                    <a:pt x="13040" y="2187"/>
                  </a:cubicBezTo>
                  <a:cubicBezTo>
                    <a:pt x="13046" y="2187"/>
                    <a:pt x="13050" y="2191"/>
                    <a:pt x="13050" y="2203"/>
                  </a:cubicBezTo>
                  <a:cubicBezTo>
                    <a:pt x="13050" y="2204"/>
                    <a:pt x="13050" y="2204"/>
                    <a:pt x="13049" y="2204"/>
                  </a:cubicBezTo>
                  <a:lnTo>
                    <a:pt x="13049" y="2204"/>
                  </a:lnTo>
                  <a:cubicBezTo>
                    <a:pt x="13053" y="2203"/>
                    <a:pt x="13055" y="2202"/>
                    <a:pt x="13058" y="2202"/>
                  </a:cubicBezTo>
                  <a:cubicBezTo>
                    <a:pt x="13059" y="2202"/>
                    <a:pt x="13061" y="2202"/>
                    <a:pt x="13062" y="2203"/>
                  </a:cubicBezTo>
                  <a:cubicBezTo>
                    <a:pt x="13062" y="2191"/>
                    <a:pt x="13086" y="2168"/>
                    <a:pt x="13098" y="2156"/>
                  </a:cubicBezTo>
                  <a:cubicBezTo>
                    <a:pt x="13098" y="2156"/>
                    <a:pt x="13092" y="2140"/>
                    <a:pt x="13085" y="2140"/>
                  </a:cubicBezTo>
                  <a:cubicBezTo>
                    <a:pt x="13082" y="2140"/>
                    <a:pt x="13078" y="2144"/>
                    <a:pt x="13074" y="2156"/>
                  </a:cubicBezTo>
                  <a:cubicBezTo>
                    <a:pt x="13050" y="2179"/>
                    <a:pt x="13050" y="2179"/>
                    <a:pt x="13038" y="2179"/>
                  </a:cubicBezTo>
                  <a:cubicBezTo>
                    <a:pt x="13026" y="2168"/>
                    <a:pt x="13050" y="2156"/>
                    <a:pt x="13062" y="2144"/>
                  </a:cubicBezTo>
                  <a:cubicBezTo>
                    <a:pt x="13060" y="2140"/>
                    <a:pt x="13058" y="2139"/>
                    <a:pt x="13055" y="2139"/>
                  </a:cubicBezTo>
                  <a:cubicBezTo>
                    <a:pt x="13041" y="2139"/>
                    <a:pt x="13017" y="2181"/>
                    <a:pt x="13005" y="2181"/>
                  </a:cubicBezTo>
                  <a:cubicBezTo>
                    <a:pt x="13004" y="2181"/>
                    <a:pt x="13003" y="2180"/>
                    <a:pt x="13002" y="2179"/>
                  </a:cubicBezTo>
                  <a:lnTo>
                    <a:pt x="13002" y="2168"/>
                  </a:lnTo>
                  <a:cubicBezTo>
                    <a:pt x="12990" y="2179"/>
                    <a:pt x="12967" y="2168"/>
                    <a:pt x="12943" y="2203"/>
                  </a:cubicBezTo>
                  <a:cubicBezTo>
                    <a:pt x="12952" y="2184"/>
                    <a:pt x="12948" y="2180"/>
                    <a:pt x="12941" y="2180"/>
                  </a:cubicBezTo>
                  <a:cubicBezTo>
                    <a:pt x="12936" y="2180"/>
                    <a:pt x="12930" y="2182"/>
                    <a:pt x="12925" y="2182"/>
                  </a:cubicBezTo>
                  <a:cubicBezTo>
                    <a:pt x="12919" y="2182"/>
                    <a:pt x="12915" y="2179"/>
                    <a:pt x="12919" y="2168"/>
                  </a:cubicBezTo>
                  <a:lnTo>
                    <a:pt x="12919" y="2168"/>
                  </a:lnTo>
                  <a:lnTo>
                    <a:pt x="12895" y="2215"/>
                  </a:lnTo>
                  <a:cubicBezTo>
                    <a:pt x="12889" y="2212"/>
                    <a:pt x="12882" y="2210"/>
                    <a:pt x="12877" y="2210"/>
                  </a:cubicBezTo>
                  <a:cubicBezTo>
                    <a:pt x="12862" y="2210"/>
                    <a:pt x="12854" y="2222"/>
                    <a:pt x="12871" y="2239"/>
                  </a:cubicBezTo>
                  <a:cubicBezTo>
                    <a:pt x="12859" y="2227"/>
                    <a:pt x="12848" y="2215"/>
                    <a:pt x="12836" y="2215"/>
                  </a:cubicBezTo>
                  <a:cubicBezTo>
                    <a:pt x="12836" y="2203"/>
                    <a:pt x="12836" y="2203"/>
                    <a:pt x="12824" y="2203"/>
                  </a:cubicBezTo>
                  <a:cubicBezTo>
                    <a:pt x="12800" y="2203"/>
                    <a:pt x="12788" y="2191"/>
                    <a:pt x="12776" y="2179"/>
                  </a:cubicBezTo>
                  <a:lnTo>
                    <a:pt x="12764" y="2179"/>
                  </a:lnTo>
                  <a:lnTo>
                    <a:pt x="12776" y="2191"/>
                  </a:lnTo>
                  <a:cubicBezTo>
                    <a:pt x="12764" y="2179"/>
                    <a:pt x="12752" y="2179"/>
                    <a:pt x="12740" y="2179"/>
                  </a:cubicBezTo>
                  <a:cubicBezTo>
                    <a:pt x="12764" y="2156"/>
                    <a:pt x="12752" y="2168"/>
                    <a:pt x="12752" y="2156"/>
                  </a:cubicBezTo>
                  <a:cubicBezTo>
                    <a:pt x="12767" y="2137"/>
                    <a:pt x="12775" y="2131"/>
                    <a:pt x="12781" y="2131"/>
                  </a:cubicBezTo>
                  <a:cubicBezTo>
                    <a:pt x="12790" y="2131"/>
                    <a:pt x="12793" y="2144"/>
                    <a:pt x="12800" y="2144"/>
                  </a:cubicBezTo>
                  <a:cubicBezTo>
                    <a:pt x="12824" y="2108"/>
                    <a:pt x="12871" y="2084"/>
                    <a:pt x="12895" y="2048"/>
                  </a:cubicBezTo>
                  <a:lnTo>
                    <a:pt x="12919" y="2060"/>
                  </a:lnTo>
                  <a:cubicBezTo>
                    <a:pt x="12934" y="2036"/>
                    <a:pt x="12924" y="2034"/>
                    <a:pt x="12911" y="2034"/>
                  </a:cubicBezTo>
                  <a:cubicBezTo>
                    <a:pt x="12908" y="2034"/>
                    <a:pt x="12905" y="2034"/>
                    <a:pt x="12903" y="2034"/>
                  </a:cubicBezTo>
                  <a:cubicBezTo>
                    <a:pt x="12886" y="2034"/>
                    <a:pt x="12871" y="2031"/>
                    <a:pt x="12895" y="1989"/>
                  </a:cubicBezTo>
                  <a:cubicBezTo>
                    <a:pt x="12883" y="1989"/>
                    <a:pt x="12883" y="1989"/>
                    <a:pt x="12883" y="1953"/>
                  </a:cubicBezTo>
                  <a:lnTo>
                    <a:pt x="12848" y="2001"/>
                  </a:lnTo>
                  <a:cubicBezTo>
                    <a:pt x="12848" y="1989"/>
                    <a:pt x="12871" y="1953"/>
                    <a:pt x="12871" y="1953"/>
                  </a:cubicBezTo>
                  <a:cubicBezTo>
                    <a:pt x="12871" y="1941"/>
                    <a:pt x="12859" y="1941"/>
                    <a:pt x="12859" y="1941"/>
                  </a:cubicBezTo>
                  <a:cubicBezTo>
                    <a:pt x="12871" y="1929"/>
                    <a:pt x="12871" y="1918"/>
                    <a:pt x="12883" y="1918"/>
                  </a:cubicBezTo>
                  <a:cubicBezTo>
                    <a:pt x="12889" y="1906"/>
                    <a:pt x="12889" y="1900"/>
                    <a:pt x="12886" y="1900"/>
                  </a:cubicBezTo>
                  <a:lnTo>
                    <a:pt x="12886" y="1900"/>
                  </a:lnTo>
                  <a:cubicBezTo>
                    <a:pt x="12883" y="1900"/>
                    <a:pt x="12877" y="1906"/>
                    <a:pt x="12871" y="1918"/>
                  </a:cubicBezTo>
                  <a:cubicBezTo>
                    <a:pt x="12859" y="1918"/>
                    <a:pt x="12859" y="1918"/>
                    <a:pt x="12848" y="1906"/>
                  </a:cubicBezTo>
                  <a:lnTo>
                    <a:pt x="12836" y="1906"/>
                  </a:lnTo>
                  <a:cubicBezTo>
                    <a:pt x="12836" y="1918"/>
                    <a:pt x="12812" y="1953"/>
                    <a:pt x="12812" y="1977"/>
                  </a:cubicBezTo>
                  <a:cubicBezTo>
                    <a:pt x="12800" y="1929"/>
                    <a:pt x="12776" y="1929"/>
                    <a:pt x="12800" y="1882"/>
                  </a:cubicBezTo>
                  <a:cubicBezTo>
                    <a:pt x="12812" y="1858"/>
                    <a:pt x="12824" y="1846"/>
                    <a:pt x="12824" y="1846"/>
                  </a:cubicBezTo>
                  <a:cubicBezTo>
                    <a:pt x="12824" y="1843"/>
                    <a:pt x="12822" y="1841"/>
                    <a:pt x="12819" y="1841"/>
                  </a:cubicBezTo>
                  <a:cubicBezTo>
                    <a:pt x="12811" y="1841"/>
                    <a:pt x="12794" y="1852"/>
                    <a:pt x="12776" y="1870"/>
                  </a:cubicBezTo>
                  <a:cubicBezTo>
                    <a:pt x="12776" y="1858"/>
                    <a:pt x="12788" y="1846"/>
                    <a:pt x="12788" y="1834"/>
                  </a:cubicBezTo>
                  <a:cubicBezTo>
                    <a:pt x="12788" y="1834"/>
                    <a:pt x="12788" y="1822"/>
                    <a:pt x="12788" y="1822"/>
                  </a:cubicBezTo>
                  <a:cubicBezTo>
                    <a:pt x="12774" y="1836"/>
                    <a:pt x="12766" y="1839"/>
                    <a:pt x="12760" y="1839"/>
                  </a:cubicBezTo>
                  <a:cubicBezTo>
                    <a:pt x="12755" y="1839"/>
                    <a:pt x="12752" y="1837"/>
                    <a:pt x="12749" y="1837"/>
                  </a:cubicBezTo>
                  <a:cubicBezTo>
                    <a:pt x="12746" y="1837"/>
                    <a:pt x="12744" y="1839"/>
                    <a:pt x="12740" y="1846"/>
                  </a:cubicBezTo>
                  <a:cubicBezTo>
                    <a:pt x="12740" y="1846"/>
                    <a:pt x="12740" y="1858"/>
                    <a:pt x="12752" y="1858"/>
                  </a:cubicBezTo>
                  <a:cubicBezTo>
                    <a:pt x="12727" y="1875"/>
                    <a:pt x="12708" y="1892"/>
                    <a:pt x="12703" y="1892"/>
                  </a:cubicBezTo>
                  <a:cubicBezTo>
                    <a:pt x="12701" y="1892"/>
                    <a:pt x="12701" y="1889"/>
                    <a:pt x="12705" y="1882"/>
                  </a:cubicBezTo>
                  <a:cubicBezTo>
                    <a:pt x="12725" y="1861"/>
                    <a:pt x="12719" y="1832"/>
                    <a:pt x="12740" y="1832"/>
                  </a:cubicBezTo>
                  <a:cubicBezTo>
                    <a:pt x="12743" y="1832"/>
                    <a:pt x="12747" y="1833"/>
                    <a:pt x="12752" y="1834"/>
                  </a:cubicBezTo>
                  <a:cubicBezTo>
                    <a:pt x="12759" y="1814"/>
                    <a:pt x="12759" y="1807"/>
                    <a:pt x="12756" y="1807"/>
                  </a:cubicBezTo>
                  <a:lnTo>
                    <a:pt x="12756" y="1807"/>
                  </a:lnTo>
                  <a:cubicBezTo>
                    <a:pt x="12749" y="1807"/>
                    <a:pt x="12726" y="1838"/>
                    <a:pt x="12719" y="1838"/>
                  </a:cubicBezTo>
                  <a:cubicBezTo>
                    <a:pt x="12717" y="1838"/>
                    <a:pt x="12717" y="1837"/>
                    <a:pt x="12717" y="1834"/>
                  </a:cubicBezTo>
                  <a:lnTo>
                    <a:pt x="12717" y="1798"/>
                  </a:lnTo>
                  <a:cubicBezTo>
                    <a:pt x="12725" y="1790"/>
                    <a:pt x="12731" y="1787"/>
                    <a:pt x="12735" y="1787"/>
                  </a:cubicBezTo>
                  <a:cubicBezTo>
                    <a:pt x="12739" y="1787"/>
                    <a:pt x="12742" y="1790"/>
                    <a:pt x="12746" y="1790"/>
                  </a:cubicBezTo>
                  <a:cubicBezTo>
                    <a:pt x="12747" y="1790"/>
                    <a:pt x="12750" y="1789"/>
                    <a:pt x="12752" y="1787"/>
                  </a:cubicBezTo>
                  <a:lnTo>
                    <a:pt x="12740" y="1787"/>
                  </a:lnTo>
                  <a:cubicBezTo>
                    <a:pt x="12747" y="1780"/>
                    <a:pt x="12753" y="1778"/>
                    <a:pt x="12758" y="1778"/>
                  </a:cubicBezTo>
                  <a:cubicBezTo>
                    <a:pt x="12768" y="1778"/>
                    <a:pt x="12777" y="1783"/>
                    <a:pt x="12791" y="1783"/>
                  </a:cubicBezTo>
                  <a:cubicBezTo>
                    <a:pt x="12800" y="1783"/>
                    <a:pt x="12811" y="1781"/>
                    <a:pt x="12824" y="1775"/>
                  </a:cubicBezTo>
                  <a:lnTo>
                    <a:pt x="12800" y="1739"/>
                  </a:lnTo>
                  <a:cubicBezTo>
                    <a:pt x="12796" y="1740"/>
                    <a:pt x="12792" y="1740"/>
                    <a:pt x="12788" y="1740"/>
                  </a:cubicBezTo>
                  <a:cubicBezTo>
                    <a:pt x="12747" y="1740"/>
                    <a:pt x="12722" y="1694"/>
                    <a:pt x="12673" y="1694"/>
                  </a:cubicBezTo>
                  <a:cubicBezTo>
                    <a:pt x="12661" y="1694"/>
                    <a:pt x="12648" y="1697"/>
                    <a:pt x="12633" y="1703"/>
                  </a:cubicBezTo>
                  <a:cubicBezTo>
                    <a:pt x="12633" y="1715"/>
                    <a:pt x="12633" y="1715"/>
                    <a:pt x="12621" y="1727"/>
                  </a:cubicBezTo>
                  <a:lnTo>
                    <a:pt x="12621" y="1715"/>
                  </a:lnTo>
                  <a:lnTo>
                    <a:pt x="12597" y="1739"/>
                  </a:lnTo>
                  <a:cubicBezTo>
                    <a:pt x="12621" y="1703"/>
                    <a:pt x="12609" y="1691"/>
                    <a:pt x="12609" y="1656"/>
                  </a:cubicBezTo>
                  <a:lnTo>
                    <a:pt x="12609" y="1656"/>
                  </a:lnTo>
                  <a:cubicBezTo>
                    <a:pt x="12609" y="1679"/>
                    <a:pt x="12609" y="1679"/>
                    <a:pt x="12586" y="1703"/>
                  </a:cubicBezTo>
                  <a:cubicBezTo>
                    <a:pt x="12570" y="1726"/>
                    <a:pt x="12560" y="1739"/>
                    <a:pt x="12554" y="1739"/>
                  </a:cubicBezTo>
                  <a:cubicBezTo>
                    <a:pt x="12551" y="1739"/>
                    <a:pt x="12550" y="1735"/>
                    <a:pt x="12550" y="1727"/>
                  </a:cubicBezTo>
                  <a:cubicBezTo>
                    <a:pt x="12562" y="1703"/>
                    <a:pt x="12574" y="1715"/>
                    <a:pt x="12574" y="1691"/>
                  </a:cubicBezTo>
                  <a:lnTo>
                    <a:pt x="12574" y="1691"/>
                  </a:lnTo>
                  <a:cubicBezTo>
                    <a:pt x="12574" y="1703"/>
                    <a:pt x="12562" y="1715"/>
                    <a:pt x="12550" y="1715"/>
                  </a:cubicBezTo>
                  <a:cubicBezTo>
                    <a:pt x="12562" y="1691"/>
                    <a:pt x="12550" y="1679"/>
                    <a:pt x="12562" y="1656"/>
                  </a:cubicBezTo>
                  <a:cubicBezTo>
                    <a:pt x="12568" y="1656"/>
                    <a:pt x="12571" y="1658"/>
                    <a:pt x="12571" y="1661"/>
                  </a:cubicBezTo>
                  <a:lnTo>
                    <a:pt x="12571" y="1661"/>
                  </a:lnTo>
                  <a:cubicBezTo>
                    <a:pt x="12576" y="1653"/>
                    <a:pt x="12581" y="1640"/>
                    <a:pt x="12597" y="1632"/>
                  </a:cubicBezTo>
                  <a:lnTo>
                    <a:pt x="12574" y="1632"/>
                  </a:lnTo>
                  <a:cubicBezTo>
                    <a:pt x="12586" y="1608"/>
                    <a:pt x="12597" y="1608"/>
                    <a:pt x="12609" y="1584"/>
                  </a:cubicBezTo>
                  <a:cubicBezTo>
                    <a:pt x="12574" y="1584"/>
                    <a:pt x="12526" y="1632"/>
                    <a:pt x="12502" y="1632"/>
                  </a:cubicBezTo>
                  <a:cubicBezTo>
                    <a:pt x="12513" y="1621"/>
                    <a:pt x="12542" y="1582"/>
                    <a:pt x="12540" y="1582"/>
                  </a:cubicBezTo>
                  <a:lnTo>
                    <a:pt x="12540" y="1582"/>
                  </a:lnTo>
                  <a:cubicBezTo>
                    <a:pt x="12540" y="1582"/>
                    <a:pt x="12539" y="1583"/>
                    <a:pt x="12538" y="1584"/>
                  </a:cubicBezTo>
                  <a:cubicBezTo>
                    <a:pt x="12538" y="1580"/>
                    <a:pt x="12536" y="1579"/>
                    <a:pt x="12533" y="1579"/>
                  </a:cubicBezTo>
                  <a:cubicBezTo>
                    <a:pt x="12522" y="1579"/>
                    <a:pt x="12497" y="1595"/>
                    <a:pt x="12478" y="1608"/>
                  </a:cubicBezTo>
                  <a:lnTo>
                    <a:pt x="12478" y="1608"/>
                  </a:lnTo>
                  <a:cubicBezTo>
                    <a:pt x="12442" y="1560"/>
                    <a:pt x="12407" y="1524"/>
                    <a:pt x="12395" y="1453"/>
                  </a:cubicBezTo>
                  <a:lnTo>
                    <a:pt x="12347" y="1489"/>
                  </a:lnTo>
                  <a:lnTo>
                    <a:pt x="12359" y="1453"/>
                  </a:lnTo>
                  <a:cubicBezTo>
                    <a:pt x="12336" y="1382"/>
                    <a:pt x="12276" y="1394"/>
                    <a:pt x="12228" y="1382"/>
                  </a:cubicBezTo>
                  <a:cubicBezTo>
                    <a:pt x="12205" y="1370"/>
                    <a:pt x="12240" y="1334"/>
                    <a:pt x="12240" y="1322"/>
                  </a:cubicBezTo>
                  <a:cubicBezTo>
                    <a:pt x="12235" y="1314"/>
                    <a:pt x="12228" y="1311"/>
                    <a:pt x="12220" y="1311"/>
                  </a:cubicBezTo>
                  <a:cubicBezTo>
                    <a:pt x="12198" y="1311"/>
                    <a:pt x="12169" y="1336"/>
                    <a:pt x="12143" y="1336"/>
                  </a:cubicBezTo>
                  <a:cubicBezTo>
                    <a:pt x="12140" y="1336"/>
                    <a:pt x="12136" y="1335"/>
                    <a:pt x="12133" y="1334"/>
                  </a:cubicBezTo>
                  <a:cubicBezTo>
                    <a:pt x="12145" y="1322"/>
                    <a:pt x="12181" y="1286"/>
                    <a:pt x="12181" y="1275"/>
                  </a:cubicBezTo>
                  <a:lnTo>
                    <a:pt x="12181" y="1275"/>
                  </a:lnTo>
                  <a:cubicBezTo>
                    <a:pt x="12161" y="1284"/>
                    <a:pt x="12150" y="1302"/>
                    <a:pt x="12146" y="1302"/>
                  </a:cubicBezTo>
                  <a:cubicBezTo>
                    <a:pt x="12145" y="1302"/>
                    <a:pt x="12145" y="1301"/>
                    <a:pt x="12145" y="1298"/>
                  </a:cubicBezTo>
                  <a:lnTo>
                    <a:pt x="12157" y="1286"/>
                  </a:lnTo>
                  <a:cubicBezTo>
                    <a:pt x="12169" y="1251"/>
                    <a:pt x="12145" y="1275"/>
                    <a:pt x="12133" y="1251"/>
                  </a:cubicBezTo>
                  <a:cubicBezTo>
                    <a:pt x="12128" y="1248"/>
                    <a:pt x="12121" y="1246"/>
                    <a:pt x="12112" y="1246"/>
                  </a:cubicBezTo>
                  <a:cubicBezTo>
                    <a:pt x="12086" y="1246"/>
                    <a:pt x="12048" y="1262"/>
                    <a:pt x="12002" y="1298"/>
                  </a:cubicBezTo>
                  <a:cubicBezTo>
                    <a:pt x="11978" y="1275"/>
                    <a:pt x="12038" y="1239"/>
                    <a:pt x="12038" y="1227"/>
                  </a:cubicBezTo>
                  <a:cubicBezTo>
                    <a:pt x="12042" y="1238"/>
                    <a:pt x="12045" y="1242"/>
                    <a:pt x="12049" y="1242"/>
                  </a:cubicBezTo>
                  <a:cubicBezTo>
                    <a:pt x="12057" y="1242"/>
                    <a:pt x="12065" y="1223"/>
                    <a:pt x="12074" y="1215"/>
                  </a:cubicBezTo>
                  <a:lnTo>
                    <a:pt x="12074" y="1215"/>
                  </a:lnTo>
                  <a:cubicBezTo>
                    <a:pt x="12070" y="1219"/>
                    <a:pt x="12064" y="1222"/>
                    <a:pt x="12060" y="1222"/>
                  </a:cubicBezTo>
                  <a:cubicBezTo>
                    <a:pt x="12051" y="1222"/>
                    <a:pt x="12046" y="1211"/>
                    <a:pt x="12062" y="1179"/>
                  </a:cubicBezTo>
                  <a:cubicBezTo>
                    <a:pt x="12056" y="1179"/>
                    <a:pt x="12050" y="1176"/>
                    <a:pt x="12042" y="1176"/>
                  </a:cubicBezTo>
                  <a:cubicBezTo>
                    <a:pt x="12035" y="1176"/>
                    <a:pt x="12026" y="1179"/>
                    <a:pt x="12014" y="1191"/>
                  </a:cubicBezTo>
                  <a:lnTo>
                    <a:pt x="12014" y="1191"/>
                  </a:lnTo>
                  <a:cubicBezTo>
                    <a:pt x="12016" y="1189"/>
                    <a:pt x="12018" y="1188"/>
                    <a:pt x="12020" y="1188"/>
                  </a:cubicBezTo>
                  <a:lnTo>
                    <a:pt x="12020" y="1188"/>
                  </a:lnTo>
                  <a:cubicBezTo>
                    <a:pt x="12025" y="1188"/>
                    <a:pt x="12021" y="1205"/>
                    <a:pt x="12002" y="1215"/>
                  </a:cubicBezTo>
                  <a:cubicBezTo>
                    <a:pt x="12002" y="1203"/>
                    <a:pt x="11966" y="1191"/>
                    <a:pt x="12002" y="1156"/>
                  </a:cubicBezTo>
                  <a:cubicBezTo>
                    <a:pt x="11931" y="1120"/>
                    <a:pt x="11871" y="1072"/>
                    <a:pt x="11812" y="1036"/>
                  </a:cubicBezTo>
                  <a:cubicBezTo>
                    <a:pt x="11788" y="1048"/>
                    <a:pt x="11812" y="1048"/>
                    <a:pt x="11800" y="1060"/>
                  </a:cubicBezTo>
                  <a:cubicBezTo>
                    <a:pt x="11792" y="1065"/>
                    <a:pt x="11788" y="1067"/>
                    <a:pt x="11785" y="1067"/>
                  </a:cubicBezTo>
                  <a:cubicBezTo>
                    <a:pt x="11778" y="1067"/>
                    <a:pt x="11785" y="1053"/>
                    <a:pt x="11778" y="1053"/>
                  </a:cubicBezTo>
                  <a:cubicBezTo>
                    <a:pt x="11776" y="1053"/>
                    <a:pt x="11772" y="1055"/>
                    <a:pt x="11764" y="1060"/>
                  </a:cubicBezTo>
                  <a:lnTo>
                    <a:pt x="11788" y="1036"/>
                  </a:lnTo>
                  <a:cubicBezTo>
                    <a:pt x="11785" y="1031"/>
                    <a:pt x="11780" y="1028"/>
                    <a:pt x="11774" y="1028"/>
                  </a:cubicBezTo>
                  <a:cubicBezTo>
                    <a:pt x="11754" y="1028"/>
                    <a:pt x="11720" y="1051"/>
                    <a:pt x="11693" y="1060"/>
                  </a:cubicBezTo>
                  <a:cubicBezTo>
                    <a:pt x="11716" y="1036"/>
                    <a:pt x="11693" y="1036"/>
                    <a:pt x="11716" y="1025"/>
                  </a:cubicBezTo>
                  <a:cubicBezTo>
                    <a:pt x="11705" y="1025"/>
                    <a:pt x="11765" y="903"/>
                    <a:pt x="11756" y="903"/>
                  </a:cubicBezTo>
                  <a:lnTo>
                    <a:pt x="11756" y="903"/>
                  </a:lnTo>
                  <a:cubicBezTo>
                    <a:pt x="11755" y="903"/>
                    <a:pt x="11754" y="904"/>
                    <a:pt x="11752" y="905"/>
                  </a:cubicBezTo>
                  <a:lnTo>
                    <a:pt x="11681" y="1036"/>
                  </a:lnTo>
                  <a:cubicBezTo>
                    <a:pt x="11681" y="1042"/>
                    <a:pt x="11678" y="1042"/>
                    <a:pt x="11675" y="1042"/>
                  </a:cubicBezTo>
                  <a:cubicBezTo>
                    <a:pt x="11672" y="1042"/>
                    <a:pt x="11669" y="1042"/>
                    <a:pt x="11669" y="1048"/>
                  </a:cubicBezTo>
                  <a:cubicBezTo>
                    <a:pt x="11669" y="1013"/>
                    <a:pt x="11681" y="977"/>
                    <a:pt x="11681" y="977"/>
                  </a:cubicBezTo>
                  <a:cubicBezTo>
                    <a:pt x="11687" y="959"/>
                    <a:pt x="11693" y="953"/>
                    <a:pt x="11697" y="953"/>
                  </a:cubicBezTo>
                  <a:cubicBezTo>
                    <a:pt x="11702" y="953"/>
                    <a:pt x="11705" y="959"/>
                    <a:pt x="11705" y="965"/>
                  </a:cubicBezTo>
                  <a:cubicBezTo>
                    <a:pt x="11740" y="917"/>
                    <a:pt x="11705" y="917"/>
                    <a:pt x="11740" y="870"/>
                  </a:cubicBezTo>
                  <a:lnTo>
                    <a:pt x="11740" y="870"/>
                  </a:lnTo>
                  <a:cubicBezTo>
                    <a:pt x="11728" y="870"/>
                    <a:pt x="11728" y="905"/>
                    <a:pt x="11705" y="917"/>
                  </a:cubicBezTo>
                  <a:cubicBezTo>
                    <a:pt x="11688" y="926"/>
                    <a:pt x="11672" y="945"/>
                    <a:pt x="11663" y="945"/>
                  </a:cubicBezTo>
                  <a:cubicBezTo>
                    <a:pt x="11659" y="945"/>
                    <a:pt x="11657" y="941"/>
                    <a:pt x="11657" y="929"/>
                  </a:cubicBezTo>
                  <a:lnTo>
                    <a:pt x="11609" y="965"/>
                  </a:lnTo>
                  <a:cubicBezTo>
                    <a:pt x="11621" y="947"/>
                    <a:pt x="11618" y="944"/>
                    <a:pt x="11612" y="944"/>
                  </a:cubicBezTo>
                  <a:cubicBezTo>
                    <a:pt x="11609" y="944"/>
                    <a:pt x="11606" y="945"/>
                    <a:pt x="11603" y="945"/>
                  </a:cubicBezTo>
                  <a:cubicBezTo>
                    <a:pt x="11600" y="945"/>
                    <a:pt x="11597" y="944"/>
                    <a:pt x="11597" y="941"/>
                  </a:cubicBezTo>
                  <a:lnTo>
                    <a:pt x="11621" y="917"/>
                  </a:lnTo>
                  <a:cubicBezTo>
                    <a:pt x="11609" y="917"/>
                    <a:pt x="11609" y="905"/>
                    <a:pt x="11609" y="882"/>
                  </a:cubicBezTo>
                  <a:cubicBezTo>
                    <a:pt x="11616" y="871"/>
                    <a:pt x="11620" y="868"/>
                    <a:pt x="11623" y="868"/>
                  </a:cubicBezTo>
                  <a:cubicBezTo>
                    <a:pt x="11626" y="868"/>
                    <a:pt x="11626" y="877"/>
                    <a:pt x="11628" y="877"/>
                  </a:cubicBezTo>
                  <a:cubicBezTo>
                    <a:pt x="11629" y="877"/>
                    <a:pt x="11630" y="875"/>
                    <a:pt x="11633" y="870"/>
                  </a:cubicBezTo>
                  <a:lnTo>
                    <a:pt x="11633" y="846"/>
                  </a:lnTo>
                  <a:cubicBezTo>
                    <a:pt x="11621" y="870"/>
                    <a:pt x="11597" y="882"/>
                    <a:pt x="11597" y="905"/>
                  </a:cubicBezTo>
                  <a:cubicBezTo>
                    <a:pt x="11570" y="933"/>
                    <a:pt x="11549" y="961"/>
                    <a:pt x="11530" y="961"/>
                  </a:cubicBezTo>
                  <a:cubicBezTo>
                    <a:pt x="11525" y="961"/>
                    <a:pt x="11519" y="958"/>
                    <a:pt x="11514" y="953"/>
                  </a:cubicBezTo>
                  <a:cubicBezTo>
                    <a:pt x="11526" y="905"/>
                    <a:pt x="11550" y="929"/>
                    <a:pt x="11562" y="882"/>
                  </a:cubicBezTo>
                  <a:cubicBezTo>
                    <a:pt x="11560" y="877"/>
                    <a:pt x="11557" y="875"/>
                    <a:pt x="11554" y="875"/>
                  </a:cubicBezTo>
                  <a:cubicBezTo>
                    <a:pt x="11530" y="875"/>
                    <a:pt x="11472" y="954"/>
                    <a:pt x="11457" y="954"/>
                  </a:cubicBezTo>
                  <a:cubicBezTo>
                    <a:pt x="11456" y="954"/>
                    <a:pt x="11455" y="954"/>
                    <a:pt x="11454" y="953"/>
                  </a:cubicBezTo>
                  <a:cubicBezTo>
                    <a:pt x="11451" y="943"/>
                    <a:pt x="11447" y="940"/>
                    <a:pt x="11442" y="940"/>
                  </a:cubicBezTo>
                  <a:cubicBezTo>
                    <a:pt x="11431" y="940"/>
                    <a:pt x="11417" y="955"/>
                    <a:pt x="11403" y="955"/>
                  </a:cubicBezTo>
                  <a:cubicBezTo>
                    <a:pt x="11400" y="955"/>
                    <a:pt x="11398" y="954"/>
                    <a:pt x="11395" y="953"/>
                  </a:cubicBezTo>
                  <a:cubicBezTo>
                    <a:pt x="11419" y="929"/>
                    <a:pt x="11395" y="917"/>
                    <a:pt x="11407" y="882"/>
                  </a:cubicBezTo>
                  <a:lnTo>
                    <a:pt x="11431" y="858"/>
                  </a:lnTo>
                  <a:lnTo>
                    <a:pt x="11431" y="858"/>
                  </a:lnTo>
                  <a:cubicBezTo>
                    <a:pt x="11428" y="860"/>
                    <a:pt x="11427" y="861"/>
                    <a:pt x="11425" y="861"/>
                  </a:cubicBezTo>
                  <a:cubicBezTo>
                    <a:pt x="11422" y="861"/>
                    <a:pt x="11422" y="857"/>
                    <a:pt x="11425" y="851"/>
                  </a:cubicBezTo>
                  <a:lnTo>
                    <a:pt x="11425" y="851"/>
                  </a:lnTo>
                  <a:cubicBezTo>
                    <a:pt x="11418" y="854"/>
                    <a:pt x="11412" y="855"/>
                    <a:pt x="11405" y="855"/>
                  </a:cubicBezTo>
                  <a:cubicBezTo>
                    <a:pt x="11399" y="855"/>
                    <a:pt x="11392" y="854"/>
                    <a:pt x="11384" y="854"/>
                  </a:cubicBezTo>
                  <a:cubicBezTo>
                    <a:pt x="11376" y="854"/>
                    <a:pt x="11368" y="855"/>
                    <a:pt x="11359" y="858"/>
                  </a:cubicBezTo>
                  <a:lnTo>
                    <a:pt x="11347" y="894"/>
                  </a:lnTo>
                  <a:cubicBezTo>
                    <a:pt x="11339" y="894"/>
                    <a:pt x="11321" y="899"/>
                    <a:pt x="11309" y="899"/>
                  </a:cubicBezTo>
                  <a:cubicBezTo>
                    <a:pt x="11304" y="899"/>
                    <a:pt x="11300" y="898"/>
                    <a:pt x="11300" y="894"/>
                  </a:cubicBezTo>
                  <a:cubicBezTo>
                    <a:pt x="11276" y="894"/>
                    <a:pt x="11264" y="917"/>
                    <a:pt x="11228" y="953"/>
                  </a:cubicBezTo>
                  <a:cubicBezTo>
                    <a:pt x="11228" y="917"/>
                    <a:pt x="11252" y="882"/>
                    <a:pt x="11276" y="846"/>
                  </a:cubicBezTo>
                  <a:cubicBezTo>
                    <a:pt x="11276" y="870"/>
                    <a:pt x="11288" y="858"/>
                    <a:pt x="11288" y="882"/>
                  </a:cubicBezTo>
                  <a:cubicBezTo>
                    <a:pt x="11317" y="862"/>
                    <a:pt x="11361" y="828"/>
                    <a:pt x="11383" y="828"/>
                  </a:cubicBezTo>
                  <a:cubicBezTo>
                    <a:pt x="11389" y="828"/>
                    <a:pt x="11393" y="829"/>
                    <a:pt x="11395" y="834"/>
                  </a:cubicBezTo>
                  <a:cubicBezTo>
                    <a:pt x="11417" y="808"/>
                    <a:pt x="11421" y="801"/>
                    <a:pt x="11418" y="801"/>
                  </a:cubicBezTo>
                  <a:lnTo>
                    <a:pt x="11418" y="801"/>
                  </a:lnTo>
                  <a:cubicBezTo>
                    <a:pt x="11414" y="801"/>
                    <a:pt x="11401" y="809"/>
                    <a:pt x="11392" y="809"/>
                  </a:cubicBezTo>
                  <a:cubicBezTo>
                    <a:pt x="11387" y="809"/>
                    <a:pt x="11383" y="806"/>
                    <a:pt x="11383" y="798"/>
                  </a:cubicBezTo>
                  <a:cubicBezTo>
                    <a:pt x="11387" y="795"/>
                    <a:pt x="11392" y="792"/>
                    <a:pt x="11398" y="789"/>
                  </a:cubicBezTo>
                  <a:lnTo>
                    <a:pt x="11398" y="789"/>
                  </a:lnTo>
                  <a:cubicBezTo>
                    <a:pt x="11398" y="790"/>
                    <a:pt x="11399" y="791"/>
                    <a:pt x="11401" y="791"/>
                  </a:cubicBezTo>
                  <a:cubicBezTo>
                    <a:pt x="11405" y="791"/>
                    <a:pt x="11410" y="786"/>
                    <a:pt x="11416" y="779"/>
                  </a:cubicBezTo>
                  <a:lnTo>
                    <a:pt x="11416" y="779"/>
                  </a:lnTo>
                  <a:cubicBezTo>
                    <a:pt x="11409" y="783"/>
                    <a:pt x="11403" y="786"/>
                    <a:pt x="11398" y="789"/>
                  </a:cubicBezTo>
                  <a:lnTo>
                    <a:pt x="11398" y="789"/>
                  </a:lnTo>
                  <a:cubicBezTo>
                    <a:pt x="11396" y="787"/>
                    <a:pt x="11395" y="782"/>
                    <a:pt x="11395" y="775"/>
                  </a:cubicBezTo>
                  <a:cubicBezTo>
                    <a:pt x="11393" y="775"/>
                    <a:pt x="11392" y="776"/>
                    <a:pt x="11390" y="776"/>
                  </a:cubicBezTo>
                  <a:cubicBezTo>
                    <a:pt x="11375" y="776"/>
                    <a:pt x="11394" y="715"/>
                    <a:pt x="11383" y="715"/>
                  </a:cubicBezTo>
                  <a:lnTo>
                    <a:pt x="11383" y="715"/>
                  </a:lnTo>
                  <a:cubicBezTo>
                    <a:pt x="11363" y="735"/>
                    <a:pt x="11335" y="780"/>
                    <a:pt x="11319" y="780"/>
                  </a:cubicBezTo>
                  <a:cubicBezTo>
                    <a:pt x="11316" y="780"/>
                    <a:pt x="11314" y="778"/>
                    <a:pt x="11312" y="775"/>
                  </a:cubicBezTo>
                  <a:lnTo>
                    <a:pt x="11347" y="739"/>
                  </a:lnTo>
                  <a:cubicBezTo>
                    <a:pt x="11344" y="735"/>
                    <a:pt x="11340" y="734"/>
                    <a:pt x="11337" y="734"/>
                  </a:cubicBezTo>
                  <a:cubicBezTo>
                    <a:pt x="11318" y="734"/>
                    <a:pt x="11300" y="776"/>
                    <a:pt x="11281" y="776"/>
                  </a:cubicBezTo>
                  <a:cubicBezTo>
                    <a:pt x="11280" y="776"/>
                    <a:pt x="11278" y="775"/>
                    <a:pt x="11276" y="775"/>
                  </a:cubicBezTo>
                  <a:cubicBezTo>
                    <a:pt x="11276" y="786"/>
                    <a:pt x="11240" y="822"/>
                    <a:pt x="11264" y="822"/>
                  </a:cubicBezTo>
                  <a:cubicBezTo>
                    <a:pt x="11252" y="834"/>
                    <a:pt x="11240" y="840"/>
                    <a:pt x="11231" y="840"/>
                  </a:cubicBezTo>
                  <a:cubicBezTo>
                    <a:pt x="11222" y="840"/>
                    <a:pt x="11216" y="834"/>
                    <a:pt x="11216" y="822"/>
                  </a:cubicBezTo>
                  <a:cubicBezTo>
                    <a:pt x="11204" y="822"/>
                    <a:pt x="11204" y="834"/>
                    <a:pt x="11193" y="846"/>
                  </a:cubicBezTo>
                  <a:cubicBezTo>
                    <a:pt x="11193" y="862"/>
                    <a:pt x="11198" y="866"/>
                    <a:pt x="11204" y="866"/>
                  </a:cubicBezTo>
                  <a:cubicBezTo>
                    <a:pt x="11210" y="866"/>
                    <a:pt x="11217" y="862"/>
                    <a:pt x="11221" y="862"/>
                  </a:cubicBezTo>
                  <a:cubicBezTo>
                    <a:pt x="11224" y="862"/>
                    <a:pt x="11224" y="866"/>
                    <a:pt x="11216" y="882"/>
                  </a:cubicBezTo>
                  <a:lnTo>
                    <a:pt x="11252" y="846"/>
                  </a:lnTo>
                  <a:lnTo>
                    <a:pt x="11252" y="846"/>
                  </a:lnTo>
                  <a:cubicBezTo>
                    <a:pt x="11264" y="870"/>
                    <a:pt x="11240" y="905"/>
                    <a:pt x="11228" y="917"/>
                  </a:cubicBezTo>
                  <a:cubicBezTo>
                    <a:pt x="11218" y="938"/>
                    <a:pt x="11213" y="945"/>
                    <a:pt x="11212" y="945"/>
                  </a:cubicBezTo>
                  <a:cubicBezTo>
                    <a:pt x="11209" y="945"/>
                    <a:pt x="11213" y="927"/>
                    <a:pt x="11207" y="927"/>
                  </a:cubicBezTo>
                  <a:cubicBezTo>
                    <a:pt x="11205" y="927"/>
                    <a:pt x="11200" y="931"/>
                    <a:pt x="11193" y="941"/>
                  </a:cubicBezTo>
                  <a:lnTo>
                    <a:pt x="11204" y="941"/>
                  </a:lnTo>
                  <a:cubicBezTo>
                    <a:pt x="11191" y="968"/>
                    <a:pt x="11178" y="976"/>
                    <a:pt x="11169" y="976"/>
                  </a:cubicBezTo>
                  <a:cubicBezTo>
                    <a:pt x="11162" y="976"/>
                    <a:pt x="11157" y="970"/>
                    <a:pt x="11157" y="965"/>
                  </a:cubicBezTo>
                  <a:cubicBezTo>
                    <a:pt x="11157" y="941"/>
                    <a:pt x="11145" y="917"/>
                    <a:pt x="11157" y="894"/>
                  </a:cubicBezTo>
                  <a:lnTo>
                    <a:pt x="11193" y="882"/>
                  </a:lnTo>
                  <a:cubicBezTo>
                    <a:pt x="11193" y="875"/>
                    <a:pt x="11190" y="873"/>
                    <a:pt x="11186" y="873"/>
                  </a:cubicBezTo>
                  <a:cubicBezTo>
                    <a:pt x="11178" y="873"/>
                    <a:pt x="11162" y="884"/>
                    <a:pt x="11152" y="884"/>
                  </a:cubicBezTo>
                  <a:cubicBezTo>
                    <a:pt x="11149" y="884"/>
                    <a:pt x="11147" y="883"/>
                    <a:pt x="11145" y="882"/>
                  </a:cubicBezTo>
                  <a:cubicBezTo>
                    <a:pt x="11145" y="882"/>
                    <a:pt x="11145" y="870"/>
                    <a:pt x="11145" y="858"/>
                  </a:cubicBezTo>
                  <a:cubicBezTo>
                    <a:pt x="11145" y="858"/>
                    <a:pt x="11134" y="863"/>
                    <a:pt x="11124" y="863"/>
                  </a:cubicBezTo>
                  <a:cubicBezTo>
                    <a:pt x="11118" y="863"/>
                    <a:pt x="11113" y="862"/>
                    <a:pt x="11109" y="858"/>
                  </a:cubicBezTo>
                  <a:lnTo>
                    <a:pt x="11097" y="882"/>
                  </a:lnTo>
                  <a:lnTo>
                    <a:pt x="11109" y="870"/>
                  </a:lnTo>
                  <a:lnTo>
                    <a:pt x="11109" y="870"/>
                  </a:lnTo>
                  <a:cubicBezTo>
                    <a:pt x="11121" y="870"/>
                    <a:pt x="11121" y="894"/>
                    <a:pt x="11097" y="917"/>
                  </a:cubicBezTo>
                  <a:cubicBezTo>
                    <a:pt x="11095" y="918"/>
                    <a:pt x="11093" y="919"/>
                    <a:pt x="11092" y="919"/>
                  </a:cubicBezTo>
                  <a:cubicBezTo>
                    <a:pt x="11078" y="919"/>
                    <a:pt x="11098" y="867"/>
                    <a:pt x="11109" y="834"/>
                  </a:cubicBezTo>
                  <a:cubicBezTo>
                    <a:pt x="11116" y="824"/>
                    <a:pt x="11120" y="821"/>
                    <a:pt x="11122" y="821"/>
                  </a:cubicBezTo>
                  <a:cubicBezTo>
                    <a:pt x="11128" y="821"/>
                    <a:pt x="11128" y="836"/>
                    <a:pt x="11138" y="836"/>
                  </a:cubicBezTo>
                  <a:cubicBezTo>
                    <a:pt x="11140" y="836"/>
                    <a:pt x="11142" y="835"/>
                    <a:pt x="11145" y="834"/>
                  </a:cubicBezTo>
                  <a:cubicBezTo>
                    <a:pt x="11157" y="786"/>
                    <a:pt x="11121" y="822"/>
                    <a:pt x="11121" y="786"/>
                  </a:cubicBezTo>
                  <a:cubicBezTo>
                    <a:pt x="11133" y="771"/>
                    <a:pt x="11140" y="767"/>
                    <a:pt x="11144" y="767"/>
                  </a:cubicBezTo>
                  <a:cubicBezTo>
                    <a:pt x="11148" y="767"/>
                    <a:pt x="11151" y="771"/>
                    <a:pt x="11154" y="771"/>
                  </a:cubicBezTo>
                  <a:cubicBezTo>
                    <a:pt x="11157" y="771"/>
                    <a:pt x="11161" y="767"/>
                    <a:pt x="11169" y="751"/>
                  </a:cubicBezTo>
                  <a:cubicBezTo>
                    <a:pt x="11167" y="749"/>
                    <a:pt x="11165" y="748"/>
                    <a:pt x="11163" y="748"/>
                  </a:cubicBezTo>
                  <a:cubicBezTo>
                    <a:pt x="11156" y="748"/>
                    <a:pt x="11149" y="759"/>
                    <a:pt x="11142" y="759"/>
                  </a:cubicBezTo>
                  <a:cubicBezTo>
                    <a:pt x="11139" y="759"/>
                    <a:pt x="11136" y="757"/>
                    <a:pt x="11133" y="751"/>
                  </a:cubicBezTo>
                  <a:cubicBezTo>
                    <a:pt x="11145" y="727"/>
                    <a:pt x="11157" y="727"/>
                    <a:pt x="11181" y="703"/>
                  </a:cubicBezTo>
                  <a:lnTo>
                    <a:pt x="11169" y="681"/>
                  </a:lnTo>
                  <a:lnTo>
                    <a:pt x="11169" y="681"/>
                  </a:lnTo>
                  <a:cubicBezTo>
                    <a:pt x="11166" y="685"/>
                    <a:pt x="11161" y="689"/>
                    <a:pt x="11157" y="691"/>
                  </a:cubicBezTo>
                  <a:lnTo>
                    <a:pt x="11145" y="667"/>
                  </a:lnTo>
                  <a:cubicBezTo>
                    <a:pt x="11157" y="644"/>
                    <a:pt x="11193" y="632"/>
                    <a:pt x="11193" y="596"/>
                  </a:cubicBezTo>
                  <a:lnTo>
                    <a:pt x="11193" y="596"/>
                  </a:lnTo>
                  <a:lnTo>
                    <a:pt x="11169" y="608"/>
                  </a:lnTo>
                  <a:cubicBezTo>
                    <a:pt x="11157" y="620"/>
                    <a:pt x="11169" y="632"/>
                    <a:pt x="11145" y="655"/>
                  </a:cubicBezTo>
                  <a:cubicBezTo>
                    <a:pt x="11145" y="652"/>
                    <a:pt x="11144" y="651"/>
                    <a:pt x="11143" y="651"/>
                  </a:cubicBezTo>
                  <a:cubicBezTo>
                    <a:pt x="11135" y="651"/>
                    <a:pt x="11106" y="705"/>
                    <a:pt x="11085" y="715"/>
                  </a:cubicBezTo>
                  <a:cubicBezTo>
                    <a:pt x="11073" y="715"/>
                    <a:pt x="11073" y="703"/>
                    <a:pt x="11073" y="691"/>
                  </a:cubicBezTo>
                  <a:cubicBezTo>
                    <a:pt x="11038" y="727"/>
                    <a:pt x="11014" y="703"/>
                    <a:pt x="10966" y="739"/>
                  </a:cubicBezTo>
                  <a:cubicBezTo>
                    <a:pt x="10990" y="715"/>
                    <a:pt x="10990" y="691"/>
                    <a:pt x="11002" y="655"/>
                  </a:cubicBezTo>
                  <a:cubicBezTo>
                    <a:pt x="11003" y="657"/>
                    <a:pt x="11005" y="657"/>
                    <a:pt x="11006" y="657"/>
                  </a:cubicBezTo>
                  <a:cubicBezTo>
                    <a:pt x="11019" y="657"/>
                    <a:pt x="11039" y="616"/>
                    <a:pt x="11050" y="584"/>
                  </a:cubicBezTo>
                  <a:lnTo>
                    <a:pt x="11050" y="584"/>
                  </a:lnTo>
                  <a:cubicBezTo>
                    <a:pt x="11038" y="584"/>
                    <a:pt x="11014" y="632"/>
                    <a:pt x="11014" y="644"/>
                  </a:cubicBezTo>
                  <a:cubicBezTo>
                    <a:pt x="11012" y="639"/>
                    <a:pt x="11009" y="638"/>
                    <a:pt x="11007" y="638"/>
                  </a:cubicBezTo>
                  <a:cubicBezTo>
                    <a:pt x="10999" y="638"/>
                    <a:pt x="10990" y="651"/>
                    <a:pt x="10984" y="651"/>
                  </a:cubicBezTo>
                  <a:cubicBezTo>
                    <a:pt x="10980" y="651"/>
                    <a:pt x="10978" y="646"/>
                    <a:pt x="10978" y="632"/>
                  </a:cubicBezTo>
                  <a:cubicBezTo>
                    <a:pt x="10978" y="620"/>
                    <a:pt x="11014" y="596"/>
                    <a:pt x="11014" y="572"/>
                  </a:cubicBezTo>
                  <a:cubicBezTo>
                    <a:pt x="11013" y="571"/>
                    <a:pt x="11012" y="571"/>
                    <a:pt x="11011" y="571"/>
                  </a:cubicBezTo>
                  <a:cubicBezTo>
                    <a:pt x="11002" y="571"/>
                    <a:pt x="10992" y="613"/>
                    <a:pt x="10976" y="613"/>
                  </a:cubicBezTo>
                  <a:cubicBezTo>
                    <a:pt x="10973" y="613"/>
                    <a:pt x="10970" y="611"/>
                    <a:pt x="10966" y="608"/>
                  </a:cubicBezTo>
                  <a:cubicBezTo>
                    <a:pt x="10978" y="608"/>
                    <a:pt x="10978" y="596"/>
                    <a:pt x="10978" y="596"/>
                  </a:cubicBezTo>
                  <a:cubicBezTo>
                    <a:pt x="10978" y="589"/>
                    <a:pt x="10976" y="586"/>
                    <a:pt x="10973" y="586"/>
                  </a:cubicBezTo>
                  <a:cubicBezTo>
                    <a:pt x="10965" y="586"/>
                    <a:pt x="10951" y="603"/>
                    <a:pt x="10943" y="620"/>
                  </a:cubicBezTo>
                  <a:cubicBezTo>
                    <a:pt x="10966" y="548"/>
                    <a:pt x="10907" y="608"/>
                    <a:pt x="10943" y="548"/>
                  </a:cubicBezTo>
                  <a:cubicBezTo>
                    <a:pt x="10907" y="548"/>
                    <a:pt x="10931" y="584"/>
                    <a:pt x="10919" y="608"/>
                  </a:cubicBezTo>
                  <a:cubicBezTo>
                    <a:pt x="10914" y="610"/>
                    <a:pt x="10910" y="611"/>
                    <a:pt x="10906" y="611"/>
                  </a:cubicBezTo>
                  <a:cubicBezTo>
                    <a:pt x="10891" y="611"/>
                    <a:pt x="10883" y="594"/>
                    <a:pt x="10883" y="584"/>
                  </a:cubicBezTo>
                  <a:cubicBezTo>
                    <a:pt x="10891" y="584"/>
                    <a:pt x="10899" y="579"/>
                    <a:pt x="10903" y="579"/>
                  </a:cubicBezTo>
                  <a:cubicBezTo>
                    <a:pt x="10905" y="579"/>
                    <a:pt x="10907" y="580"/>
                    <a:pt x="10907" y="584"/>
                  </a:cubicBezTo>
                  <a:lnTo>
                    <a:pt x="10919" y="536"/>
                  </a:lnTo>
                  <a:cubicBezTo>
                    <a:pt x="10917" y="529"/>
                    <a:pt x="10914" y="526"/>
                    <a:pt x="10911" y="526"/>
                  </a:cubicBezTo>
                  <a:cubicBezTo>
                    <a:pt x="10896" y="526"/>
                    <a:pt x="10870" y="583"/>
                    <a:pt x="10855" y="583"/>
                  </a:cubicBezTo>
                  <a:cubicBezTo>
                    <a:pt x="10852" y="583"/>
                    <a:pt x="10849" y="580"/>
                    <a:pt x="10847" y="572"/>
                  </a:cubicBezTo>
                  <a:cubicBezTo>
                    <a:pt x="10871" y="560"/>
                    <a:pt x="10859" y="536"/>
                    <a:pt x="10883" y="513"/>
                  </a:cubicBezTo>
                  <a:lnTo>
                    <a:pt x="10883" y="513"/>
                  </a:lnTo>
                  <a:cubicBezTo>
                    <a:pt x="10880" y="516"/>
                    <a:pt x="10877" y="516"/>
                    <a:pt x="10874" y="516"/>
                  </a:cubicBezTo>
                  <a:cubicBezTo>
                    <a:pt x="10871" y="516"/>
                    <a:pt x="10869" y="516"/>
                    <a:pt x="10867" y="516"/>
                  </a:cubicBezTo>
                  <a:cubicBezTo>
                    <a:pt x="10862" y="516"/>
                    <a:pt x="10859" y="519"/>
                    <a:pt x="10859" y="536"/>
                  </a:cubicBezTo>
                  <a:cubicBezTo>
                    <a:pt x="10847" y="536"/>
                    <a:pt x="10847" y="524"/>
                    <a:pt x="10847" y="513"/>
                  </a:cubicBezTo>
                  <a:cubicBezTo>
                    <a:pt x="10823" y="524"/>
                    <a:pt x="10812" y="524"/>
                    <a:pt x="10788" y="548"/>
                  </a:cubicBezTo>
                  <a:cubicBezTo>
                    <a:pt x="10776" y="536"/>
                    <a:pt x="10776" y="501"/>
                    <a:pt x="10776" y="489"/>
                  </a:cubicBezTo>
                  <a:cubicBezTo>
                    <a:pt x="10773" y="490"/>
                    <a:pt x="10770" y="490"/>
                    <a:pt x="10768" y="490"/>
                  </a:cubicBezTo>
                  <a:cubicBezTo>
                    <a:pt x="10743" y="490"/>
                    <a:pt x="10729" y="448"/>
                    <a:pt x="10699" y="448"/>
                  </a:cubicBezTo>
                  <a:cubicBezTo>
                    <a:pt x="10694" y="448"/>
                    <a:pt x="10687" y="450"/>
                    <a:pt x="10681" y="453"/>
                  </a:cubicBezTo>
                  <a:cubicBezTo>
                    <a:pt x="10678" y="450"/>
                    <a:pt x="10675" y="449"/>
                    <a:pt x="10673" y="449"/>
                  </a:cubicBezTo>
                  <a:cubicBezTo>
                    <a:pt x="10660" y="449"/>
                    <a:pt x="10665" y="502"/>
                    <a:pt x="10649" y="502"/>
                  </a:cubicBezTo>
                  <a:cubicBezTo>
                    <a:pt x="10648" y="502"/>
                    <a:pt x="10646" y="501"/>
                    <a:pt x="10645" y="501"/>
                  </a:cubicBezTo>
                  <a:cubicBezTo>
                    <a:pt x="10669" y="453"/>
                    <a:pt x="10645" y="453"/>
                    <a:pt x="10645" y="429"/>
                  </a:cubicBezTo>
                  <a:cubicBezTo>
                    <a:pt x="10636" y="412"/>
                    <a:pt x="10625" y="409"/>
                    <a:pt x="10613" y="409"/>
                  </a:cubicBezTo>
                  <a:cubicBezTo>
                    <a:pt x="10605" y="409"/>
                    <a:pt x="10597" y="410"/>
                    <a:pt x="10590" y="410"/>
                  </a:cubicBezTo>
                  <a:cubicBezTo>
                    <a:pt x="10577" y="410"/>
                    <a:pt x="10566" y="406"/>
                    <a:pt x="10562" y="382"/>
                  </a:cubicBezTo>
                  <a:cubicBezTo>
                    <a:pt x="10562" y="382"/>
                    <a:pt x="10573" y="370"/>
                    <a:pt x="10573" y="370"/>
                  </a:cubicBezTo>
                  <a:cubicBezTo>
                    <a:pt x="10562" y="334"/>
                    <a:pt x="10538" y="346"/>
                    <a:pt x="10514" y="322"/>
                  </a:cubicBezTo>
                  <a:lnTo>
                    <a:pt x="10526" y="322"/>
                  </a:lnTo>
                  <a:cubicBezTo>
                    <a:pt x="10515" y="295"/>
                    <a:pt x="10499" y="288"/>
                    <a:pt x="10482" y="288"/>
                  </a:cubicBezTo>
                  <a:cubicBezTo>
                    <a:pt x="10461" y="288"/>
                    <a:pt x="10438" y="298"/>
                    <a:pt x="10419" y="298"/>
                  </a:cubicBezTo>
                  <a:cubicBezTo>
                    <a:pt x="10419" y="286"/>
                    <a:pt x="10431" y="274"/>
                    <a:pt x="10431" y="263"/>
                  </a:cubicBezTo>
                  <a:cubicBezTo>
                    <a:pt x="10424" y="256"/>
                    <a:pt x="10414" y="246"/>
                    <a:pt x="10400" y="246"/>
                  </a:cubicBezTo>
                  <a:cubicBezTo>
                    <a:pt x="10389" y="246"/>
                    <a:pt x="10375" y="253"/>
                    <a:pt x="10359" y="274"/>
                  </a:cubicBezTo>
                  <a:cubicBezTo>
                    <a:pt x="10359" y="245"/>
                    <a:pt x="10357" y="240"/>
                    <a:pt x="10354" y="240"/>
                  </a:cubicBezTo>
                  <a:cubicBezTo>
                    <a:pt x="10352" y="240"/>
                    <a:pt x="10350" y="241"/>
                    <a:pt x="10348" y="241"/>
                  </a:cubicBezTo>
                  <a:cubicBezTo>
                    <a:pt x="10344" y="241"/>
                    <a:pt x="10340" y="237"/>
                    <a:pt x="10335" y="215"/>
                  </a:cubicBezTo>
                  <a:cubicBezTo>
                    <a:pt x="10335" y="209"/>
                    <a:pt x="10338" y="209"/>
                    <a:pt x="10341" y="209"/>
                  </a:cubicBezTo>
                  <a:cubicBezTo>
                    <a:pt x="10344" y="209"/>
                    <a:pt x="10347" y="209"/>
                    <a:pt x="10347" y="203"/>
                  </a:cubicBezTo>
                  <a:cubicBezTo>
                    <a:pt x="10335" y="179"/>
                    <a:pt x="10323" y="191"/>
                    <a:pt x="10311" y="179"/>
                  </a:cubicBezTo>
                  <a:cubicBezTo>
                    <a:pt x="10283" y="189"/>
                    <a:pt x="10254" y="237"/>
                    <a:pt x="10232" y="237"/>
                  </a:cubicBezTo>
                  <a:cubicBezTo>
                    <a:pt x="10226" y="237"/>
                    <a:pt x="10221" y="234"/>
                    <a:pt x="10216" y="227"/>
                  </a:cubicBezTo>
                  <a:cubicBezTo>
                    <a:pt x="10240" y="155"/>
                    <a:pt x="10240" y="215"/>
                    <a:pt x="10264" y="155"/>
                  </a:cubicBezTo>
                  <a:lnTo>
                    <a:pt x="10264" y="155"/>
                  </a:lnTo>
                  <a:cubicBezTo>
                    <a:pt x="10257" y="162"/>
                    <a:pt x="10250" y="169"/>
                    <a:pt x="10246" y="169"/>
                  </a:cubicBezTo>
                  <a:cubicBezTo>
                    <a:pt x="10242" y="169"/>
                    <a:pt x="10240" y="165"/>
                    <a:pt x="10240" y="155"/>
                  </a:cubicBezTo>
                  <a:cubicBezTo>
                    <a:pt x="10252" y="132"/>
                    <a:pt x="10252" y="143"/>
                    <a:pt x="10264" y="120"/>
                  </a:cubicBezTo>
                  <a:cubicBezTo>
                    <a:pt x="10264" y="117"/>
                    <a:pt x="10263" y="115"/>
                    <a:pt x="10261" y="115"/>
                  </a:cubicBezTo>
                  <a:cubicBezTo>
                    <a:pt x="10251" y="115"/>
                    <a:pt x="10211" y="168"/>
                    <a:pt x="10205" y="168"/>
                  </a:cubicBezTo>
                  <a:cubicBezTo>
                    <a:pt x="10205" y="168"/>
                    <a:pt x="10204" y="168"/>
                    <a:pt x="10204" y="167"/>
                  </a:cubicBezTo>
                  <a:cubicBezTo>
                    <a:pt x="10192" y="191"/>
                    <a:pt x="10192" y="191"/>
                    <a:pt x="10204" y="191"/>
                  </a:cubicBezTo>
                  <a:cubicBezTo>
                    <a:pt x="10197" y="205"/>
                    <a:pt x="10191" y="210"/>
                    <a:pt x="10186" y="210"/>
                  </a:cubicBezTo>
                  <a:cubicBezTo>
                    <a:pt x="10174" y="210"/>
                    <a:pt x="10165" y="189"/>
                    <a:pt x="10151" y="189"/>
                  </a:cubicBezTo>
                  <a:cubicBezTo>
                    <a:pt x="10149" y="189"/>
                    <a:pt x="10147" y="190"/>
                    <a:pt x="10145" y="191"/>
                  </a:cubicBezTo>
                  <a:cubicBezTo>
                    <a:pt x="10145" y="203"/>
                    <a:pt x="10157" y="215"/>
                    <a:pt x="10145" y="251"/>
                  </a:cubicBezTo>
                  <a:cubicBezTo>
                    <a:pt x="10141" y="247"/>
                    <a:pt x="10137" y="245"/>
                    <a:pt x="10132" y="245"/>
                  </a:cubicBezTo>
                  <a:cubicBezTo>
                    <a:pt x="10110" y="245"/>
                    <a:pt x="10081" y="290"/>
                    <a:pt x="10061" y="310"/>
                  </a:cubicBezTo>
                  <a:cubicBezTo>
                    <a:pt x="10050" y="274"/>
                    <a:pt x="10097" y="263"/>
                    <a:pt x="10121" y="203"/>
                  </a:cubicBezTo>
                  <a:cubicBezTo>
                    <a:pt x="10121" y="191"/>
                    <a:pt x="10133" y="143"/>
                    <a:pt x="10145" y="132"/>
                  </a:cubicBezTo>
                  <a:cubicBezTo>
                    <a:pt x="10142" y="126"/>
                    <a:pt x="10138" y="124"/>
                    <a:pt x="10133" y="124"/>
                  </a:cubicBezTo>
                  <a:cubicBezTo>
                    <a:pt x="10116" y="124"/>
                    <a:pt x="10091" y="146"/>
                    <a:pt x="10073" y="155"/>
                  </a:cubicBezTo>
                  <a:lnTo>
                    <a:pt x="10085" y="143"/>
                  </a:lnTo>
                  <a:cubicBezTo>
                    <a:pt x="10083" y="142"/>
                    <a:pt x="10081" y="142"/>
                    <a:pt x="10078" y="142"/>
                  </a:cubicBezTo>
                  <a:cubicBezTo>
                    <a:pt x="10059" y="142"/>
                    <a:pt x="10033" y="167"/>
                    <a:pt x="10016" y="167"/>
                  </a:cubicBezTo>
                  <a:cubicBezTo>
                    <a:pt x="10010" y="167"/>
                    <a:pt x="10005" y="164"/>
                    <a:pt x="10002" y="155"/>
                  </a:cubicBezTo>
                  <a:lnTo>
                    <a:pt x="10002" y="167"/>
                  </a:lnTo>
                  <a:cubicBezTo>
                    <a:pt x="10002" y="179"/>
                    <a:pt x="9990" y="167"/>
                    <a:pt x="9966" y="191"/>
                  </a:cubicBezTo>
                  <a:cubicBezTo>
                    <a:pt x="9976" y="172"/>
                    <a:pt x="9978" y="153"/>
                    <a:pt x="9984" y="140"/>
                  </a:cubicBezTo>
                  <a:lnTo>
                    <a:pt x="9984" y="140"/>
                  </a:lnTo>
                  <a:cubicBezTo>
                    <a:pt x="9940" y="199"/>
                    <a:pt x="9917" y="158"/>
                    <a:pt x="9871" y="215"/>
                  </a:cubicBezTo>
                  <a:cubicBezTo>
                    <a:pt x="9871" y="203"/>
                    <a:pt x="9895" y="167"/>
                    <a:pt x="9907" y="155"/>
                  </a:cubicBezTo>
                  <a:cubicBezTo>
                    <a:pt x="9914" y="162"/>
                    <a:pt x="9916" y="169"/>
                    <a:pt x="9920" y="169"/>
                  </a:cubicBezTo>
                  <a:cubicBezTo>
                    <a:pt x="9923" y="169"/>
                    <a:pt x="9925" y="165"/>
                    <a:pt x="9930" y="155"/>
                  </a:cubicBezTo>
                  <a:cubicBezTo>
                    <a:pt x="9919" y="155"/>
                    <a:pt x="9919" y="132"/>
                    <a:pt x="9930" y="108"/>
                  </a:cubicBezTo>
                  <a:lnTo>
                    <a:pt x="9930" y="108"/>
                  </a:lnTo>
                  <a:cubicBezTo>
                    <a:pt x="9907" y="143"/>
                    <a:pt x="9883" y="155"/>
                    <a:pt x="9859" y="167"/>
                  </a:cubicBezTo>
                  <a:cubicBezTo>
                    <a:pt x="9847" y="167"/>
                    <a:pt x="9823" y="167"/>
                    <a:pt x="9859" y="155"/>
                  </a:cubicBezTo>
                  <a:lnTo>
                    <a:pt x="9847" y="155"/>
                  </a:lnTo>
                  <a:cubicBezTo>
                    <a:pt x="9847" y="143"/>
                    <a:pt x="9847" y="143"/>
                    <a:pt x="9847" y="143"/>
                  </a:cubicBezTo>
                  <a:lnTo>
                    <a:pt x="9907" y="132"/>
                  </a:lnTo>
                  <a:lnTo>
                    <a:pt x="9871" y="132"/>
                  </a:lnTo>
                  <a:cubicBezTo>
                    <a:pt x="9877" y="126"/>
                    <a:pt x="9877" y="123"/>
                    <a:pt x="9872" y="123"/>
                  </a:cubicBezTo>
                  <a:cubicBezTo>
                    <a:pt x="9868" y="123"/>
                    <a:pt x="9859" y="126"/>
                    <a:pt x="9847" y="132"/>
                  </a:cubicBezTo>
                  <a:lnTo>
                    <a:pt x="9835" y="132"/>
                  </a:lnTo>
                  <a:cubicBezTo>
                    <a:pt x="9835" y="132"/>
                    <a:pt x="9835" y="132"/>
                    <a:pt x="9835" y="143"/>
                  </a:cubicBezTo>
                  <a:cubicBezTo>
                    <a:pt x="9835" y="143"/>
                    <a:pt x="9823" y="143"/>
                    <a:pt x="9823" y="155"/>
                  </a:cubicBezTo>
                  <a:cubicBezTo>
                    <a:pt x="9811" y="167"/>
                    <a:pt x="9811" y="167"/>
                    <a:pt x="9800" y="167"/>
                  </a:cubicBezTo>
                  <a:cubicBezTo>
                    <a:pt x="9811" y="155"/>
                    <a:pt x="9811" y="155"/>
                    <a:pt x="9811" y="155"/>
                  </a:cubicBezTo>
                  <a:cubicBezTo>
                    <a:pt x="9811" y="143"/>
                    <a:pt x="9811" y="143"/>
                    <a:pt x="9811" y="143"/>
                  </a:cubicBezTo>
                  <a:cubicBezTo>
                    <a:pt x="9823" y="132"/>
                    <a:pt x="9823" y="132"/>
                    <a:pt x="9835" y="132"/>
                  </a:cubicBezTo>
                  <a:lnTo>
                    <a:pt x="9811" y="132"/>
                  </a:lnTo>
                  <a:cubicBezTo>
                    <a:pt x="9811" y="128"/>
                    <a:pt x="9810" y="126"/>
                    <a:pt x="9808" y="126"/>
                  </a:cubicBezTo>
                  <a:cubicBezTo>
                    <a:pt x="9805" y="126"/>
                    <a:pt x="9800" y="132"/>
                    <a:pt x="9800" y="132"/>
                  </a:cubicBezTo>
                  <a:cubicBezTo>
                    <a:pt x="9788" y="143"/>
                    <a:pt x="9788" y="143"/>
                    <a:pt x="9776" y="143"/>
                  </a:cubicBezTo>
                  <a:lnTo>
                    <a:pt x="9728" y="143"/>
                  </a:lnTo>
                  <a:lnTo>
                    <a:pt x="9776" y="132"/>
                  </a:lnTo>
                  <a:lnTo>
                    <a:pt x="9685" y="132"/>
                  </a:lnTo>
                  <a:cubicBezTo>
                    <a:pt x="9704" y="129"/>
                    <a:pt x="9728" y="126"/>
                    <a:pt x="9752" y="120"/>
                  </a:cubicBezTo>
                  <a:lnTo>
                    <a:pt x="9740" y="120"/>
                  </a:lnTo>
                  <a:lnTo>
                    <a:pt x="9776" y="108"/>
                  </a:lnTo>
                  <a:lnTo>
                    <a:pt x="9740" y="108"/>
                  </a:lnTo>
                  <a:cubicBezTo>
                    <a:pt x="9771" y="108"/>
                    <a:pt x="9775" y="90"/>
                    <a:pt x="9807" y="85"/>
                  </a:cubicBezTo>
                  <a:lnTo>
                    <a:pt x="9807" y="85"/>
                  </a:lnTo>
                  <a:cubicBezTo>
                    <a:pt x="9808" y="85"/>
                    <a:pt x="9810" y="84"/>
                    <a:pt x="9811" y="84"/>
                  </a:cubicBezTo>
                  <a:cubicBezTo>
                    <a:pt x="9776" y="84"/>
                    <a:pt x="9788" y="84"/>
                    <a:pt x="9776" y="96"/>
                  </a:cubicBezTo>
                  <a:cubicBezTo>
                    <a:pt x="9728" y="96"/>
                    <a:pt x="9752" y="84"/>
                    <a:pt x="9740" y="84"/>
                  </a:cubicBezTo>
                  <a:cubicBezTo>
                    <a:pt x="9764" y="84"/>
                    <a:pt x="9776" y="84"/>
                    <a:pt x="9788" y="72"/>
                  </a:cubicBezTo>
                  <a:lnTo>
                    <a:pt x="9788" y="72"/>
                  </a:lnTo>
                  <a:cubicBezTo>
                    <a:pt x="9780" y="76"/>
                    <a:pt x="9773" y="77"/>
                    <a:pt x="9769" y="77"/>
                  </a:cubicBezTo>
                  <a:cubicBezTo>
                    <a:pt x="9760" y="77"/>
                    <a:pt x="9760" y="72"/>
                    <a:pt x="9776" y="72"/>
                  </a:cubicBezTo>
                  <a:cubicBezTo>
                    <a:pt x="9740" y="72"/>
                    <a:pt x="9763" y="72"/>
                    <a:pt x="9764" y="60"/>
                  </a:cubicBezTo>
                  <a:lnTo>
                    <a:pt x="9764" y="60"/>
                  </a:lnTo>
                  <a:cubicBezTo>
                    <a:pt x="9763" y="72"/>
                    <a:pt x="9740" y="72"/>
                    <a:pt x="9704" y="72"/>
                  </a:cubicBezTo>
                  <a:lnTo>
                    <a:pt x="9669" y="72"/>
                  </a:lnTo>
                  <a:cubicBezTo>
                    <a:pt x="9621" y="72"/>
                    <a:pt x="9704" y="60"/>
                    <a:pt x="9692" y="60"/>
                  </a:cubicBezTo>
                  <a:lnTo>
                    <a:pt x="9740" y="60"/>
                  </a:lnTo>
                  <a:cubicBezTo>
                    <a:pt x="9728" y="60"/>
                    <a:pt x="9692" y="48"/>
                    <a:pt x="9680" y="48"/>
                  </a:cubicBezTo>
                  <a:cubicBezTo>
                    <a:pt x="9659" y="51"/>
                    <a:pt x="9646" y="52"/>
                    <a:pt x="9639" y="52"/>
                  </a:cubicBezTo>
                  <a:cubicBezTo>
                    <a:pt x="9610" y="52"/>
                    <a:pt x="9671" y="36"/>
                    <a:pt x="9633" y="36"/>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3"/>
            <p:cNvSpPr/>
            <p:nvPr/>
          </p:nvSpPr>
          <p:spPr>
            <a:xfrm>
              <a:off x="5575100" y="2174200"/>
              <a:ext cx="600" cy="1225"/>
            </a:xfrm>
            <a:custGeom>
              <a:rect b="b" l="l" r="r" t="t"/>
              <a:pathLst>
                <a:path extrusionOk="0" h="49" w="24">
                  <a:moveTo>
                    <a:pt x="24" y="1"/>
                  </a:moveTo>
                  <a:lnTo>
                    <a:pt x="0" y="48"/>
                  </a:lnTo>
                  <a:lnTo>
                    <a:pt x="12" y="2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3"/>
            <p:cNvSpPr/>
            <p:nvPr/>
          </p:nvSpPr>
          <p:spPr>
            <a:xfrm>
              <a:off x="5574800" y="2173025"/>
              <a:ext cx="25" cy="325"/>
            </a:xfrm>
            <a:custGeom>
              <a:rect b="b" l="l" r="r" t="t"/>
              <a:pathLst>
                <a:path extrusionOk="0" h="13" w="1">
                  <a:moveTo>
                    <a:pt x="0" y="0"/>
                  </a:moveTo>
                  <a:cubicBezTo>
                    <a:pt x="0" y="0"/>
                    <a:pt x="0" y="0"/>
                    <a:pt x="0" y="12"/>
                  </a:cubicBezTo>
                  <a:cubicBezTo>
                    <a:pt x="0" y="12"/>
                    <a:pt x="0" y="12"/>
                    <a:pt x="0"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3"/>
            <p:cNvSpPr/>
            <p:nvPr/>
          </p:nvSpPr>
          <p:spPr>
            <a:xfrm>
              <a:off x="5573600" y="2172725"/>
              <a:ext cx="925" cy="1500"/>
            </a:xfrm>
            <a:custGeom>
              <a:rect b="b" l="l" r="r" t="t"/>
              <a:pathLst>
                <a:path extrusionOk="0" h="60" w="37">
                  <a:moveTo>
                    <a:pt x="36" y="0"/>
                  </a:moveTo>
                  <a:lnTo>
                    <a:pt x="12" y="12"/>
                  </a:lnTo>
                  <a:lnTo>
                    <a:pt x="1" y="60"/>
                  </a:lnTo>
                  <a:cubicBezTo>
                    <a:pt x="24" y="48"/>
                    <a:pt x="1" y="36"/>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3"/>
            <p:cNvSpPr/>
            <p:nvPr/>
          </p:nvSpPr>
          <p:spPr>
            <a:xfrm>
              <a:off x="5570025" y="2172425"/>
              <a:ext cx="3000" cy="2375"/>
            </a:xfrm>
            <a:custGeom>
              <a:rect b="b" l="l" r="r" t="t"/>
              <a:pathLst>
                <a:path extrusionOk="0" h="95" w="120">
                  <a:moveTo>
                    <a:pt x="84" y="0"/>
                  </a:moveTo>
                  <a:lnTo>
                    <a:pt x="84" y="0"/>
                  </a:lnTo>
                  <a:cubicBezTo>
                    <a:pt x="36" y="12"/>
                    <a:pt x="48" y="84"/>
                    <a:pt x="1" y="84"/>
                  </a:cubicBezTo>
                  <a:cubicBezTo>
                    <a:pt x="3" y="91"/>
                    <a:pt x="6" y="94"/>
                    <a:pt x="10" y="94"/>
                  </a:cubicBezTo>
                  <a:cubicBezTo>
                    <a:pt x="26" y="94"/>
                    <a:pt x="58" y="37"/>
                    <a:pt x="75" y="37"/>
                  </a:cubicBezTo>
                  <a:cubicBezTo>
                    <a:pt x="79" y="37"/>
                    <a:pt x="82" y="40"/>
                    <a:pt x="84" y="48"/>
                  </a:cubicBezTo>
                  <a:cubicBezTo>
                    <a:pt x="84" y="16"/>
                    <a:pt x="95" y="16"/>
                    <a:pt x="105" y="16"/>
                  </a:cubicBezTo>
                  <a:lnTo>
                    <a:pt x="105" y="16"/>
                  </a:lnTo>
                  <a:cubicBezTo>
                    <a:pt x="110" y="16"/>
                    <a:pt x="116" y="16"/>
                    <a:pt x="120" y="12"/>
                  </a:cubicBezTo>
                  <a:cubicBezTo>
                    <a:pt x="118" y="11"/>
                    <a:pt x="116" y="10"/>
                    <a:pt x="114" y="10"/>
                  </a:cubicBezTo>
                  <a:cubicBezTo>
                    <a:pt x="104" y="10"/>
                    <a:pt x="88" y="22"/>
                    <a:pt x="81" y="22"/>
                  </a:cubicBezTo>
                  <a:cubicBezTo>
                    <a:pt x="76" y="22"/>
                    <a:pt x="76" y="17"/>
                    <a:pt x="8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3"/>
            <p:cNvSpPr/>
            <p:nvPr/>
          </p:nvSpPr>
          <p:spPr>
            <a:xfrm>
              <a:off x="5571450" y="2174300"/>
              <a:ext cx="575" cy="725"/>
            </a:xfrm>
            <a:custGeom>
              <a:rect b="b" l="l" r="r" t="t"/>
              <a:pathLst>
                <a:path extrusionOk="0" h="29" w="23">
                  <a:moveTo>
                    <a:pt x="16" y="1"/>
                  </a:moveTo>
                  <a:cubicBezTo>
                    <a:pt x="13" y="1"/>
                    <a:pt x="8" y="4"/>
                    <a:pt x="3" y="9"/>
                  </a:cubicBezTo>
                  <a:cubicBezTo>
                    <a:pt x="12" y="9"/>
                    <a:pt x="1" y="29"/>
                    <a:pt x="5" y="29"/>
                  </a:cubicBezTo>
                  <a:cubicBezTo>
                    <a:pt x="6" y="29"/>
                    <a:pt x="9" y="27"/>
                    <a:pt x="15" y="21"/>
                  </a:cubicBezTo>
                  <a:cubicBezTo>
                    <a:pt x="22" y="7"/>
                    <a:pt x="21" y="1"/>
                    <a:pt x="1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3"/>
            <p:cNvSpPr/>
            <p:nvPr/>
          </p:nvSpPr>
          <p:spPr>
            <a:xfrm>
              <a:off x="5570925" y="2171825"/>
              <a:ext cx="325" cy="625"/>
            </a:xfrm>
            <a:custGeom>
              <a:rect b="b" l="l" r="r" t="t"/>
              <a:pathLst>
                <a:path extrusionOk="0" h="25" w="13">
                  <a:moveTo>
                    <a:pt x="12" y="1"/>
                  </a:moveTo>
                  <a:lnTo>
                    <a:pt x="0" y="24"/>
                  </a:lnTo>
                  <a:lnTo>
                    <a:pt x="12" y="24"/>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3"/>
            <p:cNvSpPr/>
            <p:nvPr/>
          </p:nvSpPr>
          <p:spPr>
            <a:xfrm>
              <a:off x="5570325" y="2171225"/>
              <a:ext cx="925" cy="625"/>
            </a:xfrm>
            <a:custGeom>
              <a:rect b="b" l="l" r="r" t="t"/>
              <a:pathLst>
                <a:path extrusionOk="0" h="25" w="37">
                  <a:moveTo>
                    <a:pt x="36" y="1"/>
                  </a:moveTo>
                  <a:lnTo>
                    <a:pt x="29" y="5"/>
                  </a:lnTo>
                  <a:lnTo>
                    <a:pt x="29" y="5"/>
                  </a:lnTo>
                  <a:cubicBezTo>
                    <a:pt x="32" y="5"/>
                    <a:pt x="34" y="3"/>
                    <a:pt x="36" y="1"/>
                  </a:cubicBezTo>
                  <a:close/>
                  <a:moveTo>
                    <a:pt x="29" y="5"/>
                  </a:moveTo>
                  <a:lnTo>
                    <a:pt x="29" y="5"/>
                  </a:lnTo>
                  <a:cubicBezTo>
                    <a:pt x="20" y="9"/>
                    <a:pt x="10" y="5"/>
                    <a:pt x="1" y="25"/>
                  </a:cubicBezTo>
                  <a:lnTo>
                    <a:pt x="29" y="5"/>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3"/>
            <p:cNvSpPr/>
            <p:nvPr/>
          </p:nvSpPr>
          <p:spPr>
            <a:xfrm>
              <a:off x="5568775" y="2170225"/>
              <a:ext cx="975" cy="1075"/>
            </a:xfrm>
            <a:custGeom>
              <a:rect b="b" l="l" r="r" t="t"/>
              <a:pathLst>
                <a:path extrusionOk="0" h="43" w="39">
                  <a:moveTo>
                    <a:pt x="36" y="0"/>
                  </a:moveTo>
                  <a:cubicBezTo>
                    <a:pt x="27" y="0"/>
                    <a:pt x="0" y="42"/>
                    <a:pt x="11" y="42"/>
                  </a:cubicBezTo>
                  <a:cubicBezTo>
                    <a:pt x="12" y="42"/>
                    <a:pt x="13" y="42"/>
                    <a:pt x="15" y="41"/>
                  </a:cubicBezTo>
                  <a:cubicBezTo>
                    <a:pt x="27" y="29"/>
                    <a:pt x="27" y="5"/>
                    <a:pt x="39" y="5"/>
                  </a:cubicBezTo>
                  <a:cubicBezTo>
                    <a:pt x="39" y="2"/>
                    <a:pt x="38"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3"/>
            <p:cNvSpPr/>
            <p:nvPr/>
          </p:nvSpPr>
          <p:spPr>
            <a:xfrm>
              <a:off x="5565575" y="2170925"/>
              <a:ext cx="600" cy="450"/>
            </a:xfrm>
            <a:custGeom>
              <a:rect b="b" l="l" r="r" t="t"/>
              <a:pathLst>
                <a:path extrusionOk="0" h="18" w="24">
                  <a:moveTo>
                    <a:pt x="0" y="1"/>
                  </a:moveTo>
                  <a:lnTo>
                    <a:pt x="0" y="13"/>
                  </a:lnTo>
                  <a:cubicBezTo>
                    <a:pt x="0" y="16"/>
                    <a:pt x="1" y="18"/>
                    <a:pt x="3" y="18"/>
                  </a:cubicBezTo>
                  <a:cubicBezTo>
                    <a:pt x="7" y="18"/>
                    <a:pt x="15" y="9"/>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3"/>
            <p:cNvSpPr/>
            <p:nvPr/>
          </p:nvSpPr>
          <p:spPr>
            <a:xfrm>
              <a:off x="5563250" y="2175400"/>
              <a:ext cx="550" cy="625"/>
            </a:xfrm>
            <a:custGeom>
              <a:rect b="b" l="l" r="r" t="t"/>
              <a:pathLst>
                <a:path extrusionOk="0" h="25" w="22">
                  <a:moveTo>
                    <a:pt x="10" y="0"/>
                  </a:moveTo>
                  <a:cubicBezTo>
                    <a:pt x="1" y="18"/>
                    <a:pt x="0" y="23"/>
                    <a:pt x="3" y="23"/>
                  </a:cubicBezTo>
                  <a:cubicBezTo>
                    <a:pt x="6" y="23"/>
                    <a:pt x="13" y="17"/>
                    <a:pt x="17" y="17"/>
                  </a:cubicBezTo>
                  <a:cubicBezTo>
                    <a:pt x="20" y="17"/>
                    <a:pt x="22" y="19"/>
                    <a:pt x="22" y="24"/>
                  </a:cubicBezTo>
                  <a:cubicBezTo>
                    <a:pt x="22" y="12"/>
                    <a:pt x="22" y="0"/>
                    <a:pt x="1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3"/>
            <p:cNvSpPr/>
            <p:nvPr/>
          </p:nvSpPr>
          <p:spPr>
            <a:xfrm>
              <a:off x="5565875" y="2169300"/>
              <a:ext cx="600" cy="475"/>
            </a:xfrm>
            <a:custGeom>
              <a:rect b="b" l="l" r="r" t="t"/>
              <a:pathLst>
                <a:path extrusionOk="0" h="19" w="24">
                  <a:moveTo>
                    <a:pt x="16" y="0"/>
                  </a:moveTo>
                  <a:cubicBezTo>
                    <a:pt x="12" y="0"/>
                    <a:pt x="6" y="6"/>
                    <a:pt x="0" y="18"/>
                  </a:cubicBezTo>
                  <a:lnTo>
                    <a:pt x="0" y="18"/>
                  </a:lnTo>
                  <a:cubicBezTo>
                    <a:pt x="4" y="10"/>
                    <a:pt x="7" y="8"/>
                    <a:pt x="9" y="8"/>
                  </a:cubicBezTo>
                  <a:cubicBezTo>
                    <a:pt x="13" y="8"/>
                    <a:pt x="16" y="18"/>
                    <a:pt x="24" y="18"/>
                  </a:cubicBezTo>
                  <a:cubicBezTo>
                    <a:pt x="24" y="6"/>
                    <a:pt x="21" y="0"/>
                    <a:pt x="1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3"/>
            <p:cNvSpPr/>
            <p:nvPr/>
          </p:nvSpPr>
          <p:spPr>
            <a:xfrm>
              <a:off x="5563475" y="2168225"/>
              <a:ext cx="2700" cy="2425"/>
            </a:xfrm>
            <a:custGeom>
              <a:rect b="b" l="l" r="r" t="t"/>
              <a:pathLst>
                <a:path extrusionOk="0" h="97" w="108">
                  <a:moveTo>
                    <a:pt x="70" y="1"/>
                  </a:moveTo>
                  <a:cubicBezTo>
                    <a:pt x="65" y="1"/>
                    <a:pt x="57" y="4"/>
                    <a:pt x="48" y="14"/>
                  </a:cubicBezTo>
                  <a:cubicBezTo>
                    <a:pt x="36" y="25"/>
                    <a:pt x="25" y="85"/>
                    <a:pt x="1" y="97"/>
                  </a:cubicBezTo>
                  <a:cubicBezTo>
                    <a:pt x="18" y="97"/>
                    <a:pt x="52" y="61"/>
                    <a:pt x="63" y="61"/>
                  </a:cubicBezTo>
                  <a:cubicBezTo>
                    <a:pt x="67" y="61"/>
                    <a:pt x="67" y="67"/>
                    <a:pt x="60" y="85"/>
                  </a:cubicBezTo>
                  <a:lnTo>
                    <a:pt x="108" y="25"/>
                  </a:lnTo>
                  <a:cubicBezTo>
                    <a:pt x="108" y="21"/>
                    <a:pt x="107" y="20"/>
                    <a:pt x="105" y="20"/>
                  </a:cubicBezTo>
                  <a:cubicBezTo>
                    <a:pt x="97" y="20"/>
                    <a:pt x="70" y="61"/>
                    <a:pt x="60" y="61"/>
                  </a:cubicBezTo>
                  <a:cubicBezTo>
                    <a:pt x="72" y="37"/>
                    <a:pt x="84" y="37"/>
                    <a:pt x="84" y="25"/>
                  </a:cubicBezTo>
                  <a:cubicBezTo>
                    <a:pt x="84" y="11"/>
                    <a:pt x="80" y="1"/>
                    <a:pt x="7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3"/>
            <p:cNvSpPr/>
            <p:nvPr/>
          </p:nvSpPr>
          <p:spPr>
            <a:xfrm>
              <a:off x="5563275" y="2172725"/>
              <a:ext cx="825" cy="1450"/>
            </a:xfrm>
            <a:custGeom>
              <a:rect b="b" l="l" r="r" t="t"/>
              <a:pathLst>
                <a:path extrusionOk="0" h="58" w="33">
                  <a:moveTo>
                    <a:pt x="33" y="0"/>
                  </a:moveTo>
                  <a:cubicBezTo>
                    <a:pt x="33" y="24"/>
                    <a:pt x="21" y="24"/>
                    <a:pt x="9" y="36"/>
                  </a:cubicBezTo>
                  <a:cubicBezTo>
                    <a:pt x="1" y="52"/>
                    <a:pt x="1" y="57"/>
                    <a:pt x="4" y="57"/>
                  </a:cubicBezTo>
                  <a:cubicBezTo>
                    <a:pt x="11" y="57"/>
                    <a:pt x="33" y="36"/>
                    <a:pt x="33" y="36"/>
                  </a:cubicBezTo>
                  <a:lnTo>
                    <a:pt x="3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3"/>
            <p:cNvSpPr/>
            <p:nvPr/>
          </p:nvSpPr>
          <p:spPr>
            <a:xfrm>
              <a:off x="5561700" y="2169150"/>
              <a:ext cx="625" cy="25"/>
            </a:xfrm>
            <a:custGeom>
              <a:rect b="b" l="l" r="r" t="t"/>
              <a:pathLst>
                <a:path extrusionOk="0" h="1" w="25">
                  <a:moveTo>
                    <a:pt x="0" y="0"/>
                  </a:moveTo>
                  <a:lnTo>
                    <a:pt x="24"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3"/>
            <p:cNvSpPr/>
            <p:nvPr/>
          </p:nvSpPr>
          <p:spPr>
            <a:xfrm>
              <a:off x="5561700" y="2168250"/>
              <a:ext cx="625" cy="325"/>
            </a:xfrm>
            <a:custGeom>
              <a:rect b="b" l="l" r="r" t="t"/>
              <a:pathLst>
                <a:path extrusionOk="0" h="13" w="25">
                  <a:moveTo>
                    <a:pt x="24" y="1"/>
                  </a:moveTo>
                  <a:lnTo>
                    <a:pt x="0" y="13"/>
                  </a:ln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3"/>
            <p:cNvSpPr/>
            <p:nvPr/>
          </p:nvSpPr>
          <p:spPr>
            <a:xfrm>
              <a:off x="5561700" y="2167650"/>
              <a:ext cx="625" cy="325"/>
            </a:xfrm>
            <a:custGeom>
              <a:rect b="b" l="l" r="r" t="t"/>
              <a:pathLst>
                <a:path extrusionOk="0" h="13" w="25">
                  <a:moveTo>
                    <a:pt x="0" y="1"/>
                  </a:moveTo>
                  <a:lnTo>
                    <a:pt x="12"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3"/>
            <p:cNvSpPr/>
            <p:nvPr/>
          </p:nvSpPr>
          <p:spPr>
            <a:xfrm>
              <a:off x="5560800" y="2167075"/>
              <a:ext cx="325" cy="725"/>
            </a:xfrm>
            <a:custGeom>
              <a:rect b="b" l="l" r="r" t="t"/>
              <a:pathLst>
                <a:path extrusionOk="0" h="29" w="13">
                  <a:moveTo>
                    <a:pt x="12" y="12"/>
                  </a:moveTo>
                  <a:cubicBezTo>
                    <a:pt x="12" y="14"/>
                    <a:pt x="11" y="15"/>
                    <a:pt x="11" y="17"/>
                  </a:cubicBezTo>
                  <a:lnTo>
                    <a:pt x="11" y="17"/>
                  </a:lnTo>
                  <a:cubicBezTo>
                    <a:pt x="12" y="16"/>
                    <a:pt x="12" y="15"/>
                    <a:pt x="12" y="12"/>
                  </a:cubicBezTo>
                  <a:close/>
                  <a:moveTo>
                    <a:pt x="1" y="0"/>
                  </a:moveTo>
                  <a:lnTo>
                    <a:pt x="1" y="24"/>
                  </a:lnTo>
                  <a:cubicBezTo>
                    <a:pt x="1" y="22"/>
                    <a:pt x="1" y="21"/>
                    <a:pt x="1" y="21"/>
                  </a:cubicBezTo>
                  <a:cubicBezTo>
                    <a:pt x="1" y="21"/>
                    <a:pt x="1" y="28"/>
                    <a:pt x="4" y="28"/>
                  </a:cubicBezTo>
                  <a:cubicBezTo>
                    <a:pt x="5" y="28"/>
                    <a:pt x="8" y="26"/>
                    <a:pt x="11" y="17"/>
                  </a:cubicBezTo>
                  <a:lnTo>
                    <a:pt x="11" y="17"/>
                  </a:lnTo>
                  <a:cubicBezTo>
                    <a:pt x="11" y="17"/>
                    <a:pt x="10" y="17"/>
                    <a:pt x="10" y="17"/>
                  </a:cubicBezTo>
                  <a:cubicBezTo>
                    <a:pt x="7" y="17"/>
                    <a:pt x="1" y="8"/>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3"/>
            <p:cNvSpPr/>
            <p:nvPr/>
          </p:nvSpPr>
          <p:spPr>
            <a:xfrm>
              <a:off x="5550075" y="2178075"/>
              <a:ext cx="625" cy="1225"/>
            </a:xfrm>
            <a:custGeom>
              <a:rect b="b" l="l" r="r" t="t"/>
              <a:pathLst>
                <a:path extrusionOk="0" h="49" w="25">
                  <a:moveTo>
                    <a:pt x="25" y="1"/>
                  </a:moveTo>
                  <a:lnTo>
                    <a:pt x="1" y="36"/>
                  </a:lnTo>
                  <a:cubicBezTo>
                    <a:pt x="13" y="36"/>
                    <a:pt x="13" y="36"/>
                    <a:pt x="13" y="48"/>
                  </a:cubicBezTo>
                  <a:cubicBezTo>
                    <a:pt x="25" y="36"/>
                    <a:pt x="25" y="24"/>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3"/>
            <p:cNvSpPr/>
            <p:nvPr/>
          </p:nvSpPr>
          <p:spPr>
            <a:xfrm>
              <a:off x="5549500" y="2177700"/>
              <a:ext cx="1500" cy="750"/>
            </a:xfrm>
            <a:custGeom>
              <a:rect b="b" l="l" r="r" t="t"/>
              <a:pathLst>
                <a:path extrusionOk="0" h="30" w="60">
                  <a:moveTo>
                    <a:pt x="57" y="0"/>
                  </a:moveTo>
                  <a:cubicBezTo>
                    <a:pt x="52" y="0"/>
                    <a:pt x="42" y="7"/>
                    <a:pt x="33" y="7"/>
                  </a:cubicBezTo>
                  <a:cubicBezTo>
                    <a:pt x="30" y="7"/>
                    <a:pt x="26" y="6"/>
                    <a:pt x="24" y="4"/>
                  </a:cubicBezTo>
                  <a:lnTo>
                    <a:pt x="24" y="4"/>
                  </a:lnTo>
                  <a:lnTo>
                    <a:pt x="0" y="27"/>
                  </a:lnTo>
                  <a:cubicBezTo>
                    <a:pt x="2" y="29"/>
                    <a:pt x="4" y="30"/>
                    <a:pt x="6" y="30"/>
                  </a:cubicBezTo>
                  <a:cubicBezTo>
                    <a:pt x="19" y="30"/>
                    <a:pt x="39" y="4"/>
                    <a:pt x="60" y="4"/>
                  </a:cubicBezTo>
                  <a:cubicBezTo>
                    <a:pt x="60" y="1"/>
                    <a:pt x="59" y="0"/>
                    <a:pt x="5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3"/>
            <p:cNvSpPr/>
            <p:nvPr/>
          </p:nvSpPr>
          <p:spPr>
            <a:xfrm>
              <a:off x="5542350" y="2172125"/>
              <a:ext cx="2100" cy="1350"/>
            </a:xfrm>
            <a:custGeom>
              <a:rect b="b" l="l" r="r" t="t"/>
              <a:pathLst>
                <a:path extrusionOk="0" h="54" w="84">
                  <a:moveTo>
                    <a:pt x="24" y="0"/>
                  </a:moveTo>
                  <a:cubicBezTo>
                    <a:pt x="24" y="12"/>
                    <a:pt x="0" y="36"/>
                    <a:pt x="0" y="36"/>
                  </a:cubicBezTo>
                  <a:lnTo>
                    <a:pt x="36" y="24"/>
                  </a:lnTo>
                  <a:lnTo>
                    <a:pt x="24" y="48"/>
                  </a:lnTo>
                  <a:cubicBezTo>
                    <a:pt x="24" y="52"/>
                    <a:pt x="25" y="54"/>
                    <a:pt x="26" y="54"/>
                  </a:cubicBezTo>
                  <a:cubicBezTo>
                    <a:pt x="31" y="54"/>
                    <a:pt x="42" y="30"/>
                    <a:pt x="46" y="30"/>
                  </a:cubicBezTo>
                  <a:cubicBezTo>
                    <a:pt x="47" y="30"/>
                    <a:pt x="48" y="32"/>
                    <a:pt x="48" y="36"/>
                  </a:cubicBezTo>
                  <a:cubicBezTo>
                    <a:pt x="72" y="12"/>
                    <a:pt x="60" y="12"/>
                    <a:pt x="84" y="0"/>
                  </a:cubicBezTo>
                  <a:lnTo>
                    <a:pt x="84" y="0"/>
                  </a:lnTo>
                  <a:cubicBezTo>
                    <a:pt x="76" y="4"/>
                    <a:pt x="69" y="6"/>
                    <a:pt x="63" y="6"/>
                  </a:cubicBezTo>
                  <a:cubicBezTo>
                    <a:pt x="51" y="6"/>
                    <a:pt x="40"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3"/>
            <p:cNvSpPr/>
            <p:nvPr/>
          </p:nvSpPr>
          <p:spPr>
            <a:xfrm>
              <a:off x="5553350" y="2282250"/>
              <a:ext cx="1500" cy="1300"/>
            </a:xfrm>
            <a:custGeom>
              <a:rect b="b" l="l" r="r" t="t"/>
              <a:pathLst>
                <a:path extrusionOk="0" h="52" w="60">
                  <a:moveTo>
                    <a:pt x="25" y="1"/>
                  </a:moveTo>
                  <a:cubicBezTo>
                    <a:pt x="37" y="25"/>
                    <a:pt x="1" y="13"/>
                    <a:pt x="37" y="48"/>
                  </a:cubicBezTo>
                  <a:cubicBezTo>
                    <a:pt x="41" y="50"/>
                    <a:pt x="44" y="51"/>
                    <a:pt x="47" y="51"/>
                  </a:cubicBezTo>
                  <a:cubicBezTo>
                    <a:pt x="59" y="51"/>
                    <a:pt x="54" y="30"/>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3"/>
            <p:cNvSpPr/>
            <p:nvPr/>
          </p:nvSpPr>
          <p:spPr>
            <a:xfrm>
              <a:off x="5560350" y="2261200"/>
              <a:ext cx="175" cy="250"/>
            </a:xfrm>
            <a:custGeom>
              <a:rect b="b" l="l" r="r" t="t"/>
              <a:pathLst>
                <a:path extrusionOk="0" h="10" w="7">
                  <a:moveTo>
                    <a:pt x="2" y="0"/>
                  </a:moveTo>
                  <a:cubicBezTo>
                    <a:pt x="1" y="0"/>
                    <a:pt x="1" y="3"/>
                    <a:pt x="7" y="9"/>
                  </a:cubicBezTo>
                  <a:cubicBezTo>
                    <a:pt x="7" y="3"/>
                    <a:pt x="4" y="0"/>
                    <a:pt x="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3"/>
            <p:cNvSpPr/>
            <p:nvPr/>
          </p:nvSpPr>
          <p:spPr>
            <a:xfrm>
              <a:off x="5562600" y="2256050"/>
              <a:ext cx="600" cy="325"/>
            </a:xfrm>
            <a:custGeom>
              <a:rect b="b" l="l" r="r" t="t"/>
              <a:pathLst>
                <a:path extrusionOk="0" h="13" w="24">
                  <a:moveTo>
                    <a:pt x="0" y="1"/>
                  </a:moveTo>
                  <a:lnTo>
                    <a:pt x="0" y="13"/>
                  </a:lnTo>
                  <a:lnTo>
                    <a:pt x="24" y="13"/>
                  </a:lnTo>
                  <a:cubicBezTo>
                    <a:pt x="12" y="13"/>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3"/>
            <p:cNvSpPr/>
            <p:nvPr/>
          </p:nvSpPr>
          <p:spPr>
            <a:xfrm>
              <a:off x="5558725" y="2278100"/>
              <a:ext cx="325" cy="300"/>
            </a:xfrm>
            <a:custGeom>
              <a:rect b="b" l="l" r="r" t="t"/>
              <a:pathLst>
                <a:path extrusionOk="0" h="12" w="13">
                  <a:moveTo>
                    <a:pt x="12" y="0"/>
                  </a:moveTo>
                  <a:cubicBezTo>
                    <a:pt x="0" y="0"/>
                    <a:pt x="0" y="0"/>
                    <a:pt x="12" y="12"/>
                  </a:cubicBezTo>
                  <a:cubicBezTo>
                    <a:pt x="12" y="12"/>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3"/>
            <p:cNvSpPr/>
            <p:nvPr/>
          </p:nvSpPr>
          <p:spPr>
            <a:xfrm>
              <a:off x="5559900" y="2276600"/>
              <a:ext cx="300" cy="150"/>
            </a:xfrm>
            <a:custGeom>
              <a:rect b="b" l="l" r="r" t="t"/>
              <a:pathLst>
                <a:path extrusionOk="0" h="6" w="12">
                  <a:moveTo>
                    <a:pt x="1" y="1"/>
                  </a:moveTo>
                  <a:cubicBezTo>
                    <a:pt x="5" y="4"/>
                    <a:pt x="7" y="6"/>
                    <a:pt x="9" y="6"/>
                  </a:cubicBezTo>
                  <a:cubicBezTo>
                    <a:pt x="11" y="6"/>
                    <a:pt x="9"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3"/>
            <p:cNvSpPr/>
            <p:nvPr/>
          </p:nvSpPr>
          <p:spPr>
            <a:xfrm>
              <a:off x="5560800" y="2275700"/>
              <a:ext cx="325" cy="25"/>
            </a:xfrm>
            <a:custGeom>
              <a:rect b="b" l="l" r="r" t="t"/>
              <a:pathLst>
                <a:path extrusionOk="0" h="1" w="13">
                  <a:moveTo>
                    <a:pt x="1" y="1"/>
                  </a:moveTo>
                  <a:cubicBezTo>
                    <a:pt x="1" y="1"/>
                    <a:pt x="1" y="1"/>
                    <a:pt x="1" y="1"/>
                  </a:cubicBezTo>
                  <a:cubicBezTo>
                    <a:pt x="1" y="1"/>
                    <a:pt x="12"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3"/>
            <p:cNvSpPr/>
            <p:nvPr/>
          </p:nvSpPr>
          <p:spPr>
            <a:xfrm>
              <a:off x="5558125" y="2276900"/>
              <a:ext cx="2250" cy="1750"/>
            </a:xfrm>
            <a:custGeom>
              <a:rect b="b" l="l" r="r" t="t"/>
              <a:pathLst>
                <a:path extrusionOk="0" h="70" w="90">
                  <a:moveTo>
                    <a:pt x="36" y="0"/>
                  </a:moveTo>
                  <a:cubicBezTo>
                    <a:pt x="24" y="12"/>
                    <a:pt x="24" y="12"/>
                    <a:pt x="24" y="12"/>
                  </a:cubicBezTo>
                  <a:cubicBezTo>
                    <a:pt x="0" y="12"/>
                    <a:pt x="24" y="36"/>
                    <a:pt x="36" y="48"/>
                  </a:cubicBezTo>
                  <a:cubicBezTo>
                    <a:pt x="50" y="55"/>
                    <a:pt x="75" y="70"/>
                    <a:pt x="83" y="70"/>
                  </a:cubicBezTo>
                  <a:cubicBezTo>
                    <a:pt x="89" y="70"/>
                    <a:pt x="85" y="61"/>
                    <a:pt x="60" y="36"/>
                  </a:cubicBezTo>
                  <a:lnTo>
                    <a:pt x="58" y="36"/>
                  </a:lnTo>
                  <a:cubicBezTo>
                    <a:pt x="56" y="31"/>
                    <a:pt x="48" y="19"/>
                    <a:pt x="48" y="12"/>
                  </a:cubicBezTo>
                  <a:cubicBezTo>
                    <a:pt x="48" y="12"/>
                    <a:pt x="36" y="12"/>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3"/>
            <p:cNvSpPr/>
            <p:nvPr/>
          </p:nvSpPr>
          <p:spPr>
            <a:xfrm>
              <a:off x="5556625" y="2268575"/>
              <a:ext cx="325" cy="25"/>
            </a:xfrm>
            <a:custGeom>
              <a:rect b="b" l="l" r="r" t="t"/>
              <a:pathLst>
                <a:path extrusionOk="0" h="1" w="13">
                  <a:moveTo>
                    <a:pt x="13" y="0"/>
                  </a:moveTo>
                  <a:cubicBezTo>
                    <a:pt x="13" y="0"/>
                    <a:pt x="13" y="0"/>
                    <a:pt x="13" y="0"/>
                  </a:cubicBezTo>
                  <a:cubicBezTo>
                    <a:pt x="1" y="0"/>
                    <a:pt x="1"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3"/>
            <p:cNvSpPr/>
            <p:nvPr/>
          </p:nvSpPr>
          <p:spPr>
            <a:xfrm>
              <a:off x="5556925" y="2281950"/>
              <a:ext cx="925" cy="325"/>
            </a:xfrm>
            <a:custGeom>
              <a:rect b="b" l="l" r="r" t="t"/>
              <a:pathLst>
                <a:path extrusionOk="0" h="13" w="37">
                  <a:moveTo>
                    <a:pt x="1" y="1"/>
                  </a:moveTo>
                  <a:cubicBezTo>
                    <a:pt x="1" y="1"/>
                    <a:pt x="25" y="13"/>
                    <a:pt x="37"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3"/>
            <p:cNvSpPr/>
            <p:nvPr/>
          </p:nvSpPr>
          <p:spPr>
            <a:xfrm>
              <a:off x="5561100" y="2279275"/>
              <a:ext cx="925" cy="475"/>
            </a:xfrm>
            <a:custGeom>
              <a:rect b="b" l="l" r="r" t="t"/>
              <a:pathLst>
                <a:path extrusionOk="0" h="19" w="37">
                  <a:moveTo>
                    <a:pt x="0" y="1"/>
                  </a:moveTo>
                  <a:cubicBezTo>
                    <a:pt x="6" y="13"/>
                    <a:pt x="18" y="19"/>
                    <a:pt x="26" y="19"/>
                  </a:cubicBezTo>
                  <a:cubicBezTo>
                    <a:pt x="33" y="19"/>
                    <a:pt x="36" y="13"/>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3"/>
            <p:cNvSpPr/>
            <p:nvPr/>
          </p:nvSpPr>
          <p:spPr>
            <a:xfrm>
              <a:off x="5561700" y="2277800"/>
              <a:ext cx="1500" cy="900"/>
            </a:xfrm>
            <a:custGeom>
              <a:rect b="b" l="l" r="r" t="t"/>
              <a:pathLst>
                <a:path extrusionOk="0" h="36" w="60">
                  <a:moveTo>
                    <a:pt x="24" y="0"/>
                  </a:moveTo>
                  <a:cubicBezTo>
                    <a:pt x="36" y="12"/>
                    <a:pt x="0" y="0"/>
                    <a:pt x="36" y="36"/>
                  </a:cubicBezTo>
                  <a:cubicBezTo>
                    <a:pt x="0" y="0"/>
                    <a:pt x="60" y="24"/>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3"/>
            <p:cNvSpPr/>
            <p:nvPr/>
          </p:nvSpPr>
          <p:spPr>
            <a:xfrm>
              <a:off x="5560800" y="2275100"/>
              <a:ext cx="2400" cy="1525"/>
            </a:xfrm>
            <a:custGeom>
              <a:rect b="b" l="l" r="r" t="t"/>
              <a:pathLst>
                <a:path extrusionOk="0" h="61" w="96">
                  <a:moveTo>
                    <a:pt x="1" y="1"/>
                  </a:moveTo>
                  <a:cubicBezTo>
                    <a:pt x="1" y="6"/>
                    <a:pt x="3" y="9"/>
                    <a:pt x="6" y="11"/>
                  </a:cubicBezTo>
                  <a:lnTo>
                    <a:pt x="6" y="11"/>
                  </a:lnTo>
                  <a:cubicBezTo>
                    <a:pt x="4" y="8"/>
                    <a:pt x="3" y="5"/>
                    <a:pt x="1" y="1"/>
                  </a:cubicBezTo>
                  <a:close/>
                  <a:moveTo>
                    <a:pt x="12" y="1"/>
                  </a:moveTo>
                  <a:cubicBezTo>
                    <a:pt x="36" y="13"/>
                    <a:pt x="36" y="25"/>
                    <a:pt x="24" y="25"/>
                  </a:cubicBezTo>
                  <a:cubicBezTo>
                    <a:pt x="17" y="18"/>
                    <a:pt x="10" y="15"/>
                    <a:pt x="6" y="11"/>
                  </a:cubicBezTo>
                  <a:lnTo>
                    <a:pt x="6" y="11"/>
                  </a:lnTo>
                  <a:cubicBezTo>
                    <a:pt x="12" y="25"/>
                    <a:pt x="12" y="27"/>
                    <a:pt x="12" y="37"/>
                  </a:cubicBezTo>
                  <a:cubicBezTo>
                    <a:pt x="36" y="49"/>
                    <a:pt x="60" y="37"/>
                    <a:pt x="96" y="61"/>
                  </a:cubicBezTo>
                  <a:cubicBezTo>
                    <a:pt x="72" y="37"/>
                    <a:pt x="48" y="13"/>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3"/>
            <p:cNvSpPr/>
            <p:nvPr/>
          </p:nvSpPr>
          <p:spPr>
            <a:xfrm>
              <a:off x="5562875" y="2275100"/>
              <a:ext cx="1225" cy="1525"/>
            </a:xfrm>
            <a:custGeom>
              <a:rect b="b" l="l" r="r" t="t"/>
              <a:pathLst>
                <a:path extrusionOk="0" h="61" w="49">
                  <a:moveTo>
                    <a:pt x="13" y="1"/>
                  </a:moveTo>
                  <a:cubicBezTo>
                    <a:pt x="25" y="25"/>
                    <a:pt x="1" y="37"/>
                    <a:pt x="37" y="61"/>
                  </a:cubicBezTo>
                  <a:cubicBezTo>
                    <a:pt x="49" y="49"/>
                    <a:pt x="37" y="25"/>
                    <a:pt x="25" y="13"/>
                  </a:cubicBez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3"/>
            <p:cNvSpPr/>
            <p:nvPr/>
          </p:nvSpPr>
          <p:spPr>
            <a:xfrm>
              <a:off x="5554975" y="2271850"/>
              <a:ext cx="1175" cy="825"/>
            </a:xfrm>
            <a:custGeom>
              <a:rect b="b" l="l" r="r" t="t"/>
              <a:pathLst>
                <a:path extrusionOk="0" h="33" w="47">
                  <a:moveTo>
                    <a:pt x="7" y="0"/>
                  </a:moveTo>
                  <a:cubicBezTo>
                    <a:pt x="1" y="0"/>
                    <a:pt x="5" y="0"/>
                    <a:pt x="10" y="2"/>
                  </a:cubicBezTo>
                  <a:lnTo>
                    <a:pt x="10" y="2"/>
                  </a:lnTo>
                  <a:lnTo>
                    <a:pt x="7" y="0"/>
                  </a:lnTo>
                  <a:close/>
                  <a:moveTo>
                    <a:pt x="10" y="2"/>
                  </a:moveTo>
                  <a:lnTo>
                    <a:pt x="17" y="7"/>
                  </a:lnTo>
                  <a:lnTo>
                    <a:pt x="17" y="7"/>
                  </a:lnTo>
                  <a:cubicBezTo>
                    <a:pt x="16" y="5"/>
                    <a:pt x="13" y="3"/>
                    <a:pt x="10" y="2"/>
                  </a:cubicBezTo>
                  <a:close/>
                  <a:moveTo>
                    <a:pt x="17" y="7"/>
                  </a:moveTo>
                  <a:cubicBezTo>
                    <a:pt x="19" y="8"/>
                    <a:pt x="19" y="10"/>
                    <a:pt x="19" y="12"/>
                  </a:cubicBezTo>
                  <a:cubicBezTo>
                    <a:pt x="19" y="12"/>
                    <a:pt x="7" y="12"/>
                    <a:pt x="19" y="24"/>
                  </a:cubicBezTo>
                  <a:cubicBezTo>
                    <a:pt x="19" y="22"/>
                    <a:pt x="20" y="21"/>
                    <a:pt x="21" y="21"/>
                  </a:cubicBezTo>
                  <a:cubicBezTo>
                    <a:pt x="27" y="21"/>
                    <a:pt x="40" y="32"/>
                    <a:pt x="44" y="32"/>
                  </a:cubicBezTo>
                  <a:cubicBezTo>
                    <a:pt x="46" y="32"/>
                    <a:pt x="46" y="30"/>
                    <a:pt x="43" y="24"/>
                  </a:cubicBezTo>
                  <a:lnTo>
                    <a:pt x="17" y="7"/>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3"/>
            <p:cNvSpPr/>
            <p:nvPr/>
          </p:nvSpPr>
          <p:spPr>
            <a:xfrm>
              <a:off x="5555450" y="2269750"/>
              <a:ext cx="1200" cy="1525"/>
            </a:xfrm>
            <a:custGeom>
              <a:rect b="b" l="l" r="r" t="t"/>
              <a:pathLst>
                <a:path extrusionOk="0" h="61" w="48">
                  <a:moveTo>
                    <a:pt x="0" y="1"/>
                  </a:moveTo>
                  <a:lnTo>
                    <a:pt x="0" y="1"/>
                  </a:lnTo>
                  <a:cubicBezTo>
                    <a:pt x="12" y="24"/>
                    <a:pt x="12" y="24"/>
                    <a:pt x="36" y="48"/>
                  </a:cubicBezTo>
                  <a:lnTo>
                    <a:pt x="48" y="60"/>
                  </a:ln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3"/>
            <p:cNvSpPr/>
            <p:nvPr/>
          </p:nvSpPr>
          <p:spPr>
            <a:xfrm>
              <a:off x="5566150" y="2269825"/>
              <a:ext cx="1225" cy="475"/>
            </a:xfrm>
            <a:custGeom>
              <a:rect b="b" l="l" r="r" t="t"/>
              <a:pathLst>
                <a:path extrusionOk="0" h="19" w="49">
                  <a:moveTo>
                    <a:pt x="7" y="1"/>
                  </a:moveTo>
                  <a:cubicBezTo>
                    <a:pt x="1" y="1"/>
                    <a:pt x="1" y="4"/>
                    <a:pt x="13" y="10"/>
                  </a:cubicBezTo>
                  <a:cubicBezTo>
                    <a:pt x="19" y="16"/>
                    <a:pt x="31" y="18"/>
                    <a:pt x="38" y="18"/>
                  </a:cubicBezTo>
                  <a:cubicBezTo>
                    <a:pt x="46" y="18"/>
                    <a:pt x="49" y="16"/>
                    <a:pt x="37" y="10"/>
                  </a:cubicBezTo>
                  <a:cubicBezTo>
                    <a:pt x="25" y="4"/>
                    <a:pt x="13" y="1"/>
                    <a:pt x="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3"/>
            <p:cNvSpPr/>
            <p:nvPr/>
          </p:nvSpPr>
          <p:spPr>
            <a:xfrm>
              <a:off x="5557225" y="2264400"/>
              <a:ext cx="1225" cy="1200"/>
            </a:xfrm>
            <a:custGeom>
              <a:rect b="b" l="l" r="r" t="t"/>
              <a:pathLst>
                <a:path extrusionOk="0" h="48" w="49">
                  <a:moveTo>
                    <a:pt x="25" y="0"/>
                  </a:moveTo>
                  <a:cubicBezTo>
                    <a:pt x="25" y="12"/>
                    <a:pt x="1" y="36"/>
                    <a:pt x="25" y="48"/>
                  </a:cubicBezTo>
                  <a:cubicBezTo>
                    <a:pt x="48" y="48"/>
                    <a:pt x="36" y="12"/>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3"/>
            <p:cNvSpPr/>
            <p:nvPr/>
          </p:nvSpPr>
          <p:spPr>
            <a:xfrm>
              <a:off x="5560575" y="2254875"/>
              <a:ext cx="850" cy="1200"/>
            </a:xfrm>
            <a:custGeom>
              <a:rect b="b" l="l" r="r" t="t"/>
              <a:pathLst>
                <a:path extrusionOk="0" h="48" w="34">
                  <a:moveTo>
                    <a:pt x="10" y="0"/>
                  </a:moveTo>
                  <a:lnTo>
                    <a:pt x="10" y="0"/>
                  </a:lnTo>
                  <a:cubicBezTo>
                    <a:pt x="10" y="0"/>
                    <a:pt x="1" y="0"/>
                    <a:pt x="13" y="8"/>
                  </a:cubicBezTo>
                  <a:lnTo>
                    <a:pt x="13" y="8"/>
                  </a:lnTo>
                  <a:cubicBezTo>
                    <a:pt x="12" y="5"/>
                    <a:pt x="11" y="3"/>
                    <a:pt x="10" y="0"/>
                  </a:cubicBezTo>
                  <a:close/>
                  <a:moveTo>
                    <a:pt x="13" y="8"/>
                  </a:moveTo>
                  <a:cubicBezTo>
                    <a:pt x="14" y="10"/>
                    <a:pt x="15" y="12"/>
                    <a:pt x="16" y="15"/>
                  </a:cubicBezTo>
                  <a:lnTo>
                    <a:pt x="16" y="15"/>
                  </a:lnTo>
                  <a:cubicBezTo>
                    <a:pt x="17" y="13"/>
                    <a:pt x="19" y="12"/>
                    <a:pt x="21" y="12"/>
                  </a:cubicBezTo>
                  <a:cubicBezTo>
                    <a:pt x="18" y="10"/>
                    <a:pt x="15" y="9"/>
                    <a:pt x="13" y="8"/>
                  </a:cubicBezTo>
                  <a:close/>
                  <a:moveTo>
                    <a:pt x="16" y="15"/>
                  </a:moveTo>
                  <a:lnTo>
                    <a:pt x="16" y="15"/>
                  </a:lnTo>
                  <a:cubicBezTo>
                    <a:pt x="10" y="21"/>
                    <a:pt x="14" y="38"/>
                    <a:pt x="33" y="48"/>
                  </a:cubicBezTo>
                  <a:cubicBezTo>
                    <a:pt x="24" y="39"/>
                    <a:pt x="22" y="29"/>
                    <a:pt x="16" y="15"/>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3"/>
            <p:cNvSpPr/>
            <p:nvPr/>
          </p:nvSpPr>
          <p:spPr>
            <a:xfrm>
              <a:off x="5562600" y="2253675"/>
              <a:ext cx="600" cy="625"/>
            </a:xfrm>
            <a:custGeom>
              <a:rect b="b" l="l" r="r" t="t"/>
              <a:pathLst>
                <a:path extrusionOk="0" h="25" w="24">
                  <a:moveTo>
                    <a:pt x="0" y="1"/>
                  </a:moveTo>
                  <a:cubicBezTo>
                    <a:pt x="0" y="13"/>
                    <a:pt x="0" y="13"/>
                    <a:pt x="12" y="25"/>
                  </a:cubicBezTo>
                  <a:cubicBezTo>
                    <a:pt x="24" y="25"/>
                    <a:pt x="12"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3"/>
            <p:cNvSpPr/>
            <p:nvPr/>
          </p:nvSpPr>
          <p:spPr>
            <a:xfrm>
              <a:off x="5549200" y="2259925"/>
              <a:ext cx="25" cy="25"/>
            </a:xfrm>
            <a:custGeom>
              <a:rect b="b" l="l" r="r" t="t"/>
              <a:pathLst>
                <a:path extrusionOk="0" h="1" w="1">
                  <a:moveTo>
                    <a:pt x="0" y="1"/>
                  </a:moveTo>
                  <a:cubicBezTo>
                    <a:pt x="0" y="1"/>
                    <a:pt x="0" y="1"/>
                    <a:pt x="0" y="1"/>
                  </a:cubicBezTo>
                  <a:cubicBezTo>
                    <a:pt x="0" y="1"/>
                    <a:pt x="0" y="1"/>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3"/>
            <p:cNvSpPr/>
            <p:nvPr/>
          </p:nvSpPr>
          <p:spPr>
            <a:xfrm>
              <a:off x="5550075" y="2262325"/>
              <a:ext cx="625" cy="25"/>
            </a:xfrm>
            <a:custGeom>
              <a:rect b="b" l="l" r="r" t="t"/>
              <a:pathLst>
                <a:path extrusionOk="0" h="1" w="25">
                  <a:moveTo>
                    <a:pt x="13" y="0"/>
                  </a:moveTo>
                  <a:cubicBezTo>
                    <a:pt x="13" y="0"/>
                    <a:pt x="13" y="0"/>
                    <a:pt x="1" y="0"/>
                  </a:cubicBezTo>
                  <a:cubicBezTo>
                    <a:pt x="13" y="0"/>
                    <a:pt x="13" y="0"/>
                    <a:pt x="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3"/>
            <p:cNvSpPr/>
            <p:nvPr/>
          </p:nvSpPr>
          <p:spPr>
            <a:xfrm>
              <a:off x="5543825" y="2274225"/>
              <a:ext cx="325" cy="325"/>
            </a:xfrm>
            <a:custGeom>
              <a:rect b="b" l="l" r="r" t="t"/>
              <a:pathLst>
                <a:path extrusionOk="0" h="13" w="13">
                  <a:moveTo>
                    <a:pt x="13" y="0"/>
                  </a:moveTo>
                  <a:cubicBezTo>
                    <a:pt x="13" y="12"/>
                    <a:pt x="1" y="12"/>
                    <a:pt x="1" y="12"/>
                  </a:cubicBezTo>
                  <a:lnTo>
                    <a:pt x="13" y="12"/>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3"/>
            <p:cNvSpPr/>
            <p:nvPr/>
          </p:nvSpPr>
          <p:spPr>
            <a:xfrm>
              <a:off x="5547400" y="2256650"/>
              <a:ext cx="25" cy="325"/>
            </a:xfrm>
            <a:custGeom>
              <a:rect b="b" l="l" r="r" t="t"/>
              <a:pathLst>
                <a:path extrusionOk="0" h="13" w="1">
                  <a:moveTo>
                    <a:pt x="1" y="1"/>
                  </a:moveTo>
                  <a:cubicBezTo>
                    <a:pt x="1" y="13"/>
                    <a:pt x="1" y="13"/>
                    <a:pt x="1" y="13"/>
                  </a:cubicBezTo>
                  <a:cubicBezTo>
                    <a:pt x="1" y="1"/>
                    <a:pt x="1"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3"/>
            <p:cNvSpPr/>
            <p:nvPr/>
          </p:nvSpPr>
          <p:spPr>
            <a:xfrm>
              <a:off x="5547100" y="2259625"/>
              <a:ext cx="325" cy="25"/>
            </a:xfrm>
            <a:custGeom>
              <a:rect b="b" l="l" r="r" t="t"/>
              <a:pathLst>
                <a:path extrusionOk="0" h="1" w="13">
                  <a:moveTo>
                    <a:pt x="13" y="1"/>
                  </a:moveTo>
                  <a:cubicBezTo>
                    <a:pt x="13" y="1"/>
                    <a:pt x="13" y="1"/>
                    <a:pt x="13" y="1"/>
                  </a:cubicBezTo>
                  <a:cubicBezTo>
                    <a:pt x="13" y="1"/>
                    <a:pt x="1" y="1"/>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3"/>
            <p:cNvSpPr/>
            <p:nvPr/>
          </p:nvSpPr>
          <p:spPr>
            <a:xfrm>
              <a:off x="5539375" y="2286125"/>
              <a:ext cx="1500" cy="325"/>
            </a:xfrm>
            <a:custGeom>
              <a:rect b="b" l="l" r="r" t="t"/>
              <a:pathLst>
                <a:path extrusionOk="0" h="13" w="60">
                  <a:moveTo>
                    <a:pt x="48" y="1"/>
                  </a:moveTo>
                  <a:cubicBezTo>
                    <a:pt x="45" y="1"/>
                    <a:pt x="43" y="1"/>
                    <a:pt x="40" y="1"/>
                  </a:cubicBezTo>
                  <a:lnTo>
                    <a:pt x="40" y="1"/>
                  </a:lnTo>
                  <a:cubicBezTo>
                    <a:pt x="42" y="1"/>
                    <a:pt x="45" y="1"/>
                    <a:pt x="48" y="1"/>
                  </a:cubicBezTo>
                  <a:close/>
                  <a:moveTo>
                    <a:pt x="60" y="1"/>
                  </a:moveTo>
                  <a:cubicBezTo>
                    <a:pt x="40" y="1"/>
                    <a:pt x="45" y="1"/>
                    <a:pt x="34" y="7"/>
                  </a:cubicBezTo>
                  <a:lnTo>
                    <a:pt x="34" y="7"/>
                  </a:lnTo>
                  <a:lnTo>
                    <a:pt x="60" y="1"/>
                  </a:lnTo>
                  <a:close/>
                  <a:moveTo>
                    <a:pt x="23" y="10"/>
                  </a:moveTo>
                  <a:lnTo>
                    <a:pt x="14" y="12"/>
                  </a:lnTo>
                  <a:lnTo>
                    <a:pt x="14" y="12"/>
                  </a:lnTo>
                  <a:cubicBezTo>
                    <a:pt x="19" y="11"/>
                    <a:pt x="21" y="11"/>
                    <a:pt x="23" y="10"/>
                  </a:cubicBezTo>
                  <a:close/>
                  <a:moveTo>
                    <a:pt x="14" y="12"/>
                  </a:moveTo>
                  <a:cubicBezTo>
                    <a:pt x="11" y="12"/>
                    <a:pt x="6" y="12"/>
                    <a:pt x="0" y="12"/>
                  </a:cubicBezTo>
                  <a:lnTo>
                    <a:pt x="12" y="12"/>
                  </a:lnTo>
                  <a:lnTo>
                    <a:pt x="14" y="12"/>
                  </a:lnTo>
                  <a:close/>
                  <a:moveTo>
                    <a:pt x="40" y="1"/>
                  </a:moveTo>
                  <a:cubicBezTo>
                    <a:pt x="17" y="2"/>
                    <a:pt x="27" y="7"/>
                    <a:pt x="23" y="10"/>
                  </a:cubicBezTo>
                  <a:lnTo>
                    <a:pt x="23" y="10"/>
                  </a:lnTo>
                  <a:lnTo>
                    <a:pt x="24" y="9"/>
                  </a:lnTo>
                  <a:lnTo>
                    <a:pt x="24" y="9"/>
                  </a:lnTo>
                  <a:cubicBezTo>
                    <a:pt x="24" y="10"/>
                    <a:pt x="24" y="11"/>
                    <a:pt x="24" y="12"/>
                  </a:cubicBezTo>
                  <a:cubicBezTo>
                    <a:pt x="29" y="10"/>
                    <a:pt x="32" y="8"/>
                    <a:pt x="34" y="7"/>
                  </a:cubicBezTo>
                  <a:lnTo>
                    <a:pt x="34" y="7"/>
                  </a:lnTo>
                  <a:lnTo>
                    <a:pt x="24" y="9"/>
                  </a:lnTo>
                  <a:lnTo>
                    <a:pt x="24" y="9"/>
                  </a:lnTo>
                  <a:cubicBezTo>
                    <a:pt x="26" y="3"/>
                    <a:pt x="32" y="1"/>
                    <a:pt x="4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3"/>
            <p:cNvSpPr/>
            <p:nvPr/>
          </p:nvSpPr>
          <p:spPr>
            <a:xfrm>
              <a:off x="5541150" y="2275100"/>
              <a:ext cx="2700" cy="625"/>
            </a:xfrm>
            <a:custGeom>
              <a:rect b="b" l="l" r="r" t="t"/>
              <a:pathLst>
                <a:path extrusionOk="0" h="25" w="108">
                  <a:moveTo>
                    <a:pt x="108" y="1"/>
                  </a:moveTo>
                  <a:cubicBezTo>
                    <a:pt x="85" y="1"/>
                    <a:pt x="56" y="6"/>
                    <a:pt x="33" y="13"/>
                  </a:cubicBezTo>
                  <a:lnTo>
                    <a:pt x="33" y="13"/>
                  </a:lnTo>
                  <a:cubicBezTo>
                    <a:pt x="56" y="13"/>
                    <a:pt x="87" y="12"/>
                    <a:pt x="108" y="1"/>
                  </a:cubicBezTo>
                  <a:close/>
                  <a:moveTo>
                    <a:pt x="33" y="13"/>
                  </a:moveTo>
                  <a:cubicBezTo>
                    <a:pt x="30" y="13"/>
                    <a:pt x="27" y="13"/>
                    <a:pt x="25" y="13"/>
                  </a:cubicBezTo>
                  <a:lnTo>
                    <a:pt x="33" y="13"/>
                  </a:lnTo>
                  <a:cubicBezTo>
                    <a:pt x="33" y="13"/>
                    <a:pt x="33" y="13"/>
                    <a:pt x="33" y="13"/>
                  </a:cubicBezTo>
                  <a:close/>
                  <a:moveTo>
                    <a:pt x="33" y="13"/>
                  </a:moveTo>
                  <a:cubicBezTo>
                    <a:pt x="33" y="13"/>
                    <a:pt x="33" y="13"/>
                    <a:pt x="33" y="13"/>
                  </a:cubicBezTo>
                  <a:lnTo>
                    <a:pt x="33" y="13"/>
                  </a:lnTo>
                  <a:cubicBezTo>
                    <a:pt x="34" y="13"/>
                    <a:pt x="35" y="13"/>
                    <a:pt x="36" y="13"/>
                  </a:cubicBezTo>
                  <a:close/>
                  <a:moveTo>
                    <a:pt x="33" y="13"/>
                  </a:moveTo>
                  <a:cubicBezTo>
                    <a:pt x="11" y="13"/>
                    <a:pt x="1" y="14"/>
                    <a:pt x="1" y="25"/>
                  </a:cubicBezTo>
                  <a:cubicBezTo>
                    <a:pt x="9" y="21"/>
                    <a:pt x="20" y="17"/>
                    <a:pt x="33"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3"/>
            <p:cNvSpPr/>
            <p:nvPr/>
          </p:nvSpPr>
          <p:spPr>
            <a:xfrm>
              <a:off x="5543825" y="2275100"/>
              <a:ext cx="625" cy="25"/>
            </a:xfrm>
            <a:custGeom>
              <a:rect b="b" l="l" r="r" t="t"/>
              <a:pathLst>
                <a:path extrusionOk="0" h="1" w="25">
                  <a:moveTo>
                    <a:pt x="1" y="1"/>
                  </a:moveTo>
                  <a:cubicBezTo>
                    <a:pt x="1" y="1"/>
                    <a:pt x="1" y="1"/>
                    <a:pt x="1" y="1"/>
                  </a:cubicBezTo>
                  <a:cubicBezTo>
                    <a:pt x="13" y="1"/>
                    <a:pt x="13" y="1"/>
                    <a:pt x="13" y="1"/>
                  </a:cubicBezTo>
                  <a:cubicBezTo>
                    <a:pt x="13" y="1"/>
                    <a:pt x="25" y="1"/>
                    <a:pt x="25" y="1"/>
                  </a:cubicBezTo>
                  <a:cubicBezTo>
                    <a:pt x="13" y="1"/>
                    <a:pt x="13" y="1"/>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3"/>
            <p:cNvSpPr/>
            <p:nvPr/>
          </p:nvSpPr>
          <p:spPr>
            <a:xfrm>
              <a:off x="5540275" y="2284350"/>
              <a:ext cx="25" cy="25"/>
            </a:xfrm>
            <a:custGeom>
              <a:rect b="b" l="l" r="r" t="t"/>
              <a:pathLst>
                <a:path extrusionOk="0" h="1" w="1">
                  <a:moveTo>
                    <a:pt x="0" y="0"/>
                  </a:moveTo>
                  <a:cubicBezTo>
                    <a:pt x="0" y="0"/>
                    <a:pt x="0" y="0"/>
                    <a:pt x="0" y="0"/>
                  </a:cubicBez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3"/>
            <p:cNvSpPr/>
            <p:nvPr/>
          </p:nvSpPr>
          <p:spPr>
            <a:xfrm>
              <a:off x="5542650" y="2273925"/>
              <a:ext cx="325" cy="25"/>
            </a:xfrm>
            <a:custGeom>
              <a:rect b="b" l="l" r="r" t="t"/>
              <a:pathLst>
                <a:path extrusionOk="0" h="1" w="13">
                  <a:moveTo>
                    <a:pt x="0" y="0"/>
                  </a:moveTo>
                  <a:cubicBezTo>
                    <a:pt x="12" y="0"/>
                    <a:pt x="12" y="0"/>
                    <a:pt x="12"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3"/>
            <p:cNvSpPr/>
            <p:nvPr/>
          </p:nvSpPr>
          <p:spPr>
            <a:xfrm>
              <a:off x="5539675" y="2286425"/>
              <a:ext cx="25" cy="25"/>
            </a:xfrm>
            <a:custGeom>
              <a:rect b="b" l="l" r="r" t="t"/>
              <a:pathLst>
                <a:path extrusionOk="0" h="1" w="1">
                  <a:moveTo>
                    <a:pt x="0" y="0"/>
                  </a:moveTo>
                  <a:cubicBezTo>
                    <a:pt x="0" y="0"/>
                    <a:pt x="0" y="0"/>
                    <a:pt x="0" y="0"/>
                  </a:cubicBez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3"/>
            <p:cNvSpPr/>
            <p:nvPr/>
          </p:nvSpPr>
          <p:spPr>
            <a:xfrm>
              <a:off x="5543550" y="2274225"/>
              <a:ext cx="1200" cy="325"/>
            </a:xfrm>
            <a:custGeom>
              <a:rect b="b" l="l" r="r" t="t"/>
              <a:pathLst>
                <a:path extrusionOk="0" h="13" w="48">
                  <a:moveTo>
                    <a:pt x="24" y="0"/>
                  </a:moveTo>
                  <a:cubicBezTo>
                    <a:pt x="48" y="0"/>
                    <a:pt x="0" y="12"/>
                    <a:pt x="36" y="12"/>
                  </a:cubicBezTo>
                  <a:lnTo>
                    <a:pt x="3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3"/>
            <p:cNvSpPr/>
            <p:nvPr/>
          </p:nvSpPr>
          <p:spPr>
            <a:xfrm>
              <a:off x="5548000" y="2257850"/>
              <a:ext cx="1225" cy="325"/>
            </a:xfrm>
            <a:custGeom>
              <a:rect b="b" l="l" r="r" t="t"/>
              <a:pathLst>
                <a:path extrusionOk="0" h="13" w="49">
                  <a:moveTo>
                    <a:pt x="24" y="0"/>
                  </a:moveTo>
                  <a:cubicBezTo>
                    <a:pt x="1" y="12"/>
                    <a:pt x="36" y="12"/>
                    <a:pt x="48" y="12"/>
                  </a:cubicBezTo>
                  <a:cubicBezTo>
                    <a:pt x="36" y="12"/>
                    <a:pt x="48" y="0"/>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3"/>
            <p:cNvSpPr/>
            <p:nvPr/>
          </p:nvSpPr>
          <p:spPr>
            <a:xfrm>
              <a:off x="5551575" y="2261725"/>
              <a:ext cx="1500" cy="325"/>
            </a:xfrm>
            <a:custGeom>
              <a:rect b="b" l="l" r="r" t="t"/>
              <a:pathLst>
                <a:path extrusionOk="0" h="13" w="60">
                  <a:moveTo>
                    <a:pt x="0" y="0"/>
                  </a:moveTo>
                  <a:cubicBezTo>
                    <a:pt x="12" y="0"/>
                    <a:pt x="24" y="0"/>
                    <a:pt x="48" y="12"/>
                  </a:cubicBezTo>
                  <a:cubicBezTo>
                    <a:pt x="48" y="0"/>
                    <a:pt x="60"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3"/>
            <p:cNvSpPr/>
            <p:nvPr/>
          </p:nvSpPr>
          <p:spPr>
            <a:xfrm>
              <a:off x="5551575" y="2262775"/>
              <a:ext cx="925" cy="150"/>
            </a:xfrm>
            <a:custGeom>
              <a:rect b="b" l="l" r="r" t="t"/>
              <a:pathLst>
                <a:path extrusionOk="0" h="6" w="37">
                  <a:moveTo>
                    <a:pt x="15" y="1"/>
                  </a:moveTo>
                  <a:cubicBezTo>
                    <a:pt x="12" y="1"/>
                    <a:pt x="8" y="2"/>
                    <a:pt x="0" y="6"/>
                  </a:cubicBezTo>
                  <a:lnTo>
                    <a:pt x="36" y="6"/>
                  </a:lnTo>
                  <a:cubicBezTo>
                    <a:pt x="20" y="6"/>
                    <a:pt x="20" y="1"/>
                    <a:pt x="1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3"/>
            <p:cNvSpPr/>
            <p:nvPr/>
          </p:nvSpPr>
          <p:spPr>
            <a:xfrm>
              <a:off x="5537875" y="2271400"/>
              <a:ext cx="625" cy="175"/>
            </a:xfrm>
            <a:custGeom>
              <a:rect b="b" l="l" r="r" t="t"/>
              <a:pathLst>
                <a:path extrusionOk="0" h="7" w="25">
                  <a:moveTo>
                    <a:pt x="18" y="1"/>
                  </a:moveTo>
                  <a:cubicBezTo>
                    <a:pt x="11" y="1"/>
                    <a:pt x="1" y="6"/>
                    <a:pt x="1" y="6"/>
                  </a:cubicBezTo>
                  <a:lnTo>
                    <a:pt x="25" y="6"/>
                  </a:lnTo>
                  <a:cubicBezTo>
                    <a:pt x="25" y="2"/>
                    <a:pt x="22" y="1"/>
                    <a:pt x="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3"/>
            <p:cNvSpPr/>
            <p:nvPr/>
          </p:nvSpPr>
          <p:spPr>
            <a:xfrm>
              <a:off x="5537575" y="2271550"/>
              <a:ext cx="1225" cy="300"/>
            </a:xfrm>
            <a:custGeom>
              <a:rect b="b" l="l" r="r" t="t"/>
              <a:pathLst>
                <a:path extrusionOk="0" h="12" w="49">
                  <a:moveTo>
                    <a:pt x="25" y="0"/>
                  </a:moveTo>
                  <a:lnTo>
                    <a:pt x="1" y="12"/>
                  </a:lnTo>
                  <a:lnTo>
                    <a:pt x="49"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3"/>
            <p:cNvSpPr/>
            <p:nvPr/>
          </p:nvSpPr>
          <p:spPr>
            <a:xfrm>
              <a:off x="5537000" y="2272425"/>
              <a:ext cx="600" cy="25"/>
            </a:xfrm>
            <a:custGeom>
              <a:rect b="b" l="l" r="r" t="t"/>
              <a:pathLst>
                <a:path extrusionOk="0" h="1" w="24">
                  <a:moveTo>
                    <a:pt x="12" y="1"/>
                  </a:moveTo>
                  <a:cubicBezTo>
                    <a:pt x="12" y="1"/>
                    <a:pt x="12" y="1"/>
                    <a:pt x="24" y="1"/>
                  </a:cubicBezTo>
                  <a:lnTo>
                    <a:pt x="0" y="1"/>
                  </a:lnTo>
                  <a:cubicBezTo>
                    <a:pt x="0" y="1"/>
                    <a:pt x="12"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3"/>
            <p:cNvSpPr/>
            <p:nvPr/>
          </p:nvSpPr>
          <p:spPr>
            <a:xfrm>
              <a:off x="5536700" y="2272125"/>
              <a:ext cx="2100" cy="325"/>
            </a:xfrm>
            <a:custGeom>
              <a:rect b="b" l="l" r="r" t="t"/>
              <a:pathLst>
                <a:path extrusionOk="0" h="13" w="84">
                  <a:moveTo>
                    <a:pt x="84" y="1"/>
                  </a:moveTo>
                  <a:cubicBezTo>
                    <a:pt x="60" y="1"/>
                    <a:pt x="60" y="13"/>
                    <a:pt x="0" y="13"/>
                  </a:cubicBezTo>
                  <a:lnTo>
                    <a:pt x="36" y="13"/>
                  </a:lnTo>
                  <a:lnTo>
                    <a:pt x="8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3"/>
            <p:cNvSpPr/>
            <p:nvPr/>
          </p:nvSpPr>
          <p:spPr>
            <a:xfrm>
              <a:off x="5537825" y="2272950"/>
              <a:ext cx="3250" cy="400"/>
            </a:xfrm>
            <a:custGeom>
              <a:rect b="b" l="l" r="r" t="t"/>
              <a:pathLst>
                <a:path extrusionOk="0" h="16" w="130">
                  <a:moveTo>
                    <a:pt x="3" y="4"/>
                  </a:moveTo>
                  <a:cubicBezTo>
                    <a:pt x="0" y="4"/>
                    <a:pt x="2" y="4"/>
                    <a:pt x="5" y="4"/>
                  </a:cubicBezTo>
                  <a:lnTo>
                    <a:pt x="5" y="4"/>
                  </a:lnTo>
                  <a:cubicBezTo>
                    <a:pt x="4" y="4"/>
                    <a:pt x="4" y="4"/>
                    <a:pt x="3" y="4"/>
                  </a:cubicBezTo>
                  <a:close/>
                  <a:moveTo>
                    <a:pt x="124" y="0"/>
                  </a:moveTo>
                  <a:cubicBezTo>
                    <a:pt x="121" y="0"/>
                    <a:pt x="117" y="0"/>
                    <a:pt x="112" y="1"/>
                  </a:cubicBezTo>
                  <a:lnTo>
                    <a:pt x="112" y="1"/>
                  </a:lnTo>
                  <a:cubicBezTo>
                    <a:pt x="110" y="0"/>
                    <a:pt x="107" y="0"/>
                    <a:pt x="104" y="0"/>
                  </a:cubicBezTo>
                  <a:cubicBezTo>
                    <a:pt x="92" y="0"/>
                    <a:pt x="78" y="3"/>
                    <a:pt x="64" y="6"/>
                  </a:cubicBezTo>
                  <a:lnTo>
                    <a:pt x="64" y="6"/>
                  </a:lnTo>
                  <a:cubicBezTo>
                    <a:pt x="79" y="5"/>
                    <a:pt x="99" y="2"/>
                    <a:pt x="112" y="1"/>
                  </a:cubicBezTo>
                  <a:lnTo>
                    <a:pt x="112" y="1"/>
                  </a:lnTo>
                  <a:cubicBezTo>
                    <a:pt x="116" y="1"/>
                    <a:pt x="119" y="2"/>
                    <a:pt x="122" y="4"/>
                  </a:cubicBezTo>
                  <a:cubicBezTo>
                    <a:pt x="129" y="1"/>
                    <a:pt x="129" y="0"/>
                    <a:pt x="124" y="0"/>
                  </a:cubicBezTo>
                  <a:close/>
                  <a:moveTo>
                    <a:pt x="50" y="4"/>
                  </a:moveTo>
                  <a:cubicBezTo>
                    <a:pt x="42" y="6"/>
                    <a:pt x="36" y="8"/>
                    <a:pt x="31" y="8"/>
                  </a:cubicBezTo>
                  <a:lnTo>
                    <a:pt x="31" y="8"/>
                  </a:lnTo>
                  <a:cubicBezTo>
                    <a:pt x="31" y="5"/>
                    <a:pt x="13" y="4"/>
                    <a:pt x="5" y="4"/>
                  </a:cubicBezTo>
                  <a:lnTo>
                    <a:pt x="5" y="4"/>
                  </a:lnTo>
                  <a:cubicBezTo>
                    <a:pt x="11" y="5"/>
                    <a:pt x="14" y="9"/>
                    <a:pt x="25" y="9"/>
                  </a:cubicBezTo>
                  <a:cubicBezTo>
                    <a:pt x="27" y="9"/>
                    <a:pt x="29" y="9"/>
                    <a:pt x="31" y="8"/>
                  </a:cubicBezTo>
                  <a:lnTo>
                    <a:pt x="31" y="8"/>
                  </a:lnTo>
                  <a:cubicBezTo>
                    <a:pt x="31" y="10"/>
                    <a:pt x="27" y="12"/>
                    <a:pt x="15" y="16"/>
                  </a:cubicBezTo>
                  <a:cubicBezTo>
                    <a:pt x="26" y="16"/>
                    <a:pt x="45" y="10"/>
                    <a:pt x="64" y="6"/>
                  </a:cubicBezTo>
                  <a:lnTo>
                    <a:pt x="64" y="6"/>
                  </a:lnTo>
                  <a:cubicBezTo>
                    <a:pt x="58" y="7"/>
                    <a:pt x="52" y="7"/>
                    <a:pt x="48" y="7"/>
                  </a:cubicBezTo>
                  <a:cubicBezTo>
                    <a:pt x="43" y="7"/>
                    <a:pt x="43" y="6"/>
                    <a:pt x="50" y="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3"/>
            <p:cNvSpPr/>
            <p:nvPr/>
          </p:nvSpPr>
          <p:spPr>
            <a:xfrm>
              <a:off x="5539675" y="2272425"/>
              <a:ext cx="1500" cy="325"/>
            </a:xfrm>
            <a:custGeom>
              <a:rect b="b" l="l" r="r" t="t"/>
              <a:pathLst>
                <a:path extrusionOk="0" h="13" w="60">
                  <a:moveTo>
                    <a:pt x="24" y="1"/>
                  </a:moveTo>
                  <a:cubicBezTo>
                    <a:pt x="0" y="13"/>
                    <a:pt x="0" y="13"/>
                    <a:pt x="12" y="13"/>
                  </a:cubicBezTo>
                  <a:cubicBezTo>
                    <a:pt x="12" y="13"/>
                    <a:pt x="60" y="1"/>
                    <a:pt x="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3"/>
            <p:cNvSpPr/>
            <p:nvPr/>
          </p:nvSpPr>
          <p:spPr>
            <a:xfrm>
              <a:off x="5538175" y="2273325"/>
              <a:ext cx="625" cy="325"/>
            </a:xfrm>
            <a:custGeom>
              <a:rect b="b" l="l" r="r" t="t"/>
              <a:pathLst>
                <a:path extrusionOk="0" h="13" w="25">
                  <a:moveTo>
                    <a:pt x="25" y="1"/>
                  </a:moveTo>
                  <a:lnTo>
                    <a:pt x="1" y="12"/>
                  </a:lnTo>
                  <a:lnTo>
                    <a:pt x="13" y="12"/>
                  </a:lnTo>
                  <a:lnTo>
                    <a:pt x="2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3"/>
            <p:cNvSpPr/>
            <p:nvPr/>
          </p:nvSpPr>
          <p:spPr>
            <a:xfrm>
              <a:off x="5537575" y="2273925"/>
              <a:ext cx="925" cy="25"/>
            </a:xfrm>
            <a:custGeom>
              <a:rect b="b" l="l" r="r" t="t"/>
              <a:pathLst>
                <a:path extrusionOk="0" h="1" w="37">
                  <a:moveTo>
                    <a:pt x="37" y="0"/>
                  </a:moveTo>
                  <a:lnTo>
                    <a:pt x="1" y="0"/>
                  </a:lnTo>
                  <a:cubicBezTo>
                    <a:pt x="13" y="0"/>
                    <a:pt x="13" y="0"/>
                    <a:pt x="3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3"/>
            <p:cNvSpPr/>
            <p:nvPr/>
          </p:nvSpPr>
          <p:spPr>
            <a:xfrm>
              <a:off x="5537375" y="2274225"/>
              <a:ext cx="1525" cy="325"/>
            </a:xfrm>
            <a:custGeom>
              <a:rect b="b" l="l" r="r" t="t"/>
              <a:pathLst>
                <a:path extrusionOk="0" h="13" w="61">
                  <a:moveTo>
                    <a:pt x="57" y="0"/>
                  </a:moveTo>
                  <a:lnTo>
                    <a:pt x="49" y="8"/>
                  </a:lnTo>
                  <a:lnTo>
                    <a:pt x="49" y="8"/>
                  </a:lnTo>
                  <a:cubicBezTo>
                    <a:pt x="56" y="6"/>
                    <a:pt x="60" y="4"/>
                    <a:pt x="57" y="0"/>
                  </a:cubicBezTo>
                  <a:close/>
                  <a:moveTo>
                    <a:pt x="49" y="8"/>
                  </a:moveTo>
                  <a:cubicBezTo>
                    <a:pt x="32" y="12"/>
                    <a:pt x="1" y="12"/>
                    <a:pt x="9" y="12"/>
                  </a:cubicBezTo>
                  <a:lnTo>
                    <a:pt x="45" y="12"/>
                  </a:lnTo>
                  <a:lnTo>
                    <a:pt x="49" y="8"/>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3"/>
            <p:cNvSpPr/>
            <p:nvPr/>
          </p:nvSpPr>
          <p:spPr>
            <a:xfrm>
              <a:off x="5539975" y="2275100"/>
              <a:ext cx="600" cy="325"/>
            </a:xfrm>
            <a:custGeom>
              <a:rect b="b" l="l" r="r" t="t"/>
              <a:pathLst>
                <a:path extrusionOk="0" h="13" w="24">
                  <a:moveTo>
                    <a:pt x="0" y="1"/>
                  </a:moveTo>
                  <a:lnTo>
                    <a:pt x="24" y="13"/>
                  </a:lnTo>
                  <a:lnTo>
                    <a:pt x="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3"/>
            <p:cNvSpPr/>
            <p:nvPr/>
          </p:nvSpPr>
          <p:spPr>
            <a:xfrm>
              <a:off x="5545075" y="2274225"/>
              <a:ext cx="1000" cy="325"/>
            </a:xfrm>
            <a:custGeom>
              <a:rect b="b" l="l" r="r" t="t"/>
              <a:pathLst>
                <a:path extrusionOk="0" h="13" w="40">
                  <a:moveTo>
                    <a:pt x="10" y="0"/>
                  </a:moveTo>
                  <a:cubicBezTo>
                    <a:pt x="8" y="0"/>
                    <a:pt x="8" y="0"/>
                    <a:pt x="9" y="0"/>
                  </a:cubicBezTo>
                  <a:lnTo>
                    <a:pt x="9" y="0"/>
                  </a:lnTo>
                  <a:cubicBezTo>
                    <a:pt x="10" y="0"/>
                    <a:pt x="10" y="0"/>
                    <a:pt x="10" y="0"/>
                  </a:cubicBezTo>
                  <a:close/>
                  <a:moveTo>
                    <a:pt x="9" y="0"/>
                  </a:moveTo>
                  <a:cubicBezTo>
                    <a:pt x="7" y="1"/>
                    <a:pt x="1" y="3"/>
                    <a:pt x="10" y="12"/>
                  </a:cubicBezTo>
                  <a:cubicBezTo>
                    <a:pt x="39" y="3"/>
                    <a:pt x="14" y="1"/>
                    <a:pt x="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3"/>
            <p:cNvSpPr/>
            <p:nvPr/>
          </p:nvSpPr>
          <p:spPr>
            <a:xfrm>
              <a:off x="5538175" y="2275400"/>
              <a:ext cx="925" cy="325"/>
            </a:xfrm>
            <a:custGeom>
              <a:rect b="b" l="l" r="r" t="t"/>
              <a:pathLst>
                <a:path extrusionOk="0" h="13" w="37">
                  <a:moveTo>
                    <a:pt x="25" y="1"/>
                  </a:moveTo>
                  <a:lnTo>
                    <a:pt x="25" y="1"/>
                  </a:lnTo>
                  <a:cubicBezTo>
                    <a:pt x="1" y="13"/>
                    <a:pt x="13" y="13"/>
                    <a:pt x="36" y="13"/>
                  </a:cubicBezTo>
                  <a:cubicBezTo>
                    <a:pt x="13" y="13"/>
                    <a:pt x="25" y="13"/>
                    <a:pt x="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3"/>
            <p:cNvSpPr/>
            <p:nvPr/>
          </p:nvSpPr>
          <p:spPr>
            <a:xfrm>
              <a:off x="5537875" y="2275700"/>
              <a:ext cx="3300" cy="625"/>
            </a:xfrm>
            <a:custGeom>
              <a:rect b="b" l="l" r="r" t="t"/>
              <a:pathLst>
                <a:path extrusionOk="0" h="25" w="132">
                  <a:moveTo>
                    <a:pt x="50" y="7"/>
                  </a:moveTo>
                  <a:cubicBezTo>
                    <a:pt x="33" y="8"/>
                    <a:pt x="5" y="13"/>
                    <a:pt x="13" y="13"/>
                  </a:cubicBezTo>
                  <a:lnTo>
                    <a:pt x="50" y="7"/>
                  </a:lnTo>
                  <a:close/>
                  <a:moveTo>
                    <a:pt x="96" y="1"/>
                  </a:moveTo>
                  <a:lnTo>
                    <a:pt x="50" y="7"/>
                  </a:lnTo>
                  <a:lnTo>
                    <a:pt x="50" y="7"/>
                  </a:lnTo>
                  <a:cubicBezTo>
                    <a:pt x="50" y="7"/>
                    <a:pt x="50" y="7"/>
                    <a:pt x="51" y="7"/>
                  </a:cubicBezTo>
                  <a:cubicBezTo>
                    <a:pt x="59" y="7"/>
                    <a:pt x="64" y="9"/>
                    <a:pt x="60" y="13"/>
                  </a:cubicBezTo>
                  <a:lnTo>
                    <a:pt x="25" y="13"/>
                  </a:lnTo>
                  <a:cubicBezTo>
                    <a:pt x="1" y="25"/>
                    <a:pt x="13" y="25"/>
                    <a:pt x="37" y="25"/>
                  </a:cubicBezTo>
                  <a:cubicBezTo>
                    <a:pt x="60" y="25"/>
                    <a:pt x="108" y="13"/>
                    <a:pt x="132" y="13"/>
                  </a:cubicBezTo>
                  <a:cubicBezTo>
                    <a:pt x="120" y="7"/>
                    <a:pt x="93" y="7"/>
                    <a:pt x="78" y="7"/>
                  </a:cubicBezTo>
                  <a:cubicBezTo>
                    <a:pt x="63" y="7"/>
                    <a:pt x="60" y="7"/>
                    <a:pt x="9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3"/>
            <p:cNvSpPr/>
            <p:nvPr/>
          </p:nvSpPr>
          <p:spPr>
            <a:xfrm>
              <a:off x="5542650" y="2274825"/>
              <a:ext cx="1650" cy="300"/>
            </a:xfrm>
            <a:custGeom>
              <a:rect b="b" l="l" r="r" t="t"/>
              <a:pathLst>
                <a:path extrusionOk="0" h="12" w="66">
                  <a:moveTo>
                    <a:pt x="24" y="0"/>
                  </a:moveTo>
                  <a:lnTo>
                    <a:pt x="0" y="12"/>
                  </a:lnTo>
                  <a:lnTo>
                    <a:pt x="36" y="12"/>
                  </a:lnTo>
                  <a:cubicBezTo>
                    <a:pt x="66" y="6"/>
                    <a:pt x="63" y="6"/>
                    <a:pt x="52" y="6"/>
                  </a:cubicBezTo>
                  <a:cubicBezTo>
                    <a:pt x="42" y="6"/>
                    <a:pt x="24" y="6"/>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3"/>
            <p:cNvSpPr/>
            <p:nvPr/>
          </p:nvSpPr>
          <p:spPr>
            <a:xfrm>
              <a:off x="5540550" y="2276900"/>
              <a:ext cx="325" cy="25"/>
            </a:xfrm>
            <a:custGeom>
              <a:rect b="b" l="l" r="r" t="t"/>
              <a:pathLst>
                <a:path extrusionOk="0" h="1" w="13">
                  <a:moveTo>
                    <a:pt x="1" y="0"/>
                  </a:moveTo>
                  <a:lnTo>
                    <a:pt x="13" y="0"/>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3"/>
            <p:cNvSpPr/>
            <p:nvPr/>
          </p:nvSpPr>
          <p:spPr>
            <a:xfrm>
              <a:off x="5539675" y="2276900"/>
              <a:ext cx="900" cy="325"/>
            </a:xfrm>
            <a:custGeom>
              <a:rect b="b" l="l" r="r" t="t"/>
              <a:pathLst>
                <a:path extrusionOk="0" h="13" w="36">
                  <a:moveTo>
                    <a:pt x="12" y="0"/>
                  </a:moveTo>
                  <a:lnTo>
                    <a:pt x="0" y="12"/>
                  </a:lnTo>
                  <a:lnTo>
                    <a:pt x="36" y="12"/>
                  </a:lnTo>
                  <a:lnTo>
                    <a:pt x="12"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3"/>
            <p:cNvSpPr/>
            <p:nvPr/>
          </p:nvSpPr>
          <p:spPr>
            <a:xfrm>
              <a:off x="5539375" y="2277200"/>
              <a:ext cx="325" cy="25"/>
            </a:xfrm>
            <a:custGeom>
              <a:rect b="b" l="l" r="r" t="t"/>
              <a:pathLst>
                <a:path extrusionOk="0" h="1" w="13">
                  <a:moveTo>
                    <a:pt x="12" y="0"/>
                  </a:moveTo>
                  <a:lnTo>
                    <a:pt x="12" y="0"/>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3"/>
            <p:cNvSpPr/>
            <p:nvPr/>
          </p:nvSpPr>
          <p:spPr>
            <a:xfrm>
              <a:off x="5539375" y="2277500"/>
              <a:ext cx="1200" cy="325"/>
            </a:xfrm>
            <a:custGeom>
              <a:rect b="b" l="l" r="r" t="t"/>
              <a:pathLst>
                <a:path extrusionOk="0" h="13" w="48">
                  <a:moveTo>
                    <a:pt x="12" y="0"/>
                  </a:moveTo>
                  <a:cubicBezTo>
                    <a:pt x="24" y="0"/>
                    <a:pt x="24" y="12"/>
                    <a:pt x="0" y="12"/>
                  </a:cubicBezTo>
                  <a:lnTo>
                    <a:pt x="24" y="12"/>
                  </a:lnTo>
                  <a:cubicBezTo>
                    <a:pt x="24" y="0"/>
                    <a:pt x="48"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3"/>
            <p:cNvSpPr/>
            <p:nvPr/>
          </p:nvSpPr>
          <p:spPr>
            <a:xfrm>
              <a:off x="5545325" y="2290300"/>
              <a:ext cx="925" cy="150"/>
            </a:xfrm>
            <a:custGeom>
              <a:rect b="b" l="l" r="r" t="t"/>
              <a:pathLst>
                <a:path extrusionOk="0" h="6" w="37">
                  <a:moveTo>
                    <a:pt x="0" y="0"/>
                  </a:moveTo>
                  <a:cubicBezTo>
                    <a:pt x="4" y="4"/>
                    <a:pt x="10" y="5"/>
                    <a:pt x="15" y="5"/>
                  </a:cubicBezTo>
                  <a:cubicBezTo>
                    <a:pt x="26" y="5"/>
                    <a:pt x="36" y="0"/>
                    <a:pt x="36"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3"/>
            <p:cNvSpPr/>
            <p:nvPr/>
          </p:nvSpPr>
          <p:spPr>
            <a:xfrm>
              <a:off x="5552775" y="2248025"/>
              <a:ext cx="25" cy="925"/>
            </a:xfrm>
            <a:custGeom>
              <a:rect b="b" l="l" r="r" t="t"/>
              <a:pathLst>
                <a:path extrusionOk="0" h="37" w="1">
                  <a:moveTo>
                    <a:pt x="0" y="36"/>
                  </a:moveTo>
                  <a:lnTo>
                    <a:pt x="0" y="36"/>
                  </a:lnTo>
                  <a:cubicBezTo>
                    <a:pt x="0" y="1"/>
                    <a:pt x="0" y="24"/>
                    <a:pt x="0" y="3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3"/>
            <p:cNvSpPr/>
            <p:nvPr/>
          </p:nvSpPr>
          <p:spPr>
            <a:xfrm>
              <a:off x="5551300" y="2247150"/>
              <a:ext cx="900" cy="1500"/>
            </a:xfrm>
            <a:custGeom>
              <a:rect b="b" l="l" r="r" t="t"/>
              <a:pathLst>
                <a:path extrusionOk="0" h="60" w="36">
                  <a:moveTo>
                    <a:pt x="8" y="0"/>
                  </a:moveTo>
                  <a:cubicBezTo>
                    <a:pt x="1" y="0"/>
                    <a:pt x="3" y="19"/>
                    <a:pt x="11" y="59"/>
                  </a:cubicBezTo>
                  <a:cubicBezTo>
                    <a:pt x="11" y="24"/>
                    <a:pt x="35" y="59"/>
                    <a:pt x="23" y="12"/>
                  </a:cubicBezTo>
                  <a:cubicBezTo>
                    <a:pt x="16" y="4"/>
                    <a:pt x="11" y="0"/>
                    <a:pt x="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3"/>
            <p:cNvSpPr/>
            <p:nvPr/>
          </p:nvSpPr>
          <p:spPr>
            <a:xfrm>
              <a:off x="5551875" y="2248625"/>
              <a:ext cx="325" cy="925"/>
            </a:xfrm>
            <a:custGeom>
              <a:rect b="b" l="l" r="r" t="t"/>
              <a:pathLst>
                <a:path extrusionOk="0" h="37" w="13">
                  <a:moveTo>
                    <a:pt x="0" y="0"/>
                  </a:moveTo>
                  <a:lnTo>
                    <a:pt x="0" y="36"/>
                  </a:lnTo>
                  <a:lnTo>
                    <a:pt x="12" y="24"/>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3"/>
            <p:cNvSpPr/>
            <p:nvPr/>
          </p:nvSpPr>
          <p:spPr>
            <a:xfrm>
              <a:off x="5552175" y="2249525"/>
              <a:ext cx="325" cy="600"/>
            </a:xfrm>
            <a:custGeom>
              <a:rect b="b" l="l" r="r" t="t"/>
              <a:pathLst>
                <a:path extrusionOk="0" h="24" w="13">
                  <a:moveTo>
                    <a:pt x="0" y="0"/>
                  </a:moveTo>
                  <a:lnTo>
                    <a:pt x="0" y="24"/>
                  </a:lnTo>
                  <a:lnTo>
                    <a:pt x="12" y="12"/>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3"/>
            <p:cNvSpPr/>
            <p:nvPr/>
          </p:nvSpPr>
          <p:spPr>
            <a:xfrm>
              <a:off x="5550250" y="2247075"/>
              <a:ext cx="1350" cy="2750"/>
            </a:xfrm>
            <a:custGeom>
              <a:rect b="b" l="l" r="r" t="t"/>
              <a:pathLst>
                <a:path extrusionOk="0" h="110" w="54">
                  <a:moveTo>
                    <a:pt x="3" y="0"/>
                  </a:moveTo>
                  <a:cubicBezTo>
                    <a:pt x="0" y="0"/>
                    <a:pt x="18" y="30"/>
                    <a:pt x="18" y="50"/>
                  </a:cubicBezTo>
                  <a:lnTo>
                    <a:pt x="18" y="39"/>
                  </a:lnTo>
                  <a:cubicBezTo>
                    <a:pt x="42" y="74"/>
                    <a:pt x="30" y="86"/>
                    <a:pt x="42" y="110"/>
                  </a:cubicBezTo>
                  <a:cubicBezTo>
                    <a:pt x="53" y="110"/>
                    <a:pt x="30" y="39"/>
                    <a:pt x="42" y="39"/>
                  </a:cubicBezTo>
                  <a:cubicBezTo>
                    <a:pt x="38" y="31"/>
                    <a:pt x="34" y="29"/>
                    <a:pt x="30" y="29"/>
                  </a:cubicBezTo>
                  <a:cubicBezTo>
                    <a:pt x="28" y="29"/>
                    <a:pt x="26" y="30"/>
                    <a:pt x="24" y="30"/>
                  </a:cubicBezTo>
                  <a:cubicBezTo>
                    <a:pt x="18" y="30"/>
                    <a:pt x="12" y="27"/>
                    <a:pt x="6" y="3"/>
                  </a:cubicBezTo>
                  <a:cubicBezTo>
                    <a:pt x="4" y="1"/>
                    <a:pt x="3"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3"/>
            <p:cNvSpPr/>
            <p:nvPr/>
          </p:nvSpPr>
          <p:spPr>
            <a:xfrm>
              <a:off x="5537000" y="2261725"/>
              <a:ext cx="300" cy="325"/>
            </a:xfrm>
            <a:custGeom>
              <a:rect b="b" l="l" r="r" t="t"/>
              <a:pathLst>
                <a:path extrusionOk="0" h="13" w="12">
                  <a:moveTo>
                    <a:pt x="0" y="0"/>
                  </a:moveTo>
                  <a:cubicBezTo>
                    <a:pt x="0" y="12"/>
                    <a:pt x="0" y="12"/>
                    <a:pt x="12" y="12"/>
                  </a:cubicBezTo>
                  <a:cubicBezTo>
                    <a:pt x="0" y="0"/>
                    <a:pt x="0" y="0"/>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3"/>
            <p:cNvSpPr/>
            <p:nvPr/>
          </p:nvSpPr>
          <p:spPr>
            <a:xfrm>
              <a:off x="5517650" y="2262325"/>
              <a:ext cx="25" cy="300"/>
            </a:xfrm>
            <a:custGeom>
              <a:rect b="b" l="l" r="r" t="t"/>
              <a:pathLst>
                <a:path extrusionOk="0" h="12" w="1">
                  <a:moveTo>
                    <a:pt x="0" y="12"/>
                  </a:moveTo>
                  <a:cubicBezTo>
                    <a:pt x="0" y="12"/>
                    <a:pt x="0" y="12"/>
                    <a:pt x="0" y="0"/>
                  </a:cubicBezTo>
                  <a:lnTo>
                    <a:pt x="0" y="0"/>
                  </a:lnTo>
                  <a:lnTo>
                    <a:pt x="0" y="12"/>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3"/>
            <p:cNvSpPr/>
            <p:nvPr/>
          </p:nvSpPr>
          <p:spPr>
            <a:xfrm>
              <a:off x="5546525" y="2248025"/>
              <a:ext cx="300" cy="325"/>
            </a:xfrm>
            <a:custGeom>
              <a:rect b="b" l="l" r="r" t="t"/>
              <a:pathLst>
                <a:path extrusionOk="0" h="13" w="12">
                  <a:moveTo>
                    <a:pt x="12" y="1"/>
                  </a:moveTo>
                  <a:cubicBezTo>
                    <a:pt x="0" y="1"/>
                    <a:pt x="0" y="1"/>
                    <a:pt x="0" y="12"/>
                  </a:cubicBezTo>
                  <a:cubicBezTo>
                    <a:pt x="12" y="12"/>
                    <a:pt x="12" y="12"/>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3"/>
            <p:cNvSpPr/>
            <p:nvPr/>
          </p:nvSpPr>
          <p:spPr>
            <a:xfrm>
              <a:off x="5545325" y="2248325"/>
              <a:ext cx="325" cy="325"/>
            </a:xfrm>
            <a:custGeom>
              <a:rect b="b" l="l" r="r" t="t"/>
              <a:pathLst>
                <a:path extrusionOk="0" h="13" w="13">
                  <a:moveTo>
                    <a:pt x="12" y="12"/>
                  </a:moveTo>
                  <a:lnTo>
                    <a:pt x="12" y="12"/>
                  </a:lnTo>
                  <a:cubicBezTo>
                    <a:pt x="0" y="0"/>
                    <a:pt x="0" y="0"/>
                    <a:pt x="12" y="1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3"/>
            <p:cNvSpPr/>
            <p:nvPr/>
          </p:nvSpPr>
          <p:spPr>
            <a:xfrm>
              <a:off x="5544425" y="2248625"/>
              <a:ext cx="325" cy="25"/>
            </a:xfrm>
            <a:custGeom>
              <a:rect b="b" l="l" r="r" t="t"/>
              <a:pathLst>
                <a:path extrusionOk="0" h="1" w="13">
                  <a:moveTo>
                    <a:pt x="13" y="0"/>
                  </a:moveTo>
                  <a:lnTo>
                    <a:pt x="13" y="0"/>
                  </a:lnTo>
                  <a:cubicBezTo>
                    <a:pt x="13" y="0"/>
                    <a:pt x="1" y="0"/>
                    <a:pt x="1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3"/>
            <p:cNvSpPr/>
            <p:nvPr/>
          </p:nvSpPr>
          <p:spPr>
            <a:xfrm>
              <a:off x="5546075" y="2247175"/>
              <a:ext cx="675" cy="2125"/>
            </a:xfrm>
            <a:custGeom>
              <a:rect b="b" l="l" r="r" t="t"/>
              <a:pathLst>
                <a:path extrusionOk="0" h="85" w="27">
                  <a:moveTo>
                    <a:pt x="1" y="0"/>
                  </a:moveTo>
                  <a:lnTo>
                    <a:pt x="1" y="0"/>
                  </a:lnTo>
                  <a:cubicBezTo>
                    <a:pt x="1" y="0"/>
                    <a:pt x="2" y="9"/>
                    <a:pt x="6" y="35"/>
                  </a:cubicBezTo>
                  <a:cubicBezTo>
                    <a:pt x="6" y="41"/>
                    <a:pt x="6" y="58"/>
                    <a:pt x="6" y="58"/>
                  </a:cubicBezTo>
                  <a:cubicBezTo>
                    <a:pt x="6" y="58"/>
                    <a:pt x="6" y="70"/>
                    <a:pt x="6" y="70"/>
                  </a:cubicBezTo>
                  <a:cubicBezTo>
                    <a:pt x="18" y="70"/>
                    <a:pt x="18" y="70"/>
                    <a:pt x="18" y="82"/>
                  </a:cubicBezTo>
                  <a:cubicBezTo>
                    <a:pt x="20" y="84"/>
                    <a:pt x="21" y="85"/>
                    <a:pt x="22" y="85"/>
                  </a:cubicBezTo>
                  <a:cubicBezTo>
                    <a:pt x="27" y="85"/>
                    <a:pt x="18" y="57"/>
                    <a:pt x="18" y="46"/>
                  </a:cubicBezTo>
                  <a:cubicBezTo>
                    <a:pt x="10" y="31"/>
                    <a:pt x="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3"/>
            <p:cNvSpPr/>
            <p:nvPr/>
          </p:nvSpPr>
          <p:spPr>
            <a:xfrm>
              <a:off x="5514975" y="2260525"/>
              <a:ext cx="1500" cy="2700"/>
            </a:xfrm>
            <a:custGeom>
              <a:rect b="b" l="l" r="r" t="t"/>
              <a:pathLst>
                <a:path extrusionOk="0" h="108" w="60">
                  <a:moveTo>
                    <a:pt x="0" y="1"/>
                  </a:moveTo>
                  <a:cubicBezTo>
                    <a:pt x="10" y="29"/>
                    <a:pt x="34" y="58"/>
                    <a:pt x="50" y="86"/>
                  </a:cubicBezTo>
                  <a:lnTo>
                    <a:pt x="50" y="86"/>
                  </a:lnTo>
                  <a:cubicBezTo>
                    <a:pt x="41" y="65"/>
                    <a:pt x="32" y="42"/>
                    <a:pt x="24" y="24"/>
                  </a:cubicBezTo>
                  <a:lnTo>
                    <a:pt x="24" y="36"/>
                  </a:lnTo>
                  <a:cubicBezTo>
                    <a:pt x="12" y="12"/>
                    <a:pt x="12" y="12"/>
                    <a:pt x="0" y="1"/>
                  </a:cubicBezTo>
                  <a:close/>
                  <a:moveTo>
                    <a:pt x="50" y="86"/>
                  </a:moveTo>
                  <a:lnTo>
                    <a:pt x="50" y="86"/>
                  </a:lnTo>
                  <a:cubicBezTo>
                    <a:pt x="53" y="94"/>
                    <a:pt x="56" y="101"/>
                    <a:pt x="60" y="108"/>
                  </a:cubicBezTo>
                  <a:cubicBezTo>
                    <a:pt x="57" y="101"/>
                    <a:pt x="54" y="93"/>
                    <a:pt x="50" y="86"/>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3"/>
            <p:cNvSpPr/>
            <p:nvPr/>
          </p:nvSpPr>
          <p:spPr>
            <a:xfrm>
              <a:off x="5516450" y="2263200"/>
              <a:ext cx="625" cy="325"/>
            </a:xfrm>
            <a:custGeom>
              <a:rect b="b" l="l" r="r" t="t"/>
              <a:pathLst>
                <a:path extrusionOk="0" h="13" w="25">
                  <a:moveTo>
                    <a:pt x="1" y="1"/>
                  </a:moveTo>
                  <a:cubicBezTo>
                    <a:pt x="7" y="1"/>
                    <a:pt x="10" y="1"/>
                    <a:pt x="13" y="2"/>
                  </a:cubicBezTo>
                  <a:lnTo>
                    <a:pt x="13" y="2"/>
                  </a:lnTo>
                  <a:cubicBezTo>
                    <a:pt x="12" y="1"/>
                    <a:pt x="12" y="1"/>
                    <a:pt x="12" y="1"/>
                  </a:cubicBezTo>
                  <a:close/>
                  <a:moveTo>
                    <a:pt x="13" y="2"/>
                  </a:moveTo>
                  <a:cubicBezTo>
                    <a:pt x="13" y="6"/>
                    <a:pt x="15" y="13"/>
                    <a:pt x="24" y="13"/>
                  </a:cubicBezTo>
                  <a:cubicBezTo>
                    <a:pt x="18" y="7"/>
                    <a:pt x="16" y="4"/>
                    <a:pt x="13" y="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3"/>
            <p:cNvSpPr/>
            <p:nvPr/>
          </p:nvSpPr>
          <p:spPr>
            <a:xfrm>
              <a:off x="5501875" y="2266475"/>
              <a:ext cx="25" cy="325"/>
            </a:xfrm>
            <a:custGeom>
              <a:rect b="b" l="l" r="r" t="t"/>
              <a:pathLst>
                <a:path extrusionOk="0" h="13" w="1">
                  <a:moveTo>
                    <a:pt x="0" y="13"/>
                  </a:moveTo>
                  <a:lnTo>
                    <a:pt x="0" y="13"/>
                  </a:lnTo>
                  <a:cubicBezTo>
                    <a:pt x="0" y="1"/>
                    <a:pt x="0" y="1"/>
                    <a:pt x="0" y="13"/>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3"/>
            <p:cNvSpPr/>
            <p:nvPr/>
          </p:nvSpPr>
          <p:spPr>
            <a:xfrm>
              <a:off x="5517950" y="2261125"/>
              <a:ext cx="300" cy="25"/>
            </a:xfrm>
            <a:custGeom>
              <a:rect b="b" l="l" r="r" t="t"/>
              <a:pathLst>
                <a:path extrusionOk="0" h="1" w="12">
                  <a:moveTo>
                    <a:pt x="0" y="0"/>
                  </a:moveTo>
                  <a:cubicBezTo>
                    <a:pt x="0" y="0"/>
                    <a:pt x="12" y="0"/>
                    <a:pt x="12" y="0"/>
                  </a:cubicBezTo>
                  <a:cubicBezTo>
                    <a:pt x="12" y="0"/>
                    <a:pt x="12" y="0"/>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3"/>
            <p:cNvSpPr/>
            <p:nvPr/>
          </p:nvSpPr>
          <p:spPr>
            <a:xfrm>
              <a:off x="5517350" y="2273625"/>
              <a:ext cx="625" cy="750"/>
            </a:xfrm>
            <a:custGeom>
              <a:rect b="b" l="l" r="r" t="t"/>
              <a:pathLst>
                <a:path extrusionOk="0" h="30" w="25">
                  <a:moveTo>
                    <a:pt x="0" y="0"/>
                  </a:moveTo>
                  <a:lnTo>
                    <a:pt x="12" y="24"/>
                  </a:lnTo>
                  <a:cubicBezTo>
                    <a:pt x="12" y="28"/>
                    <a:pt x="12" y="30"/>
                    <a:pt x="13" y="30"/>
                  </a:cubicBezTo>
                  <a:cubicBezTo>
                    <a:pt x="13" y="30"/>
                    <a:pt x="16" y="24"/>
                    <a:pt x="24" y="24"/>
                  </a:cubicBezTo>
                  <a:cubicBezTo>
                    <a:pt x="11" y="7"/>
                    <a:pt x="7" y="2"/>
                    <a:pt x="7" y="2"/>
                  </a:cubicBezTo>
                  <a:lnTo>
                    <a:pt x="7" y="2"/>
                  </a:lnTo>
                  <a:cubicBezTo>
                    <a:pt x="7" y="2"/>
                    <a:pt x="10" y="8"/>
                    <a:pt x="9" y="8"/>
                  </a:cubicBezTo>
                  <a:cubicBezTo>
                    <a:pt x="8" y="8"/>
                    <a:pt x="6" y="6"/>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3"/>
            <p:cNvSpPr/>
            <p:nvPr/>
          </p:nvSpPr>
          <p:spPr>
            <a:xfrm>
              <a:off x="5517525" y="2262600"/>
              <a:ext cx="450" cy="625"/>
            </a:xfrm>
            <a:custGeom>
              <a:rect b="b" l="l" r="r" t="t"/>
              <a:pathLst>
                <a:path extrusionOk="0" h="25" w="18">
                  <a:moveTo>
                    <a:pt x="5" y="1"/>
                  </a:moveTo>
                  <a:lnTo>
                    <a:pt x="5" y="1"/>
                  </a:lnTo>
                  <a:cubicBezTo>
                    <a:pt x="9" y="8"/>
                    <a:pt x="9" y="10"/>
                    <a:pt x="8" y="10"/>
                  </a:cubicBezTo>
                  <a:cubicBezTo>
                    <a:pt x="7" y="10"/>
                    <a:pt x="5" y="8"/>
                    <a:pt x="3" y="8"/>
                  </a:cubicBezTo>
                  <a:lnTo>
                    <a:pt x="3" y="8"/>
                  </a:lnTo>
                  <a:cubicBezTo>
                    <a:pt x="1" y="8"/>
                    <a:pt x="1" y="11"/>
                    <a:pt x="5" y="25"/>
                  </a:cubicBezTo>
                  <a:lnTo>
                    <a:pt x="17" y="13"/>
                  </a:lnTo>
                  <a:lnTo>
                    <a:pt x="5"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3"/>
            <p:cNvSpPr/>
            <p:nvPr/>
          </p:nvSpPr>
          <p:spPr>
            <a:xfrm>
              <a:off x="5550975" y="2251000"/>
              <a:ext cx="925" cy="2100"/>
            </a:xfrm>
            <a:custGeom>
              <a:rect b="b" l="l" r="r" t="t"/>
              <a:pathLst>
                <a:path extrusionOk="0" h="84" w="37">
                  <a:moveTo>
                    <a:pt x="13" y="1"/>
                  </a:moveTo>
                  <a:cubicBezTo>
                    <a:pt x="24" y="36"/>
                    <a:pt x="13" y="13"/>
                    <a:pt x="1" y="36"/>
                  </a:cubicBezTo>
                  <a:lnTo>
                    <a:pt x="24" y="60"/>
                  </a:lnTo>
                  <a:lnTo>
                    <a:pt x="24" y="72"/>
                  </a:lnTo>
                  <a:lnTo>
                    <a:pt x="36" y="84"/>
                  </a:lnTo>
                  <a:cubicBezTo>
                    <a:pt x="36" y="60"/>
                    <a:pt x="24" y="36"/>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3"/>
            <p:cNvSpPr/>
            <p:nvPr/>
          </p:nvSpPr>
          <p:spPr>
            <a:xfrm>
              <a:off x="5549200" y="2245950"/>
              <a:ext cx="325" cy="900"/>
            </a:xfrm>
            <a:custGeom>
              <a:rect b="b" l="l" r="r" t="t"/>
              <a:pathLst>
                <a:path extrusionOk="0" h="36" w="13">
                  <a:moveTo>
                    <a:pt x="0" y="0"/>
                  </a:moveTo>
                  <a:lnTo>
                    <a:pt x="0" y="24"/>
                  </a:lnTo>
                  <a:lnTo>
                    <a:pt x="12" y="36"/>
                  </a:lnTo>
                  <a:cubicBezTo>
                    <a:pt x="12" y="24"/>
                    <a:pt x="0"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3"/>
            <p:cNvSpPr/>
            <p:nvPr/>
          </p:nvSpPr>
          <p:spPr>
            <a:xfrm>
              <a:off x="5545225" y="2245200"/>
              <a:ext cx="425" cy="775"/>
            </a:xfrm>
            <a:custGeom>
              <a:rect b="b" l="l" r="r" t="t"/>
              <a:pathLst>
                <a:path extrusionOk="0" h="31" w="17">
                  <a:moveTo>
                    <a:pt x="3" y="0"/>
                  </a:moveTo>
                  <a:lnTo>
                    <a:pt x="3" y="0"/>
                  </a:lnTo>
                  <a:cubicBezTo>
                    <a:pt x="1" y="0"/>
                    <a:pt x="0" y="5"/>
                    <a:pt x="4" y="18"/>
                  </a:cubicBezTo>
                  <a:lnTo>
                    <a:pt x="16" y="30"/>
                  </a:lnTo>
                  <a:cubicBezTo>
                    <a:pt x="16" y="15"/>
                    <a:pt x="7"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3"/>
            <p:cNvSpPr/>
            <p:nvPr/>
          </p:nvSpPr>
          <p:spPr>
            <a:xfrm>
              <a:off x="5549200" y="2253200"/>
              <a:ext cx="325" cy="800"/>
            </a:xfrm>
            <a:custGeom>
              <a:rect b="b" l="l" r="r" t="t"/>
              <a:pathLst>
                <a:path extrusionOk="0" h="32" w="13">
                  <a:moveTo>
                    <a:pt x="3" y="0"/>
                  </a:moveTo>
                  <a:cubicBezTo>
                    <a:pt x="0" y="0"/>
                    <a:pt x="0" y="6"/>
                    <a:pt x="0" y="20"/>
                  </a:cubicBezTo>
                  <a:cubicBezTo>
                    <a:pt x="0" y="17"/>
                    <a:pt x="1" y="16"/>
                    <a:pt x="1" y="16"/>
                  </a:cubicBezTo>
                  <a:cubicBezTo>
                    <a:pt x="5" y="16"/>
                    <a:pt x="12" y="32"/>
                    <a:pt x="12" y="32"/>
                  </a:cubicBezTo>
                  <a:lnTo>
                    <a:pt x="12" y="8"/>
                  </a:lnTo>
                  <a:cubicBezTo>
                    <a:pt x="7" y="3"/>
                    <a:pt x="4" y="0"/>
                    <a:pt x="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3"/>
            <p:cNvSpPr/>
            <p:nvPr/>
          </p:nvSpPr>
          <p:spPr>
            <a:xfrm>
              <a:off x="5544325" y="2245650"/>
              <a:ext cx="575" cy="625"/>
            </a:xfrm>
            <a:custGeom>
              <a:rect b="b" l="l" r="r" t="t"/>
              <a:pathLst>
                <a:path extrusionOk="0" h="25" w="23">
                  <a:moveTo>
                    <a:pt x="17" y="0"/>
                  </a:moveTo>
                  <a:lnTo>
                    <a:pt x="17" y="0"/>
                  </a:lnTo>
                  <a:cubicBezTo>
                    <a:pt x="17" y="15"/>
                    <a:pt x="14" y="20"/>
                    <a:pt x="11" y="20"/>
                  </a:cubicBezTo>
                  <a:cubicBezTo>
                    <a:pt x="7" y="20"/>
                    <a:pt x="3" y="12"/>
                    <a:pt x="2" y="12"/>
                  </a:cubicBezTo>
                  <a:lnTo>
                    <a:pt x="2" y="12"/>
                  </a:lnTo>
                  <a:cubicBezTo>
                    <a:pt x="1" y="12"/>
                    <a:pt x="2" y="15"/>
                    <a:pt x="5" y="24"/>
                  </a:cubicBezTo>
                  <a:cubicBezTo>
                    <a:pt x="5" y="21"/>
                    <a:pt x="6" y="20"/>
                    <a:pt x="8" y="20"/>
                  </a:cubicBezTo>
                  <a:cubicBezTo>
                    <a:pt x="10" y="20"/>
                    <a:pt x="13" y="21"/>
                    <a:pt x="15" y="21"/>
                  </a:cubicBezTo>
                  <a:cubicBezTo>
                    <a:pt x="20" y="21"/>
                    <a:pt x="23" y="18"/>
                    <a:pt x="17"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3"/>
            <p:cNvSpPr/>
            <p:nvPr/>
          </p:nvSpPr>
          <p:spPr>
            <a:xfrm>
              <a:off x="5543550" y="2246525"/>
              <a:ext cx="900" cy="2725"/>
            </a:xfrm>
            <a:custGeom>
              <a:rect b="b" l="l" r="r" t="t"/>
              <a:pathLst>
                <a:path extrusionOk="0" h="109" w="36">
                  <a:moveTo>
                    <a:pt x="0" y="1"/>
                  </a:moveTo>
                  <a:cubicBezTo>
                    <a:pt x="0" y="37"/>
                    <a:pt x="12" y="72"/>
                    <a:pt x="24" y="96"/>
                  </a:cubicBezTo>
                  <a:cubicBezTo>
                    <a:pt x="12" y="72"/>
                    <a:pt x="24" y="72"/>
                    <a:pt x="24" y="72"/>
                  </a:cubicBezTo>
                  <a:cubicBezTo>
                    <a:pt x="36" y="84"/>
                    <a:pt x="36" y="96"/>
                    <a:pt x="36" y="108"/>
                  </a:cubicBezTo>
                  <a:cubicBezTo>
                    <a:pt x="36" y="84"/>
                    <a:pt x="36" y="84"/>
                    <a:pt x="36" y="72"/>
                  </a:cubicBezTo>
                  <a:cubicBezTo>
                    <a:pt x="24" y="49"/>
                    <a:pt x="12" y="37"/>
                    <a:pt x="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3"/>
            <p:cNvSpPr/>
            <p:nvPr/>
          </p:nvSpPr>
          <p:spPr>
            <a:xfrm>
              <a:off x="5542650" y="2245950"/>
              <a:ext cx="625" cy="1800"/>
            </a:xfrm>
            <a:custGeom>
              <a:rect b="b" l="l" r="r" t="t"/>
              <a:pathLst>
                <a:path extrusionOk="0" h="72" w="25">
                  <a:moveTo>
                    <a:pt x="12" y="0"/>
                  </a:moveTo>
                  <a:cubicBezTo>
                    <a:pt x="0" y="12"/>
                    <a:pt x="0" y="36"/>
                    <a:pt x="0" y="60"/>
                  </a:cubicBezTo>
                  <a:lnTo>
                    <a:pt x="12" y="72"/>
                  </a:lnTo>
                  <a:cubicBezTo>
                    <a:pt x="12" y="36"/>
                    <a:pt x="24" y="48"/>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3"/>
            <p:cNvSpPr/>
            <p:nvPr/>
          </p:nvSpPr>
          <p:spPr>
            <a:xfrm>
              <a:off x="5538400" y="2248825"/>
              <a:ext cx="400" cy="725"/>
            </a:xfrm>
            <a:custGeom>
              <a:rect b="b" l="l" r="r" t="t"/>
              <a:pathLst>
                <a:path extrusionOk="0" h="29" w="16">
                  <a:moveTo>
                    <a:pt x="0" y="1"/>
                  </a:moveTo>
                  <a:cubicBezTo>
                    <a:pt x="0" y="1"/>
                    <a:pt x="2" y="4"/>
                    <a:pt x="5" y="7"/>
                  </a:cubicBezTo>
                  <a:lnTo>
                    <a:pt x="5" y="7"/>
                  </a:lnTo>
                  <a:cubicBezTo>
                    <a:pt x="5" y="6"/>
                    <a:pt x="4" y="5"/>
                    <a:pt x="4" y="4"/>
                  </a:cubicBezTo>
                  <a:cubicBezTo>
                    <a:pt x="1" y="2"/>
                    <a:pt x="0" y="1"/>
                    <a:pt x="0" y="1"/>
                  </a:cubicBezTo>
                  <a:close/>
                  <a:moveTo>
                    <a:pt x="5" y="7"/>
                  </a:moveTo>
                  <a:cubicBezTo>
                    <a:pt x="9" y="15"/>
                    <a:pt x="13" y="22"/>
                    <a:pt x="16" y="28"/>
                  </a:cubicBezTo>
                  <a:cubicBezTo>
                    <a:pt x="16" y="22"/>
                    <a:pt x="10" y="13"/>
                    <a:pt x="5" y="7"/>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3"/>
            <p:cNvSpPr/>
            <p:nvPr/>
          </p:nvSpPr>
          <p:spPr>
            <a:xfrm>
              <a:off x="5537875" y="2262900"/>
              <a:ext cx="475" cy="1300"/>
            </a:xfrm>
            <a:custGeom>
              <a:rect b="b" l="l" r="r" t="t"/>
              <a:pathLst>
                <a:path extrusionOk="0" h="52" w="19">
                  <a:moveTo>
                    <a:pt x="13" y="1"/>
                  </a:moveTo>
                  <a:cubicBezTo>
                    <a:pt x="13" y="13"/>
                    <a:pt x="1" y="25"/>
                    <a:pt x="13" y="48"/>
                  </a:cubicBezTo>
                  <a:cubicBezTo>
                    <a:pt x="13" y="48"/>
                    <a:pt x="16" y="51"/>
                    <a:pt x="17" y="51"/>
                  </a:cubicBezTo>
                  <a:cubicBezTo>
                    <a:pt x="19" y="51"/>
                    <a:pt x="19" y="48"/>
                    <a:pt x="13" y="37"/>
                  </a:cubicBezTo>
                  <a:cubicBezTo>
                    <a:pt x="13" y="37"/>
                    <a:pt x="13" y="25"/>
                    <a:pt x="1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3"/>
            <p:cNvSpPr/>
            <p:nvPr/>
          </p:nvSpPr>
          <p:spPr>
            <a:xfrm>
              <a:off x="5536400" y="2263425"/>
              <a:ext cx="325" cy="700"/>
            </a:xfrm>
            <a:custGeom>
              <a:rect b="b" l="l" r="r" t="t"/>
              <a:pathLst>
                <a:path extrusionOk="0" h="28" w="13">
                  <a:moveTo>
                    <a:pt x="0" y="0"/>
                  </a:moveTo>
                  <a:cubicBezTo>
                    <a:pt x="0" y="0"/>
                    <a:pt x="0" y="1"/>
                    <a:pt x="0" y="4"/>
                  </a:cubicBezTo>
                  <a:cubicBezTo>
                    <a:pt x="1" y="4"/>
                    <a:pt x="1" y="4"/>
                    <a:pt x="1" y="5"/>
                  </a:cubicBezTo>
                  <a:lnTo>
                    <a:pt x="1" y="5"/>
                  </a:lnTo>
                  <a:cubicBezTo>
                    <a:pt x="1" y="2"/>
                    <a:pt x="0" y="0"/>
                    <a:pt x="0" y="0"/>
                  </a:cubicBezTo>
                  <a:close/>
                  <a:moveTo>
                    <a:pt x="1" y="5"/>
                  </a:moveTo>
                  <a:cubicBezTo>
                    <a:pt x="3" y="10"/>
                    <a:pt x="6" y="21"/>
                    <a:pt x="12" y="27"/>
                  </a:cubicBezTo>
                  <a:cubicBezTo>
                    <a:pt x="12" y="16"/>
                    <a:pt x="12" y="16"/>
                    <a:pt x="1" y="5"/>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3"/>
            <p:cNvSpPr/>
            <p:nvPr/>
          </p:nvSpPr>
          <p:spPr>
            <a:xfrm>
              <a:off x="5520350" y="2254450"/>
              <a:ext cx="600" cy="750"/>
            </a:xfrm>
            <a:custGeom>
              <a:rect b="b" l="l" r="r" t="t"/>
              <a:pathLst>
                <a:path extrusionOk="0" h="30" w="24">
                  <a:moveTo>
                    <a:pt x="4" y="1"/>
                  </a:moveTo>
                  <a:lnTo>
                    <a:pt x="4" y="1"/>
                  </a:lnTo>
                  <a:cubicBezTo>
                    <a:pt x="0" y="1"/>
                    <a:pt x="3" y="12"/>
                    <a:pt x="11" y="29"/>
                  </a:cubicBezTo>
                  <a:cubicBezTo>
                    <a:pt x="23" y="29"/>
                    <a:pt x="11" y="17"/>
                    <a:pt x="11" y="5"/>
                  </a:cubicBezTo>
                  <a:cubicBezTo>
                    <a:pt x="8" y="2"/>
                    <a:pt x="6" y="1"/>
                    <a:pt x="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3"/>
            <p:cNvSpPr/>
            <p:nvPr/>
          </p:nvSpPr>
          <p:spPr>
            <a:xfrm>
              <a:off x="5520025" y="2254575"/>
              <a:ext cx="625" cy="925"/>
            </a:xfrm>
            <a:custGeom>
              <a:rect b="b" l="l" r="r" t="t"/>
              <a:pathLst>
                <a:path extrusionOk="0" h="37" w="25">
                  <a:moveTo>
                    <a:pt x="0" y="0"/>
                  </a:moveTo>
                  <a:lnTo>
                    <a:pt x="12" y="24"/>
                  </a:lnTo>
                  <a:lnTo>
                    <a:pt x="24" y="36"/>
                  </a:lnTo>
                  <a:lnTo>
                    <a:pt x="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3"/>
            <p:cNvSpPr/>
            <p:nvPr/>
          </p:nvSpPr>
          <p:spPr>
            <a:xfrm>
              <a:off x="5519125" y="2254275"/>
              <a:ext cx="25" cy="625"/>
            </a:xfrm>
            <a:custGeom>
              <a:rect b="b" l="l" r="r" t="t"/>
              <a:pathLst>
                <a:path extrusionOk="0" h="25" w="1">
                  <a:moveTo>
                    <a:pt x="1" y="1"/>
                  </a:moveTo>
                  <a:cubicBezTo>
                    <a:pt x="1" y="12"/>
                    <a:pt x="1" y="12"/>
                    <a:pt x="1" y="12"/>
                  </a:cubicBezTo>
                  <a:cubicBezTo>
                    <a:pt x="1" y="12"/>
                    <a:pt x="1" y="12"/>
                    <a:pt x="1" y="24"/>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3"/>
            <p:cNvSpPr/>
            <p:nvPr/>
          </p:nvSpPr>
          <p:spPr>
            <a:xfrm>
              <a:off x="5518525" y="2254275"/>
              <a:ext cx="925" cy="1800"/>
            </a:xfrm>
            <a:custGeom>
              <a:rect b="b" l="l" r="r" t="t"/>
              <a:pathLst>
                <a:path extrusionOk="0" h="72" w="37">
                  <a:moveTo>
                    <a:pt x="1" y="1"/>
                  </a:moveTo>
                  <a:lnTo>
                    <a:pt x="13" y="24"/>
                  </a:lnTo>
                  <a:lnTo>
                    <a:pt x="37" y="72"/>
                  </a:lnTo>
                  <a:cubicBezTo>
                    <a:pt x="37" y="48"/>
                    <a:pt x="25" y="48"/>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3"/>
            <p:cNvSpPr/>
            <p:nvPr/>
          </p:nvSpPr>
          <p:spPr>
            <a:xfrm>
              <a:off x="5517650" y="2255725"/>
              <a:ext cx="1850" cy="3075"/>
            </a:xfrm>
            <a:custGeom>
              <a:rect b="b" l="l" r="r" t="t"/>
              <a:pathLst>
                <a:path extrusionOk="0" h="123" w="74">
                  <a:moveTo>
                    <a:pt x="22" y="1"/>
                  </a:moveTo>
                  <a:cubicBezTo>
                    <a:pt x="17" y="1"/>
                    <a:pt x="26" y="31"/>
                    <a:pt x="22" y="31"/>
                  </a:cubicBezTo>
                  <a:cubicBezTo>
                    <a:pt x="21" y="31"/>
                    <a:pt x="18" y="26"/>
                    <a:pt x="12" y="14"/>
                  </a:cubicBezTo>
                  <a:lnTo>
                    <a:pt x="12" y="14"/>
                  </a:lnTo>
                  <a:cubicBezTo>
                    <a:pt x="0" y="50"/>
                    <a:pt x="60" y="97"/>
                    <a:pt x="48" y="121"/>
                  </a:cubicBezTo>
                  <a:cubicBezTo>
                    <a:pt x="50" y="122"/>
                    <a:pt x="51" y="122"/>
                    <a:pt x="52" y="122"/>
                  </a:cubicBezTo>
                  <a:cubicBezTo>
                    <a:pt x="74" y="122"/>
                    <a:pt x="10" y="37"/>
                    <a:pt x="31" y="37"/>
                  </a:cubicBezTo>
                  <a:cubicBezTo>
                    <a:pt x="32" y="37"/>
                    <a:pt x="34" y="37"/>
                    <a:pt x="36" y="38"/>
                  </a:cubicBezTo>
                  <a:cubicBezTo>
                    <a:pt x="12" y="14"/>
                    <a:pt x="36" y="14"/>
                    <a:pt x="24" y="2"/>
                  </a:cubicBezTo>
                  <a:cubicBezTo>
                    <a:pt x="23" y="1"/>
                    <a:pt x="22" y="1"/>
                    <a:pt x="2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3"/>
            <p:cNvSpPr/>
            <p:nvPr/>
          </p:nvSpPr>
          <p:spPr>
            <a:xfrm>
              <a:off x="5519125" y="2257200"/>
              <a:ext cx="425" cy="775"/>
            </a:xfrm>
            <a:custGeom>
              <a:rect b="b" l="l" r="r" t="t"/>
              <a:pathLst>
                <a:path extrusionOk="0" h="31" w="17">
                  <a:moveTo>
                    <a:pt x="3" y="1"/>
                  </a:moveTo>
                  <a:cubicBezTo>
                    <a:pt x="1" y="1"/>
                    <a:pt x="1" y="8"/>
                    <a:pt x="1" y="15"/>
                  </a:cubicBezTo>
                  <a:cubicBezTo>
                    <a:pt x="1" y="15"/>
                    <a:pt x="11" y="30"/>
                    <a:pt x="15" y="30"/>
                  </a:cubicBezTo>
                  <a:cubicBezTo>
                    <a:pt x="17" y="30"/>
                    <a:pt x="17" y="26"/>
                    <a:pt x="13" y="15"/>
                  </a:cubicBezTo>
                  <a:cubicBezTo>
                    <a:pt x="8" y="4"/>
                    <a:pt x="5" y="1"/>
                    <a:pt x="3"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3"/>
            <p:cNvSpPr/>
            <p:nvPr/>
          </p:nvSpPr>
          <p:spPr>
            <a:xfrm>
              <a:off x="5517350" y="2256350"/>
              <a:ext cx="325" cy="325"/>
            </a:xfrm>
            <a:custGeom>
              <a:rect b="b" l="l" r="r" t="t"/>
              <a:pathLst>
                <a:path extrusionOk="0" h="13" w="13">
                  <a:moveTo>
                    <a:pt x="0" y="1"/>
                  </a:moveTo>
                  <a:lnTo>
                    <a:pt x="0" y="13"/>
                  </a:lnTo>
                  <a:lnTo>
                    <a:pt x="12" y="13"/>
                  </a:ln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3"/>
            <p:cNvSpPr/>
            <p:nvPr/>
          </p:nvSpPr>
          <p:spPr>
            <a:xfrm>
              <a:off x="5516750" y="2256050"/>
              <a:ext cx="325" cy="625"/>
            </a:xfrm>
            <a:custGeom>
              <a:rect b="b" l="l" r="r" t="t"/>
              <a:pathLst>
                <a:path extrusionOk="0" h="25" w="13">
                  <a:moveTo>
                    <a:pt x="0" y="1"/>
                  </a:moveTo>
                  <a:cubicBezTo>
                    <a:pt x="0" y="13"/>
                    <a:pt x="0" y="13"/>
                    <a:pt x="12" y="25"/>
                  </a:cubicBezTo>
                  <a:lnTo>
                    <a:pt x="0"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3"/>
            <p:cNvSpPr/>
            <p:nvPr/>
          </p:nvSpPr>
          <p:spPr>
            <a:xfrm>
              <a:off x="5515750" y="2256325"/>
              <a:ext cx="725" cy="1075"/>
            </a:xfrm>
            <a:custGeom>
              <a:rect b="b" l="l" r="r" t="t"/>
              <a:pathLst>
                <a:path extrusionOk="0" h="43" w="29">
                  <a:moveTo>
                    <a:pt x="3" y="1"/>
                  </a:moveTo>
                  <a:cubicBezTo>
                    <a:pt x="1" y="1"/>
                    <a:pt x="1" y="3"/>
                    <a:pt x="2" y="6"/>
                  </a:cubicBezTo>
                  <a:lnTo>
                    <a:pt x="2" y="6"/>
                  </a:lnTo>
                  <a:cubicBezTo>
                    <a:pt x="2" y="5"/>
                    <a:pt x="3" y="3"/>
                    <a:pt x="5" y="2"/>
                  </a:cubicBezTo>
                  <a:cubicBezTo>
                    <a:pt x="4" y="1"/>
                    <a:pt x="3" y="1"/>
                    <a:pt x="3" y="1"/>
                  </a:cubicBezTo>
                  <a:close/>
                  <a:moveTo>
                    <a:pt x="2" y="6"/>
                  </a:moveTo>
                  <a:cubicBezTo>
                    <a:pt x="0" y="10"/>
                    <a:pt x="2" y="15"/>
                    <a:pt x="5" y="19"/>
                  </a:cubicBezTo>
                  <a:lnTo>
                    <a:pt x="5" y="19"/>
                  </a:lnTo>
                  <a:cubicBezTo>
                    <a:pt x="4" y="14"/>
                    <a:pt x="2" y="10"/>
                    <a:pt x="2" y="6"/>
                  </a:cubicBezTo>
                  <a:close/>
                  <a:moveTo>
                    <a:pt x="5" y="19"/>
                  </a:moveTo>
                  <a:cubicBezTo>
                    <a:pt x="10" y="30"/>
                    <a:pt x="17" y="42"/>
                    <a:pt x="23" y="42"/>
                  </a:cubicBezTo>
                  <a:cubicBezTo>
                    <a:pt x="25" y="42"/>
                    <a:pt x="27" y="41"/>
                    <a:pt x="29" y="38"/>
                  </a:cubicBezTo>
                  <a:lnTo>
                    <a:pt x="17" y="38"/>
                  </a:lnTo>
                  <a:cubicBezTo>
                    <a:pt x="17" y="31"/>
                    <a:pt x="10" y="25"/>
                    <a:pt x="5" y="19"/>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3"/>
            <p:cNvSpPr/>
            <p:nvPr/>
          </p:nvSpPr>
          <p:spPr>
            <a:xfrm>
              <a:off x="5515250" y="2259325"/>
              <a:ext cx="325" cy="625"/>
            </a:xfrm>
            <a:custGeom>
              <a:rect b="b" l="l" r="r" t="t"/>
              <a:pathLst>
                <a:path extrusionOk="0" h="25" w="13">
                  <a:moveTo>
                    <a:pt x="1" y="1"/>
                  </a:moveTo>
                  <a:lnTo>
                    <a:pt x="1" y="25"/>
                  </a:lnTo>
                  <a:lnTo>
                    <a:pt x="13" y="25"/>
                  </a:lnTo>
                  <a:cubicBezTo>
                    <a:pt x="13" y="25"/>
                    <a:pt x="13" y="13"/>
                    <a:pt x="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3"/>
            <p:cNvSpPr/>
            <p:nvPr/>
          </p:nvSpPr>
          <p:spPr>
            <a:xfrm>
              <a:off x="5517950" y="2263800"/>
              <a:ext cx="300" cy="425"/>
            </a:xfrm>
            <a:custGeom>
              <a:rect b="b" l="l" r="r" t="t"/>
              <a:pathLst>
                <a:path extrusionOk="0" h="17" w="12">
                  <a:moveTo>
                    <a:pt x="0" y="1"/>
                  </a:moveTo>
                  <a:cubicBezTo>
                    <a:pt x="8" y="12"/>
                    <a:pt x="11" y="16"/>
                    <a:pt x="11" y="16"/>
                  </a:cubicBezTo>
                  <a:cubicBezTo>
                    <a:pt x="12" y="16"/>
                    <a:pt x="4" y="1"/>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3"/>
            <p:cNvSpPr/>
            <p:nvPr/>
          </p:nvSpPr>
          <p:spPr>
            <a:xfrm>
              <a:off x="5514125" y="2258125"/>
              <a:ext cx="575" cy="625"/>
            </a:xfrm>
            <a:custGeom>
              <a:rect b="b" l="l" r="r" t="t"/>
              <a:pathLst>
                <a:path extrusionOk="0" h="25" w="23">
                  <a:moveTo>
                    <a:pt x="5" y="0"/>
                  </a:moveTo>
                  <a:cubicBezTo>
                    <a:pt x="0" y="0"/>
                    <a:pt x="3" y="10"/>
                    <a:pt x="10" y="25"/>
                  </a:cubicBezTo>
                  <a:lnTo>
                    <a:pt x="10" y="25"/>
                  </a:lnTo>
                  <a:cubicBezTo>
                    <a:pt x="4" y="13"/>
                    <a:pt x="4" y="10"/>
                    <a:pt x="7" y="10"/>
                  </a:cubicBezTo>
                  <a:cubicBezTo>
                    <a:pt x="10" y="10"/>
                    <a:pt x="16" y="13"/>
                    <a:pt x="22" y="13"/>
                  </a:cubicBezTo>
                  <a:cubicBezTo>
                    <a:pt x="13" y="4"/>
                    <a:pt x="7" y="0"/>
                    <a:pt x="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3"/>
            <p:cNvSpPr/>
            <p:nvPr/>
          </p:nvSpPr>
          <p:spPr>
            <a:xfrm>
              <a:off x="5513175" y="2257850"/>
              <a:ext cx="1525" cy="3000"/>
            </a:xfrm>
            <a:custGeom>
              <a:rect b="b" l="l" r="r" t="t"/>
              <a:pathLst>
                <a:path extrusionOk="0" h="120" w="61">
                  <a:moveTo>
                    <a:pt x="24" y="0"/>
                  </a:moveTo>
                  <a:cubicBezTo>
                    <a:pt x="12" y="0"/>
                    <a:pt x="48" y="60"/>
                    <a:pt x="36" y="60"/>
                  </a:cubicBezTo>
                  <a:cubicBezTo>
                    <a:pt x="24" y="48"/>
                    <a:pt x="24" y="36"/>
                    <a:pt x="24" y="24"/>
                  </a:cubicBezTo>
                  <a:cubicBezTo>
                    <a:pt x="15" y="19"/>
                    <a:pt x="9" y="16"/>
                    <a:pt x="5" y="16"/>
                  </a:cubicBezTo>
                  <a:cubicBezTo>
                    <a:pt x="1" y="16"/>
                    <a:pt x="1" y="22"/>
                    <a:pt x="1" y="36"/>
                  </a:cubicBezTo>
                  <a:cubicBezTo>
                    <a:pt x="12" y="60"/>
                    <a:pt x="48" y="108"/>
                    <a:pt x="60" y="119"/>
                  </a:cubicBezTo>
                  <a:cubicBezTo>
                    <a:pt x="60" y="111"/>
                    <a:pt x="40" y="63"/>
                    <a:pt x="45" y="63"/>
                  </a:cubicBezTo>
                  <a:lnTo>
                    <a:pt x="45" y="63"/>
                  </a:lnTo>
                  <a:cubicBezTo>
                    <a:pt x="46" y="63"/>
                    <a:pt x="51" y="68"/>
                    <a:pt x="60" y="84"/>
                  </a:cubicBezTo>
                  <a:lnTo>
                    <a:pt x="24"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3"/>
            <p:cNvSpPr/>
            <p:nvPr/>
          </p:nvSpPr>
          <p:spPr>
            <a:xfrm>
              <a:off x="5516150" y="2261725"/>
              <a:ext cx="925" cy="1375"/>
            </a:xfrm>
            <a:custGeom>
              <a:rect b="b" l="l" r="r" t="t"/>
              <a:pathLst>
                <a:path extrusionOk="0" h="55" w="37">
                  <a:moveTo>
                    <a:pt x="1" y="0"/>
                  </a:moveTo>
                  <a:lnTo>
                    <a:pt x="1" y="0"/>
                  </a:lnTo>
                  <a:cubicBezTo>
                    <a:pt x="13" y="24"/>
                    <a:pt x="13" y="24"/>
                    <a:pt x="13" y="36"/>
                  </a:cubicBezTo>
                  <a:cubicBezTo>
                    <a:pt x="23" y="50"/>
                    <a:pt x="28" y="54"/>
                    <a:pt x="31" y="54"/>
                  </a:cubicBezTo>
                  <a:cubicBezTo>
                    <a:pt x="37" y="54"/>
                    <a:pt x="24" y="24"/>
                    <a:pt x="24" y="24"/>
                  </a:cubicBezTo>
                  <a:lnTo>
                    <a:pt x="1"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3"/>
            <p:cNvSpPr/>
            <p:nvPr/>
          </p:nvSpPr>
          <p:spPr>
            <a:xfrm>
              <a:off x="5512875" y="2260825"/>
              <a:ext cx="325" cy="625"/>
            </a:xfrm>
            <a:custGeom>
              <a:rect b="b" l="l" r="r" t="t"/>
              <a:pathLst>
                <a:path extrusionOk="0" h="25" w="13">
                  <a:moveTo>
                    <a:pt x="13" y="0"/>
                  </a:moveTo>
                  <a:lnTo>
                    <a:pt x="1" y="24"/>
                  </a:lnTo>
                  <a:lnTo>
                    <a:pt x="13" y="24"/>
                  </a:lnTo>
                  <a:lnTo>
                    <a:pt x="1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3"/>
            <p:cNvSpPr/>
            <p:nvPr/>
          </p:nvSpPr>
          <p:spPr>
            <a:xfrm>
              <a:off x="5512575" y="2260225"/>
              <a:ext cx="25" cy="925"/>
            </a:xfrm>
            <a:custGeom>
              <a:rect b="b" l="l" r="r" t="t"/>
              <a:pathLst>
                <a:path extrusionOk="0" h="37" w="1">
                  <a:moveTo>
                    <a:pt x="1" y="13"/>
                  </a:moveTo>
                  <a:lnTo>
                    <a:pt x="1" y="1"/>
                  </a:lnTo>
                  <a:lnTo>
                    <a:pt x="1" y="36"/>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3"/>
            <p:cNvSpPr/>
            <p:nvPr/>
          </p:nvSpPr>
          <p:spPr>
            <a:xfrm>
              <a:off x="5511975" y="2259925"/>
              <a:ext cx="325" cy="625"/>
            </a:xfrm>
            <a:custGeom>
              <a:rect b="b" l="l" r="r" t="t"/>
              <a:pathLst>
                <a:path extrusionOk="0" h="25" w="13">
                  <a:moveTo>
                    <a:pt x="13" y="1"/>
                  </a:moveTo>
                  <a:lnTo>
                    <a:pt x="1" y="25"/>
                  </a:lnTo>
                  <a:lnTo>
                    <a:pt x="13" y="25"/>
                  </a:lnTo>
                  <a:lnTo>
                    <a:pt x="1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3"/>
            <p:cNvSpPr/>
            <p:nvPr/>
          </p:nvSpPr>
          <p:spPr>
            <a:xfrm>
              <a:off x="5511400" y="2260525"/>
              <a:ext cx="600" cy="625"/>
            </a:xfrm>
            <a:custGeom>
              <a:rect b="b" l="l" r="r" t="t"/>
              <a:pathLst>
                <a:path extrusionOk="0" h="25" w="24">
                  <a:moveTo>
                    <a:pt x="12" y="1"/>
                  </a:moveTo>
                  <a:cubicBezTo>
                    <a:pt x="12" y="7"/>
                    <a:pt x="12" y="10"/>
                    <a:pt x="11" y="10"/>
                  </a:cubicBezTo>
                  <a:cubicBezTo>
                    <a:pt x="9" y="10"/>
                    <a:pt x="6" y="7"/>
                    <a:pt x="0" y="1"/>
                  </a:cubicBezTo>
                  <a:lnTo>
                    <a:pt x="0" y="1"/>
                  </a:lnTo>
                  <a:lnTo>
                    <a:pt x="12" y="24"/>
                  </a:lnTo>
                  <a:cubicBezTo>
                    <a:pt x="12" y="21"/>
                    <a:pt x="14" y="21"/>
                    <a:pt x="15" y="21"/>
                  </a:cubicBezTo>
                  <a:cubicBezTo>
                    <a:pt x="17" y="21"/>
                    <a:pt x="19" y="21"/>
                    <a:pt x="21" y="21"/>
                  </a:cubicBezTo>
                  <a:cubicBezTo>
                    <a:pt x="24" y="21"/>
                    <a:pt x="24" y="18"/>
                    <a:pt x="1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3"/>
            <p:cNvSpPr/>
            <p:nvPr/>
          </p:nvSpPr>
          <p:spPr>
            <a:xfrm>
              <a:off x="5517050" y="2274225"/>
              <a:ext cx="625" cy="900"/>
            </a:xfrm>
            <a:custGeom>
              <a:rect b="b" l="l" r="r" t="t"/>
              <a:pathLst>
                <a:path extrusionOk="0" h="36" w="25">
                  <a:moveTo>
                    <a:pt x="0" y="0"/>
                  </a:moveTo>
                  <a:lnTo>
                    <a:pt x="12" y="36"/>
                  </a:lnTo>
                  <a:lnTo>
                    <a:pt x="24" y="36"/>
                  </a:lnTo>
                  <a:cubicBezTo>
                    <a:pt x="12" y="24"/>
                    <a:pt x="12" y="12"/>
                    <a:pt x="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3"/>
            <p:cNvSpPr/>
            <p:nvPr/>
          </p:nvSpPr>
          <p:spPr>
            <a:xfrm>
              <a:off x="5516450" y="2273850"/>
              <a:ext cx="625" cy="1275"/>
            </a:xfrm>
            <a:custGeom>
              <a:rect b="b" l="l" r="r" t="t"/>
              <a:pathLst>
                <a:path extrusionOk="0" h="51" w="25">
                  <a:moveTo>
                    <a:pt x="1" y="3"/>
                  </a:moveTo>
                  <a:lnTo>
                    <a:pt x="1" y="15"/>
                  </a:lnTo>
                  <a:cubicBezTo>
                    <a:pt x="2" y="17"/>
                    <a:pt x="3" y="18"/>
                    <a:pt x="4" y="18"/>
                  </a:cubicBezTo>
                  <a:lnTo>
                    <a:pt x="4" y="18"/>
                  </a:lnTo>
                  <a:lnTo>
                    <a:pt x="1" y="3"/>
                  </a:lnTo>
                  <a:close/>
                  <a:moveTo>
                    <a:pt x="9" y="1"/>
                  </a:moveTo>
                  <a:cubicBezTo>
                    <a:pt x="4" y="1"/>
                    <a:pt x="9" y="18"/>
                    <a:pt x="4" y="18"/>
                  </a:cubicBezTo>
                  <a:cubicBezTo>
                    <a:pt x="4" y="18"/>
                    <a:pt x="4" y="18"/>
                    <a:pt x="4" y="18"/>
                  </a:cubicBezTo>
                  <a:lnTo>
                    <a:pt x="4" y="18"/>
                  </a:lnTo>
                  <a:lnTo>
                    <a:pt x="12" y="51"/>
                  </a:lnTo>
                  <a:cubicBezTo>
                    <a:pt x="24" y="51"/>
                    <a:pt x="12" y="15"/>
                    <a:pt x="12" y="3"/>
                  </a:cubicBezTo>
                  <a:cubicBezTo>
                    <a:pt x="11" y="2"/>
                    <a:pt x="9" y="1"/>
                    <a:pt x="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3"/>
            <p:cNvSpPr/>
            <p:nvPr/>
          </p:nvSpPr>
          <p:spPr>
            <a:xfrm>
              <a:off x="5510800" y="2274825"/>
              <a:ext cx="1300" cy="1850"/>
            </a:xfrm>
            <a:custGeom>
              <a:rect b="b" l="l" r="r" t="t"/>
              <a:pathLst>
                <a:path extrusionOk="0" h="74" w="52">
                  <a:moveTo>
                    <a:pt x="12" y="0"/>
                  </a:moveTo>
                  <a:cubicBezTo>
                    <a:pt x="12" y="24"/>
                    <a:pt x="0" y="24"/>
                    <a:pt x="0" y="36"/>
                  </a:cubicBezTo>
                  <a:cubicBezTo>
                    <a:pt x="11" y="46"/>
                    <a:pt x="21" y="74"/>
                    <a:pt x="23" y="74"/>
                  </a:cubicBezTo>
                  <a:cubicBezTo>
                    <a:pt x="24" y="74"/>
                    <a:pt x="24" y="73"/>
                    <a:pt x="24" y="72"/>
                  </a:cubicBezTo>
                  <a:lnTo>
                    <a:pt x="24" y="48"/>
                  </a:lnTo>
                  <a:lnTo>
                    <a:pt x="36" y="72"/>
                  </a:lnTo>
                  <a:cubicBezTo>
                    <a:pt x="39" y="73"/>
                    <a:pt x="41" y="73"/>
                    <a:pt x="42" y="73"/>
                  </a:cubicBezTo>
                  <a:cubicBezTo>
                    <a:pt x="51" y="73"/>
                    <a:pt x="32" y="46"/>
                    <a:pt x="34" y="46"/>
                  </a:cubicBezTo>
                  <a:lnTo>
                    <a:pt x="34" y="46"/>
                  </a:lnTo>
                  <a:cubicBezTo>
                    <a:pt x="34" y="46"/>
                    <a:pt x="35" y="46"/>
                    <a:pt x="36" y="48"/>
                  </a:cubicBezTo>
                  <a:cubicBezTo>
                    <a:pt x="24" y="24"/>
                    <a:pt x="24" y="24"/>
                    <a:pt x="1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9" name="Google Shape;2179;p23"/>
          <p:cNvSpPr/>
          <p:nvPr/>
        </p:nvSpPr>
        <p:spPr>
          <a:xfrm>
            <a:off x="682936" y="1993738"/>
            <a:ext cx="1538400" cy="1068000"/>
          </a:xfrm>
          <a:prstGeom prst="rightArrow">
            <a:avLst>
              <a:gd fmla="val 50000" name="adj1"/>
              <a:gd fmla="val 71589" name="adj2"/>
            </a:avLst>
          </a:prstGeom>
          <a:solidFill>
            <a:srgbClr val="EDF6F9"/>
          </a:solid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3"/>
          <p:cNvSpPr txBox="1"/>
          <p:nvPr/>
        </p:nvSpPr>
        <p:spPr>
          <a:xfrm>
            <a:off x="2560788" y="1715675"/>
            <a:ext cx="2077800" cy="1622700"/>
          </a:xfrm>
          <a:prstGeom prst="rect">
            <a:avLst/>
          </a:prstGeom>
          <a:solidFill>
            <a:srgbClr val="FFFFFF"/>
          </a:solid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Fatty Deposits</a:t>
            </a:r>
            <a:endParaRPr>
              <a:latin typeface="Mada"/>
              <a:ea typeface="Mada"/>
              <a:cs typeface="Mada"/>
              <a:sym typeface="Mada"/>
            </a:endParaRPr>
          </a:p>
          <a:p>
            <a:pPr indent="0" lvl="0" marL="0" rtl="0" algn="ctr">
              <a:spcBef>
                <a:spcPts val="0"/>
              </a:spcBef>
              <a:spcAft>
                <a:spcPts val="0"/>
              </a:spcAft>
              <a:buNone/>
            </a:pPr>
            <a:r>
              <a:t/>
            </a:r>
            <a:endParaRPr>
              <a:latin typeface="Mada"/>
              <a:ea typeface="Mada"/>
              <a:cs typeface="Mada"/>
              <a:sym typeface="Mada"/>
            </a:endParaRPr>
          </a:p>
          <a:p>
            <a:pPr indent="0" lvl="0" marL="0" rtl="0" algn="ctr">
              <a:spcBef>
                <a:spcPts val="0"/>
              </a:spcBef>
              <a:spcAft>
                <a:spcPts val="0"/>
              </a:spcAft>
              <a:buNone/>
            </a:pPr>
            <a:r>
              <a:rPr lang="en-GB" sz="1500">
                <a:latin typeface="Mada"/>
                <a:ea typeface="Mada"/>
                <a:cs typeface="Mada"/>
                <a:sym typeface="Mada"/>
              </a:rPr>
              <a:t>Liver &amp; Muscle (glycogen)</a:t>
            </a:r>
            <a:endParaRPr sz="1500">
              <a:latin typeface="Mada"/>
              <a:ea typeface="Mada"/>
              <a:cs typeface="Mada"/>
              <a:sym typeface="Mada"/>
            </a:endParaRPr>
          </a:p>
          <a:p>
            <a:pPr indent="0" lvl="0" marL="0" rtl="0" algn="ctr">
              <a:spcBef>
                <a:spcPts val="0"/>
              </a:spcBef>
              <a:spcAft>
                <a:spcPts val="0"/>
              </a:spcAft>
              <a:buNone/>
            </a:pPr>
            <a:r>
              <a:t/>
            </a:r>
            <a:endParaRPr sz="1500">
              <a:latin typeface="Mada"/>
              <a:ea typeface="Mada"/>
              <a:cs typeface="Mada"/>
              <a:sym typeface="Mada"/>
            </a:endParaRPr>
          </a:p>
          <a:p>
            <a:pPr indent="0" lvl="0" marL="0" rtl="0" algn="ctr">
              <a:spcBef>
                <a:spcPts val="0"/>
              </a:spcBef>
              <a:spcAft>
                <a:spcPts val="0"/>
              </a:spcAft>
              <a:buNone/>
            </a:pPr>
            <a:r>
              <a:rPr lang="en-GB" sz="1500">
                <a:latin typeface="Mada"/>
                <a:ea typeface="Mada"/>
                <a:cs typeface="Mada"/>
                <a:sym typeface="Mada"/>
              </a:rPr>
              <a:t>Muscle (amino acids)</a:t>
            </a:r>
            <a:endParaRPr sz="1500">
              <a:latin typeface="Mada"/>
              <a:ea typeface="Mada"/>
              <a:cs typeface="Mada"/>
              <a:sym typeface="Mada"/>
            </a:endParaRPr>
          </a:p>
        </p:txBody>
      </p:sp>
      <p:sp>
        <p:nvSpPr>
          <p:cNvPr id="2181" name="Google Shape;2181;p23"/>
          <p:cNvSpPr txBox="1"/>
          <p:nvPr/>
        </p:nvSpPr>
        <p:spPr>
          <a:xfrm>
            <a:off x="5215965" y="1635530"/>
            <a:ext cx="1312500" cy="57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None/>
            </a:pPr>
            <a:r>
              <a:rPr lang="en-GB">
                <a:latin typeface="Mada"/>
                <a:ea typeface="Mada"/>
                <a:cs typeface="Mada"/>
                <a:sym typeface="Mada"/>
              </a:rPr>
              <a:t>Fatty Acids</a:t>
            </a:r>
            <a:endParaRPr>
              <a:latin typeface="Mada"/>
              <a:ea typeface="Mada"/>
              <a:cs typeface="Mada"/>
              <a:sym typeface="Mada"/>
            </a:endParaRPr>
          </a:p>
        </p:txBody>
      </p:sp>
      <p:sp>
        <p:nvSpPr>
          <p:cNvPr id="2182" name="Google Shape;2182;p23"/>
          <p:cNvSpPr txBox="1"/>
          <p:nvPr/>
        </p:nvSpPr>
        <p:spPr>
          <a:xfrm>
            <a:off x="5215965" y="2249367"/>
            <a:ext cx="1312500" cy="57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None/>
            </a:pPr>
            <a:r>
              <a:rPr lang="en-GB">
                <a:latin typeface="Mada"/>
                <a:ea typeface="Mada"/>
                <a:cs typeface="Mada"/>
                <a:sym typeface="Mada"/>
              </a:rPr>
              <a:t>Glucose</a:t>
            </a:r>
            <a:endParaRPr>
              <a:latin typeface="Mada"/>
              <a:ea typeface="Mada"/>
              <a:cs typeface="Mada"/>
              <a:sym typeface="Mada"/>
            </a:endParaRPr>
          </a:p>
        </p:txBody>
      </p:sp>
      <p:sp>
        <p:nvSpPr>
          <p:cNvPr id="2183" name="Google Shape;2183;p23"/>
          <p:cNvSpPr txBox="1"/>
          <p:nvPr/>
        </p:nvSpPr>
        <p:spPr>
          <a:xfrm>
            <a:off x="5215965" y="2782880"/>
            <a:ext cx="1428600" cy="57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None/>
            </a:pPr>
            <a:r>
              <a:rPr lang="en-GB">
                <a:latin typeface="Mada"/>
                <a:ea typeface="Mada"/>
                <a:cs typeface="Mada"/>
                <a:sym typeface="Mada"/>
              </a:rPr>
              <a:t>Amino Acids</a:t>
            </a:r>
            <a:endParaRPr>
              <a:latin typeface="Mada"/>
              <a:ea typeface="Mada"/>
              <a:cs typeface="Mada"/>
              <a:sym typeface="Mada"/>
            </a:endParaRPr>
          </a:p>
        </p:txBody>
      </p:sp>
      <p:sp>
        <p:nvSpPr>
          <p:cNvPr id="2184" name="Google Shape;2184;p23"/>
          <p:cNvSpPr txBox="1"/>
          <p:nvPr/>
        </p:nvSpPr>
        <p:spPr>
          <a:xfrm>
            <a:off x="798424" y="2169316"/>
            <a:ext cx="1428600" cy="57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None/>
            </a:pPr>
            <a:r>
              <a:rPr lang="en-GB">
                <a:latin typeface="Mada"/>
                <a:ea typeface="Mada"/>
                <a:cs typeface="Mada"/>
                <a:sym typeface="Mada"/>
              </a:rPr>
              <a:t>Endocrine Response</a:t>
            </a:r>
            <a:endParaRPr>
              <a:latin typeface="Mada"/>
              <a:ea typeface="Mada"/>
              <a:cs typeface="Mada"/>
              <a:sym typeface="Mada"/>
            </a:endParaRPr>
          </a:p>
        </p:txBody>
      </p:sp>
      <p:sp>
        <p:nvSpPr>
          <p:cNvPr id="2185" name="Google Shape;2185;p23"/>
          <p:cNvSpPr txBox="1"/>
          <p:nvPr/>
        </p:nvSpPr>
        <p:spPr>
          <a:xfrm>
            <a:off x="-64825" y="5939488"/>
            <a:ext cx="7589400" cy="788700"/>
          </a:xfrm>
          <a:prstGeom prst="rect">
            <a:avLst/>
          </a:prstGeom>
          <a:noFill/>
          <a:ln>
            <a:noFill/>
          </a:ln>
        </p:spPr>
        <p:txBody>
          <a:bodyPr anchorCtr="0" anchor="t" bIns="91425" lIns="91425" spcFirstLastPara="1" rIns="91425" wrap="square" tIns="91425">
            <a:noAutofit/>
          </a:bodyPr>
          <a:lstStyle/>
          <a:p>
            <a:pPr indent="-177800" lvl="0" marL="360000" rtl="0" algn="l">
              <a:lnSpc>
                <a:spcPct val="115000"/>
              </a:lnSpc>
              <a:spcBef>
                <a:spcPts val="400"/>
              </a:spcBef>
              <a:spcAft>
                <a:spcPts val="0"/>
              </a:spcAft>
              <a:buClr>
                <a:schemeClr val="dk1"/>
              </a:buClr>
              <a:buSzPts val="1300"/>
              <a:buFont typeface="Mada"/>
              <a:buChar char="●"/>
            </a:pPr>
            <a:r>
              <a:rPr lang="en-GB" sz="1300">
                <a:solidFill>
                  <a:schemeClr val="dk1"/>
                </a:solidFill>
                <a:latin typeface="Mada"/>
                <a:ea typeface="Mada"/>
                <a:cs typeface="Mada"/>
                <a:sym typeface="Mada"/>
              </a:rPr>
              <a:t>Prolonged metabolic stress without provision of adequate calories and protein leads to impaired body functions and ultimately malnutrition.</a:t>
            </a:r>
            <a:endParaRPr/>
          </a:p>
        </p:txBody>
      </p:sp>
      <p:cxnSp>
        <p:nvCxnSpPr>
          <p:cNvPr id="2186" name="Google Shape;2186;p23"/>
          <p:cNvCxnSpPr/>
          <p:nvPr/>
        </p:nvCxnSpPr>
        <p:spPr>
          <a:xfrm rot="10800000">
            <a:off x="5584626" y="8204694"/>
            <a:ext cx="832500" cy="399300"/>
          </a:xfrm>
          <a:prstGeom prst="curvedConnector3">
            <a:avLst>
              <a:gd fmla="val 50000" name="adj1"/>
            </a:avLst>
          </a:prstGeom>
          <a:noFill/>
          <a:ln cap="flat" cmpd="sng" w="28575">
            <a:solidFill>
              <a:srgbClr val="FFDDD2"/>
            </a:solidFill>
            <a:prstDash val="solid"/>
            <a:round/>
            <a:headEnd len="med" w="med" type="none"/>
            <a:tailEnd len="med" w="med" type="none"/>
          </a:ln>
        </p:spPr>
      </p:cxnSp>
      <p:cxnSp>
        <p:nvCxnSpPr>
          <p:cNvPr id="2187" name="Google Shape;2187;p23"/>
          <p:cNvCxnSpPr/>
          <p:nvPr/>
        </p:nvCxnSpPr>
        <p:spPr>
          <a:xfrm flipH="1" rot="10800000">
            <a:off x="4089254" y="8204694"/>
            <a:ext cx="832500" cy="399300"/>
          </a:xfrm>
          <a:prstGeom prst="curvedConnector3">
            <a:avLst>
              <a:gd fmla="val 50000" name="adj1"/>
            </a:avLst>
          </a:prstGeom>
          <a:noFill/>
          <a:ln cap="flat" cmpd="sng" w="28575">
            <a:solidFill>
              <a:srgbClr val="FFDDD2"/>
            </a:solidFill>
            <a:prstDash val="solid"/>
            <a:round/>
            <a:headEnd len="med" w="med" type="none"/>
            <a:tailEnd len="med" w="med" type="none"/>
          </a:ln>
        </p:spPr>
      </p:cxnSp>
      <p:cxnSp>
        <p:nvCxnSpPr>
          <p:cNvPr id="2188" name="Google Shape;2188;p23"/>
          <p:cNvCxnSpPr/>
          <p:nvPr/>
        </p:nvCxnSpPr>
        <p:spPr>
          <a:xfrm rot="10800000">
            <a:off x="2593876" y="8204694"/>
            <a:ext cx="832500" cy="399300"/>
          </a:xfrm>
          <a:prstGeom prst="curvedConnector3">
            <a:avLst>
              <a:gd fmla="val 50000" name="adj1"/>
            </a:avLst>
          </a:prstGeom>
          <a:noFill/>
          <a:ln cap="flat" cmpd="sng" w="28575">
            <a:solidFill>
              <a:srgbClr val="FFDDD2"/>
            </a:solidFill>
            <a:prstDash val="solid"/>
            <a:round/>
            <a:headEnd len="med" w="med" type="none"/>
            <a:tailEnd len="med" w="med" type="none"/>
          </a:ln>
        </p:spPr>
      </p:cxnSp>
      <p:cxnSp>
        <p:nvCxnSpPr>
          <p:cNvPr id="2189" name="Google Shape;2189;p23"/>
          <p:cNvCxnSpPr/>
          <p:nvPr/>
        </p:nvCxnSpPr>
        <p:spPr>
          <a:xfrm flipH="1" rot="10800000">
            <a:off x="1017244" y="8204694"/>
            <a:ext cx="832500" cy="399300"/>
          </a:xfrm>
          <a:prstGeom prst="curvedConnector3">
            <a:avLst>
              <a:gd fmla="val 50000" name="adj1"/>
            </a:avLst>
          </a:prstGeom>
          <a:noFill/>
          <a:ln cap="flat" cmpd="sng" w="28575">
            <a:solidFill>
              <a:srgbClr val="FFDDD2"/>
            </a:solidFill>
            <a:prstDash val="solid"/>
            <a:round/>
            <a:headEnd len="med" w="med" type="none"/>
            <a:tailEnd len="med" w="med" type="none"/>
          </a:ln>
        </p:spPr>
      </p:cxnSp>
      <p:sp>
        <p:nvSpPr>
          <p:cNvPr id="2190" name="Google Shape;2190;p23"/>
          <p:cNvSpPr txBox="1"/>
          <p:nvPr/>
        </p:nvSpPr>
        <p:spPr>
          <a:xfrm>
            <a:off x="804671" y="6822162"/>
            <a:ext cx="51444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Modifying the Response:</a:t>
            </a:r>
            <a:endParaRPr b="1" sz="1800">
              <a:solidFill>
                <a:srgbClr val="006D77"/>
              </a:solidFill>
              <a:highlight>
                <a:srgbClr val="EDF9F9"/>
              </a:highlight>
              <a:latin typeface="Lora"/>
              <a:ea typeface="Lora"/>
              <a:cs typeface="Lora"/>
              <a:sym typeface="Lora"/>
            </a:endParaRPr>
          </a:p>
        </p:txBody>
      </p:sp>
      <p:grpSp>
        <p:nvGrpSpPr>
          <p:cNvPr id="2191" name="Google Shape;2191;p23"/>
          <p:cNvGrpSpPr/>
          <p:nvPr/>
        </p:nvGrpSpPr>
        <p:grpSpPr>
          <a:xfrm>
            <a:off x="347390" y="6795527"/>
            <a:ext cx="467181" cy="476434"/>
            <a:chOff x="2410712" y="2415450"/>
            <a:chExt cx="312600" cy="312600"/>
          </a:xfrm>
        </p:grpSpPr>
        <p:sp>
          <p:nvSpPr>
            <p:cNvPr id="2192" name="Google Shape;2192;p2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4" name="Google Shape;2194;p23"/>
          <p:cNvSpPr/>
          <p:nvPr/>
        </p:nvSpPr>
        <p:spPr>
          <a:xfrm>
            <a:off x="1775795" y="7859903"/>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3"/>
          <p:cNvSpPr/>
          <p:nvPr/>
        </p:nvSpPr>
        <p:spPr>
          <a:xfrm>
            <a:off x="3296557" y="8309962"/>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3"/>
          <p:cNvSpPr/>
          <p:nvPr/>
        </p:nvSpPr>
        <p:spPr>
          <a:xfrm>
            <a:off x="245433" y="8333324"/>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3"/>
          <p:cNvSpPr/>
          <p:nvPr/>
        </p:nvSpPr>
        <p:spPr>
          <a:xfrm>
            <a:off x="4817300" y="7879075"/>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3"/>
          <p:cNvSpPr txBox="1"/>
          <p:nvPr/>
        </p:nvSpPr>
        <p:spPr>
          <a:xfrm>
            <a:off x="38875" y="9170749"/>
            <a:ext cx="1557900" cy="740700"/>
          </a:xfrm>
          <a:prstGeom prst="rect">
            <a:avLst/>
          </a:prstGeom>
          <a:noFill/>
          <a:ln>
            <a:noFill/>
          </a:ln>
        </p:spPr>
        <p:txBody>
          <a:bodyPr anchorCtr="0" anchor="t" bIns="91425" lIns="91425" spcFirstLastPara="1" rIns="91425" wrap="square" tIns="91425">
            <a:noAutofit/>
          </a:bodyPr>
          <a:lstStyle/>
          <a:p>
            <a:pPr indent="-171450" lvl="0"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To blunt inflammatory response and the sympathetic system</a:t>
            </a:r>
            <a:endParaRPr sz="1200">
              <a:solidFill>
                <a:srgbClr val="6AA84F"/>
              </a:solidFill>
              <a:latin typeface="Mada"/>
              <a:ea typeface="Mada"/>
              <a:cs typeface="Mada"/>
              <a:sym typeface="Mada"/>
            </a:endParaRPr>
          </a:p>
        </p:txBody>
      </p:sp>
      <p:sp>
        <p:nvSpPr>
          <p:cNvPr id="2199" name="Google Shape;2199;p23"/>
          <p:cNvSpPr/>
          <p:nvPr/>
        </p:nvSpPr>
        <p:spPr>
          <a:xfrm>
            <a:off x="6338057" y="8309962"/>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3"/>
          <p:cNvSpPr txBox="1"/>
          <p:nvPr/>
        </p:nvSpPr>
        <p:spPr>
          <a:xfrm>
            <a:off x="-43712" y="7593987"/>
            <a:ext cx="1704900" cy="7407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a:solidFill>
                  <a:srgbClr val="006D77"/>
                </a:solidFill>
                <a:latin typeface="Lora"/>
                <a:ea typeface="Lora"/>
                <a:cs typeface="Lora"/>
                <a:sym typeface="Lora"/>
              </a:rPr>
              <a:t>Medication</a:t>
            </a:r>
            <a:r>
              <a:rPr b="1" lang="en-GB" sz="1600">
                <a:solidFill>
                  <a:srgbClr val="006D77"/>
                </a:solidFill>
                <a:latin typeface="Lora"/>
                <a:ea typeface="Lora"/>
                <a:cs typeface="Lora"/>
                <a:sym typeface="Lora"/>
              </a:rPr>
              <a:t>   </a:t>
            </a:r>
            <a:r>
              <a:rPr b="1" lang="en-GB" sz="1000">
                <a:solidFill>
                  <a:srgbClr val="006D77"/>
                </a:solidFill>
                <a:latin typeface="Lora"/>
                <a:ea typeface="Lora"/>
                <a:cs typeface="Lora"/>
                <a:sym typeface="Lora"/>
              </a:rPr>
              <a:t>(Before or after injury)</a:t>
            </a:r>
            <a:endParaRPr b="1" sz="1000">
              <a:solidFill>
                <a:srgbClr val="006D77"/>
              </a:solidFill>
              <a:latin typeface="Lora"/>
              <a:ea typeface="Lora"/>
              <a:cs typeface="Lora"/>
              <a:sym typeface="Lora"/>
            </a:endParaRPr>
          </a:p>
        </p:txBody>
      </p:sp>
      <p:sp>
        <p:nvSpPr>
          <p:cNvPr id="2201" name="Google Shape;2201;p23"/>
          <p:cNvSpPr txBox="1"/>
          <p:nvPr/>
        </p:nvSpPr>
        <p:spPr>
          <a:xfrm>
            <a:off x="1361813" y="7392499"/>
            <a:ext cx="1704900" cy="4827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a:solidFill>
                  <a:srgbClr val="006D77"/>
                </a:solidFill>
                <a:latin typeface="Lora"/>
                <a:ea typeface="Lora"/>
                <a:cs typeface="Lora"/>
                <a:sym typeface="Lora"/>
              </a:rPr>
              <a:t>Nutritional status</a:t>
            </a:r>
            <a:endParaRPr b="1">
              <a:solidFill>
                <a:srgbClr val="006D77"/>
              </a:solidFill>
              <a:latin typeface="Lora"/>
              <a:ea typeface="Lora"/>
              <a:cs typeface="Lora"/>
              <a:sym typeface="Lora"/>
            </a:endParaRPr>
          </a:p>
        </p:txBody>
      </p:sp>
      <p:sp>
        <p:nvSpPr>
          <p:cNvPr id="2202" name="Google Shape;2202;p23"/>
          <p:cNvSpPr txBox="1"/>
          <p:nvPr/>
        </p:nvSpPr>
        <p:spPr>
          <a:xfrm>
            <a:off x="2928000" y="7760799"/>
            <a:ext cx="1704900" cy="6831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a:solidFill>
                  <a:srgbClr val="006D77"/>
                </a:solidFill>
                <a:latin typeface="Lora"/>
                <a:ea typeface="Lora"/>
                <a:cs typeface="Lora"/>
                <a:sym typeface="Lora"/>
              </a:rPr>
              <a:t>Severity of injury</a:t>
            </a:r>
            <a:endParaRPr b="1">
              <a:solidFill>
                <a:srgbClr val="006D77"/>
              </a:solidFill>
              <a:latin typeface="Lora"/>
              <a:ea typeface="Lora"/>
              <a:cs typeface="Lora"/>
              <a:sym typeface="Lora"/>
            </a:endParaRPr>
          </a:p>
        </p:txBody>
      </p:sp>
      <p:sp>
        <p:nvSpPr>
          <p:cNvPr id="2203" name="Google Shape;2203;p23"/>
          <p:cNvSpPr txBox="1"/>
          <p:nvPr/>
        </p:nvSpPr>
        <p:spPr>
          <a:xfrm>
            <a:off x="4428150" y="7396374"/>
            <a:ext cx="1704900" cy="4827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a:solidFill>
                  <a:srgbClr val="006D77"/>
                </a:solidFill>
                <a:latin typeface="Lora"/>
                <a:ea typeface="Lora"/>
                <a:cs typeface="Lora"/>
                <a:sym typeface="Lora"/>
              </a:rPr>
              <a:t>Temperature</a:t>
            </a:r>
            <a:endParaRPr b="1">
              <a:solidFill>
                <a:srgbClr val="006D77"/>
              </a:solidFill>
              <a:latin typeface="Lora"/>
              <a:ea typeface="Lora"/>
              <a:cs typeface="Lora"/>
              <a:sym typeface="Lora"/>
            </a:endParaRPr>
          </a:p>
        </p:txBody>
      </p:sp>
      <p:sp>
        <p:nvSpPr>
          <p:cNvPr id="2204" name="Google Shape;2204;p23"/>
          <p:cNvSpPr txBox="1"/>
          <p:nvPr/>
        </p:nvSpPr>
        <p:spPr>
          <a:xfrm>
            <a:off x="5928325" y="7593987"/>
            <a:ext cx="1704900" cy="7407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a:solidFill>
                  <a:srgbClr val="006D77"/>
                </a:solidFill>
                <a:latin typeface="Lora"/>
                <a:ea typeface="Lora"/>
                <a:cs typeface="Lora"/>
                <a:sym typeface="Lora"/>
              </a:rPr>
              <a:t>Anesthetic technique</a:t>
            </a:r>
            <a:endParaRPr b="1">
              <a:solidFill>
                <a:srgbClr val="006D77"/>
              </a:solidFill>
              <a:latin typeface="Lora"/>
              <a:ea typeface="Lora"/>
              <a:cs typeface="Lora"/>
              <a:sym typeface="Lora"/>
            </a:endParaRPr>
          </a:p>
        </p:txBody>
      </p:sp>
      <p:sp>
        <p:nvSpPr>
          <p:cNvPr id="2205" name="Google Shape;2205;p23"/>
          <p:cNvSpPr txBox="1"/>
          <p:nvPr/>
        </p:nvSpPr>
        <p:spPr>
          <a:xfrm>
            <a:off x="1358713" y="8721999"/>
            <a:ext cx="1934700" cy="1651500"/>
          </a:xfrm>
          <a:prstGeom prst="rect">
            <a:avLst/>
          </a:prstGeom>
          <a:noFill/>
          <a:ln>
            <a:noFill/>
          </a:ln>
        </p:spPr>
        <p:txBody>
          <a:bodyPr anchorCtr="0" anchor="t" bIns="91425" lIns="91425" spcFirstLastPara="1" rIns="91425" wrap="square" tIns="91425">
            <a:noAutofit/>
          </a:bodyPr>
          <a:lstStyle/>
          <a:p>
            <a:pPr indent="-171450" lvl="0"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It's an absolute requirement that the patient be in a well nutritional status before any elective surgery, otherwise supplements are needed</a:t>
            </a:r>
            <a:endParaRPr sz="1200">
              <a:solidFill>
                <a:srgbClr val="6AA84F"/>
              </a:solidFill>
              <a:latin typeface="Mada"/>
              <a:ea typeface="Mada"/>
              <a:cs typeface="Mada"/>
              <a:sym typeface="Mada"/>
            </a:endParaRPr>
          </a:p>
        </p:txBody>
      </p:sp>
      <p:sp>
        <p:nvSpPr>
          <p:cNvPr id="2206" name="Google Shape;2206;p23"/>
          <p:cNvSpPr txBox="1"/>
          <p:nvPr/>
        </p:nvSpPr>
        <p:spPr>
          <a:xfrm>
            <a:off x="4232575" y="8668624"/>
            <a:ext cx="2019300" cy="740700"/>
          </a:xfrm>
          <a:prstGeom prst="rect">
            <a:avLst/>
          </a:prstGeom>
          <a:noFill/>
          <a:ln>
            <a:noFill/>
          </a:ln>
        </p:spPr>
        <p:txBody>
          <a:bodyPr anchorCtr="0" anchor="t" bIns="91425" lIns="91425" spcFirstLastPara="1" rIns="91425" wrap="square" tIns="91425">
            <a:noAutofit/>
          </a:bodyPr>
          <a:lstStyle/>
          <a:p>
            <a:pPr indent="-171450" lvl="0"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Prevent hypothermia to increase metabolic rate</a:t>
            </a:r>
            <a:endParaRPr sz="1200">
              <a:solidFill>
                <a:srgbClr val="6AA84F"/>
              </a:solidFill>
              <a:latin typeface="Mada"/>
              <a:ea typeface="Mada"/>
              <a:cs typeface="Mada"/>
              <a:sym typeface="Mada"/>
            </a:endParaRPr>
          </a:p>
        </p:txBody>
      </p:sp>
      <p:sp>
        <p:nvSpPr>
          <p:cNvPr id="2207" name="Google Shape;2207;p23"/>
          <p:cNvSpPr txBox="1"/>
          <p:nvPr/>
        </p:nvSpPr>
        <p:spPr>
          <a:xfrm>
            <a:off x="3165356" y="9111274"/>
            <a:ext cx="1347900" cy="740700"/>
          </a:xfrm>
          <a:prstGeom prst="rect">
            <a:avLst/>
          </a:prstGeom>
          <a:noFill/>
          <a:ln>
            <a:noFill/>
          </a:ln>
        </p:spPr>
        <p:txBody>
          <a:bodyPr anchorCtr="0" anchor="t" bIns="91425" lIns="91425" spcFirstLastPara="1" rIns="91425" wrap="square" tIns="91425">
            <a:noAutofit/>
          </a:bodyPr>
          <a:lstStyle/>
          <a:p>
            <a:pPr indent="-171450" lvl="0"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P</a:t>
            </a:r>
            <a:r>
              <a:rPr lang="en-GB" sz="1300">
                <a:solidFill>
                  <a:srgbClr val="6AA84F"/>
                </a:solidFill>
                <a:latin typeface="Mada"/>
                <a:ea typeface="Mada"/>
                <a:cs typeface="Mada"/>
                <a:sym typeface="Mada"/>
              </a:rPr>
              <a:t>erform minimally invasive surgeries. </a:t>
            </a:r>
            <a:endParaRPr sz="1200">
              <a:solidFill>
                <a:srgbClr val="6AA84F"/>
              </a:solidFill>
              <a:latin typeface="Mada"/>
              <a:ea typeface="Mada"/>
              <a:cs typeface="Mada"/>
              <a:sym typeface="Mada"/>
            </a:endParaRPr>
          </a:p>
        </p:txBody>
      </p:sp>
      <p:grpSp>
        <p:nvGrpSpPr>
          <p:cNvPr id="2208" name="Google Shape;2208;p23"/>
          <p:cNvGrpSpPr/>
          <p:nvPr/>
        </p:nvGrpSpPr>
        <p:grpSpPr>
          <a:xfrm>
            <a:off x="6594788" y="8488837"/>
            <a:ext cx="422150" cy="420200"/>
            <a:chOff x="1434250" y="2918100"/>
            <a:chExt cx="422150" cy="420200"/>
          </a:xfrm>
        </p:grpSpPr>
        <p:sp>
          <p:nvSpPr>
            <p:cNvPr id="2209" name="Google Shape;2209;p23"/>
            <p:cNvSpPr/>
            <p:nvPr/>
          </p:nvSpPr>
          <p:spPr>
            <a:xfrm>
              <a:off x="1768875" y="2918100"/>
              <a:ext cx="87525" cy="86075"/>
            </a:xfrm>
            <a:custGeom>
              <a:rect b="b" l="l" r="r" t="t"/>
              <a:pathLst>
                <a:path extrusionOk="0" h="3443" w="3501">
                  <a:moveTo>
                    <a:pt x="359" y="0"/>
                  </a:moveTo>
                  <a:cubicBezTo>
                    <a:pt x="277" y="0"/>
                    <a:pt x="195" y="31"/>
                    <a:pt x="132" y="91"/>
                  </a:cubicBezTo>
                  <a:lnTo>
                    <a:pt x="123" y="101"/>
                  </a:lnTo>
                  <a:cubicBezTo>
                    <a:pt x="1" y="227"/>
                    <a:pt x="1" y="429"/>
                    <a:pt x="123" y="555"/>
                  </a:cubicBezTo>
                  <a:lnTo>
                    <a:pt x="2915" y="3348"/>
                  </a:lnTo>
                  <a:cubicBezTo>
                    <a:pt x="2978" y="3411"/>
                    <a:pt x="3060" y="3442"/>
                    <a:pt x="3142" y="3442"/>
                  </a:cubicBezTo>
                  <a:cubicBezTo>
                    <a:pt x="3224" y="3442"/>
                    <a:pt x="3306" y="3411"/>
                    <a:pt x="3369" y="3348"/>
                  </a:cubicBezTo>
                  <a:lnTo>
                    <a:pt x="3379" y="3338"/>
                  </a:lnTo>
                  <a:cubicBezTo>
                    <a:pt x="3500" y="3212"/>
                    <a:pt x="3500" y="3010"/>
                    <a:pt x="3379" y="2884"/>
                  </a:cubicBezTo>
                  <a:lnTo>
                    <a:pt x="586" y="91"/>
                  </a:lnTo>
                  <a:cubicBezTo>
                    <a:pt x="523" y="31"/>
                    <a:pt x="441" y="0"/>
                    <a:pt x="35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3"/>
            <p:cNvSpPr/>
            <p:nvPr/>
          </p:nvSpPr>
          <p:spPr>
            <a:xfrm>
              <a:off x="1434250" y="3240550"/>
              <a:ext cx="102050" cy="97750"/>
            </a:xfrm>
            <a:custGeom>
              <a:rect b="b" l="l" r="r" t="t"/>
              <a:pathLst>
                <a:path extrusionOk="0" h="3910" w="4082">
                  <a:moveTo>
                    <a:pt x="3738" y="1"/>
                  </a:moveTo>
                  <a:cubicBezTo>
                    <a:pt x="3686" y="1"/>
                    <a:pt x="3631" y="20"/>
                    <a:pt x="3580" y="63"/>
                  </a:cubicBezTo>
                  <a:lnTo>
                    <a:pt x="160" y="3483"/>
                  </a:lnTo>
                  <a:cubicBezTo>
                    <a:pt x="1" y="3642"/>
                    <a:pt x="113" y="3909"/>
                    <a:pt x="333" y="3909"/>
                  </a:cubicBezTo>
                  <a:cubicBezTo>
                    <a:pt x="399" y="3909"/>
                    <a:pt x="465" y="3881"/>
                    <a:pt x="511" y="3834"/>
                  </a:cubicBezTo>
                  <a:lnTo>
                    <a:pt x="3932" y="414"/>
                  </a:lnTo>
                  <a:cubicBezTo>
                    <a:pt x="4081" y="232"/>
                    <a:pt x="3924" y="1"/>
                    <a:pt x="373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3"/>
            <p:cNvSpPr/>
            <p:nvPr/>
          </p:nvSpPr>
          <p:spPr>
            <a:xfrm>
              <a:off x="1517775" y="3204975"/>
              <a:ext cx="50850" cy="49575"/>
            </a:xfrm>
            <a:custGeom>
              <a:rect b="b" l="l" r="r" t="t"/>
              <a:pathLst>
                <a:path extrusionOk="0" h="1983" w="2034">
                  <a:moveTo>
                    <a:pt x="886" y="1"/>
                  </a:moveTo>
                  <a:lnTo>
                    <a:pt x="206" y="675"/>
                  </a:lnTo>
                  <a:cubicBezTo>
                    <a:pt x="0" y="882"/>
                    <a:pt x="0" y="1219"/>
                    <a:pt x="206" y="1425"/>
                  </a:cubicBezTo>
                  <a:lnTo>
                    <a:pt x="609" y="1828"/>
                  </a:lnTo>
                  <a:cubicBezTo>
                    <a:pt x="712" y="1931"/>
                    <a:pt x="848" y="1983"/>
                    <a:pt x="984" y="1983"/>
                  </a:cubicBezTo>
                  <a:cubicBezTo>
                    <a:pt x="1120" y="1983"/>
                    <a:pt x="1256" y="1931"/>
                    <a:pt x="1359" y="1828"/>
                  </a:cubicBezTo>
                  <a:lnTo>
                    <a:pt x="2033" y="1153"/>
                  </a:lnTo>
                  <a:lnTo>
                    <a:pt x="88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3"/>
            <p:cNvSpPr/>
            <p:nvPr/>
          </p:nvSpPr>
          <p:spPr>
            <a:xfrm>
              <a:off x="1538725" y="2996750"/>
              <a:ext cx="238275" cy="236325"/>
            </a:xfrm>
            <a:custGeom>
              <a:rect b="b" l="l" r="r" t="t"/>
              <a:pathLst>
                <a:path extrusionOk="0" h="9453" w="9531">
                  <a:moveTo>
                    <a:pt x="6527" y="0"/>
                  </a:moveTo>
                  <a:lnTo>
                    <a:pt x="1177" y="5346"/>
                  </a:lnTo>
                  <a:cubicBezTo>
                    <a:pt x="399" y="6128"/>
                    <a:pt x="1" y="7205"/>
                    <a:pt x="90" y="8306"/>
                  </a:cubicBezTo>
                  <a:cubicBezTo>
                    <a:pt x="137" y="8911"/>
                    <a:pt x="619" y="9393"/>
                    <a:pt x="1224" y="9440"/>
                  </a:cubicBezTo>
                  <a:cubicBezTo>
                    <a:pt x="1325" y="9448"/>
                    <a:pt x="1427" y="9452"/>
                    <a:pt x="1528" y="9452"/>
                  </a:cubicBezTo>
                  <a:cubicBezTo>
                    <a:pt x="2521" y="9452"/>
                    <a:pt x="3474" y="9059"/>
                    <a:pt x="4184" y="8353"/>
                  </a:cubicBezTo>
                  <a:lnTo>
                    <a:pt x="9530" y="3003"/>
                  </a:lnTo>
                  <a:lnTo>
                    <a:pt x="6527"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3"/>
            <p:cNvSpPr/>
            <p:nvPr/>
          </p:nvSpPr>
          <p:spPr>
            <a:xfrm>
              <a:off x="1543075" y="3054950"/>
              <a:ext cx="234025" cy="178250"/>
            </a:xfrm>
            <a:custGeom>
              <a:rect b="b" l="l" r="r" t="t"/>
              <a:pathLst>
                <a:path extrusionOk="0" h="7130" w="9361">
                  <a:moveTo>
                    <a:pt x="8686" y="0"/>
                  </a:moveTo>
                  <a:lnTo>
                    <a:pt x="7585" y="1101"/>
                  </a:lnTo>
                  <a:lnTo>
                    <a:pt x="6981" y="1706"/>
                  </a:lnTo>
                  <a:lnTo>
                    <a:pt x="3336" y="5355"/>
                  </a:lnTo>
                  <a:cubicBezTo>
                    <a:pt x="2627" y="6064"/>
                    <a:pt x="1664" y="6458"/>
                    <a:pt x="666" y="6458"/>
                  </a:cubicBezTo>
                  <a:cubicBezTo>
                    <a:pt x="569" y="6458"/>
                    <a:pt x="472" y="6454"/>
                    <a:pt x="375" y="6447"/>
                  </a:cubicBezTo>
                  <a:cubicBezTo>
                    <a:pt x="248" y="6433"/>
                    <a:pt x="122" y="6405"/>
                    <a:pt x="0" y="6358"/>
                  </a:cubicBezTo>
                  <a:lnTo>
                    <a:pt x="0" y="6358"/>
                  </a:lnTo>
                  <a:cubicBezTo>
                    <a:pt x="178" y="6789"/>
                    <a:pt x="586" y="7079"/>
                    <a:pt x="1050" y="7117"/>
                  </a:cubicBezTo>
                  <a:cubicBezTo>
                    <a:pt x="1150" y="7125"/>
                    <a:pt x="1250" y="7129"/>
                    <a:pt x="1350" y="7129"/>
                  </a:cubicBezTo>
                  <a:cubicBezTo>
                    <a:pt x="2341" y="7129"/>
                    <a:pt x="3300" y="6732"/>
                    <a:pt x="4010" y="6025"/>
                  </a:cubicBezTo>
                  <a:lnTo>
                    <a:pt x="7655" y="2380"/>
                  </a:lnTo>
                  <a:lnTo>
                    <a:pt x="9361" y="675"/>
                  </a:lnTo>
                  <a:lnTo>
                    <a:pt x="868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3"/>
            <p:cNvSpPr/>
            <p:nvPr/>
          </p:nvSpPr>
          <p:spPr>
            <a:xfrm>
              <a:off x="1538850" y="3083400"/>
              <a:ext cx="153800" cy="149750"/>
            </a:xfrm>
            <a:custGeom>
              <a:rect b="b" l="l" r="r" t="t"/>
              <a:pathLst>
                <a:path extrusionOk="0" h="5990" w="6152">
                  <a:moveTo>
                    <a:pt x="3060" y="1"/>
                  </a:moveTo>
                  <a:lnTo>
                    <a:pt x="1176" y="1884"/>
                  </a:lnTo>
                  <a:cubicBezTo>
                    <a:pt x="399" y="2662"/>
                    <a:pt x="0" y="3744"/>
                    <a:pt x="85" y="4840"/>
                  </a:cubicBezTo>
                  <a:cubicBezTo>
                    <a:pt x="132" y="5449"/>
                    <a:pt x="614" y="5927"/>
                    <a:pt x="1223" y="5979"/>
                  </a:cubicBezTo>
                  <a:cubicBezTo>
                    <a:pt x="1320" y="5986"/>
                    <a:pt x="1417" y="5990"/>
                    <a:pt x="1513" y="5990"/>
                  </a:cubicBezTo>
                  <a:cubicBezTo>
                    <a:pt x="2508" y="5990"/>
                    <a:pt x="3470" y="5596"/>
                    <a:pt x="4179" y="4887"/>
                  </a:cubicBezTo>
                  <a:lnTo>
                    <a:pt x="6152" y="2910"/>
                  </a:lnTo>
                  <a:lnTo>
                    <a:pt x="6152" y="2910"/>
                  </a:lnTo>
                  <a:cubicBezTo>
                    <a:pt x="6152" y="2910"/>
                    <a:pt x="6148" y="2910"/>
                    <a:pt x="6142" y="2910"/>
                  </a:cubicBezTo>
                  <a:cubicBezTo>
                    <a:pt x="6040" y="2910"/>
                    <a:pt x="5176" y="2869"/>
                    <a:pt x="4564" y="1500"/>
                  </a:cubicBezTo>
                  <a:cubicBezTo>
                    <a:pt x="3912" y="38"/>
                    <a:pt x="3060" y="1"/>
                    <a:pt x="30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3"/>
            <p:cNvSpPr/>
            <p:nvPr/>
          </p:nvSpPr>
          <p:spPr>
            <a:xfrm>
              <a:off x="1543175" y="3145475"/>
              <a:ext cx="149600" cy="87600"/>
            </a:xfrm>
            <a:custGeom>
              <a:rect b="b" l="l" r="r" t="t"/>
              <a:pathLst>
                <a:path extrusionOk="0" h="3504" w="5984">
                  <a:moveTo>
                    <a:pt x="5061" y="1"/>
                  </a:moveTo>
                  <a:lnTo>
                    <a:pt x="3332" y="1730"/>
                  </a:lnTo>
                  <a:cubicBezTo>
                    <a:pt x="2623" y="2439"/>
                    <a:pt x="1664" y="2832"/>
                    <a:pt x="666" y="2832"/>
                  </a:cubicBezTo>
                  <a:cubicBezTo>
                    <a:pt x="570" y="2832"/>
                    <a:pt x="473" y="2829"/>
                    <a:pt x="376" y="2821"/>
                  </a:cubicBezTo>
                  <a:cubicBezTo>
                    <a:pt x="249" y="2807"/>
                    <a:pt x="123" y="2779"/>
                    <a:pt x="1" y="2732"/>
                  </a:cubicBezTo>
                  <a:lnTo>
                    <a:pt x="1" y="2732"/>
                  </a:lnTo>
                  <a:cubicBezTo>
                    <a:pt x="179" y="3163"/>
                    <a:pt x="586" y="3458"/>
                    <a:pt x="1050" y="3491"/>
                  </a:cubicBezTo>
                  <a:cubicBezTo>
                    <a:pt x="1151" y="3499"/>
                    <a:pt x="1252" y="3503"/>
                    <a:pt x="1353" y="3503"/>
                  </a:cubicBezTo>
                  <a:cubicBezTo>
                    <a:pt x="2344" y="3503"/>
                    <a:pt x="3301" y="3110"/>
                    <a:pt x="4006" y="2404"/>
                  </a:cubicBezTo>
                  <a:lnTo>
                    <a:pt x="5984" y="427"/>
                  </a:lnTo>
                  <a:cubicBezTo>
                    <a:pt x="5983" y="427"/>
                    <a:pt x="5980" y="427"/>
                    <a:pt x="5975" y="427"/>
                  </a:cubicBezTo>
                  <a:cubicBezTo>
                    <a:pt x="5911" y="427"/>
                    <a:pt x="5506" y="411"/>
                    <a:pt x="506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3"/>
            <p:cNvSpPr/>
            <p:nvPr/>
          </p:nvSpPr>
          <p:spPr>
            <a:xfrm>
              <a:off x="1686650" y="2968200"/>
              <a:ext cx="119850" cy="117800"/>
            </a:xfrm>
            <a:custGeom>
              <a:rect b="b" l="l" r="r" t="t"/>
              <a:pathLst>
                <a:path extrusionOk="0" h="4712" w="4794">
                  <a:moveTo>
                    <a:pt x="448" y="0"/>
                  </a:moveTo>
                  <a:cubicBezTo>
                    <a:pt x="348" y="0"/>
                    <a:pt x="247" y="39"/>
                    <a:pt x="170" y="116"/>
                  </a:cubicBezTo>
                  <a:lnTo>
                    <a:pt x="156" y="130"/>
                  </a:lnTo>
                  <a:cubicBezTo>
                    <a:pt x="1" y="280"/>
                    <a:pt x="1" y="533"/>
                    <a:pt x="156" y="688"/>
                  </a:cubicBezTo>
                  <a:lnTo>
                    <a:pt x="4067" y="4600"/>
                  </a:lnTo>
                  <a:cubicBezTo>
                    <a:pt x="4145" y="4674"/>
                    <a:pt x="4245" y="4712"/>
                    <a:pt x="4346" y="4712"/>
                  </a:cubicBezTo>
                  <a:cubicBezTo>
                    <a:pt x="4447" y="4712"/>
                    <a:pt x="4548" y="4674"/>
                    <a:pt x="4625" y="4600"/>
                  </a:cubicBezTo>
                  <a:lnTo>
                    <a:pt x="4639" y="4585"/>
                  </a:lnTo>
                  <a:cubicBezTo>
                    <a:pt x="4794" y="4431"/>
                    <a:pt x="4794" y="4183"/>
                    <a:pt x="4639" y="4028"/>
                  </a:cubicBezTo>
                  <a:lnTo>
                    <a:pt x="727" y="116"/>
                  </a:lnTo>
                  <a:cubicBezTo>
                    <a:pt x="650" y="39"/>
                    <a:pt x="549" y="0"/>
                    <a:pt x="4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3"/>
            <p:cNvSpPr/>
            <p:nvPr/>
          </p:nvSpPr>
          <p:spPr>
            <a:xfrm>
              <a:off x="1778025" y="3058475"/>
              <a:ext cx="28475" cy="27500"/>
            </a:xfrm>
            <a:custGeom>
              <a:rect b="b" l="l" r="r" t="t"/>
              <a:pathLst>
                <a:path extrusionOk="0" h="1100" w="1139">
                  <a:moveTo>
                    <a:pt x="572" y="0"/>
                  </a:moveTo>
                  <a:lnTo>
                    <a:pt x="0" y="572"/>
                  </a:lnTo>
                  <a:lnTo>
                    <a:pt x="408" y="984"/>
                  </a:lnTo>
                  <a:cubicBezTo>
                    <a:pt x="487" y="1061"/>
                    <a:pt x="592" y="1100"/>
                    <a:pt x="695" y="1100"/>
                  </a:cubicBezTo>
                  <a:cubicBezTo>
                    <a:pt x="799" y="1100"/>
                    <a:pt x="902" y="1061"/>
                    <a:pt x="979" y="984"/>
                  </a:cubicBezTo>
                  <a:cubicBezTo>
                    <a:pt x="1139" y="825"/>
                    <a:pt x="1139" y="567"/>
                    <a:pt x="979" y="412"/>
                  </a:cubicBezTo>
                  <a:lnTo>
                    <a:pt x="572" y="0"/>
                  </a:ln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3"/>
            <p:cNvSpPr/>
            <p:nvPr/>
          </p:nvSpPr>
          <p:spPr>
            <a:xfrm>
              <a:off x="1727175" y="2940400"/>
              <a:ext cx="106150" cy="106150"/>
            </a:xfrm>
            <a:custGeom>
              <a:rect b="b" l="l" r="r" t="t"/>
              <a:pathLst>
                <a:path extrusionOk="0" h="4246" w="4246">
                  <a:moveTo>
                    <a:pt x="2123" y="1"/>
                  </a:moveTo>
                  <a:lnTo>
                    <a:pt x="1" y="2123"/>
                  </a:lnTo>
                  <a:lnTo>
                    <a:pt x="2123" y="4245"/>
                  </a:lnTo>
                  <a:lnTo>
                    <a:pt x="4245" y="2123"/>
                  </a:lnTo>
                  <a:lnTo>
                    <a:pt x="2123"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3"/>
            <p:cNvSpPr/>
            <p:nvPr/>
          </p:nvSpPr>
          <p:spPr>
            <a:xfrm>
              <a:off x="1727075" y="2940275"/>
              <a:ext cx="106250" cy="106025"/>
            </a:xfrm>
            <a:custGeom>
              <a:rect b="b" l="l" r="r" t="t"/>
              <a:pathLst>
                <a:path extrusionOk="0" h="4241" w="4250">
                  <a:moveTo>
                    <a:pt x="0" y="2119"/>
                  </a:moveTo>
                  <a:lnTo>
                    <a:pt x="1537" y="3655"/>
                  </a:lnTo>
                  <a:lnTo>
                    <a:pt x="1539" y="3653"/>
                  </a:lnTo>
                  <a:lnTo>
                    <a:pt x="1539" y="3653"/>
                  </a:lnTo>
                  <a:lnTo>
                    <a:pt x="0" y="2119"/>
                  </a:lnTo>
                  <a:close/>
                  <a:moveTo>
                    <a:pt x="2127" y="1"/>
                  </a:moveTo>
                  <a:lnTo>
                    <a:pt x="1766" y="357"/>
                  </a:lnTo>
                  <a:lnTo>
                    <a:pt x="2881" y="1472"/>
                  </a:lnTo>
                  <a:cubicBezTo>
                    <a:pt x="3111" y="1702"/>
                    <a:pt x="3111" y="2076"/>
                    <a:pt x="2881" y="2306"/>
                  </a:cubicBezTo>
                  <a:lnTo>
                    <a:pt x="1539" y="3653"/>
                  </a:lnTo>
                  <a:lnTo>
                    <a:pt x="1539" y="3653"/>
                  </a:lnTo>
                  <a:lnTo>
                    <a:pt x="2127" y="4241"/>
                  </a:lnTo>
                  <a:lnTo>
                    <a:pt x="4249" y="2119"/>
                  </a:lnTo>
                  <a:lnTo>
                    <a:pt x="2127" y="1"/>
                  </a:ln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3"/>
            <p:cNvSpPr/>
            <p:nvPr/>
          </p:nvSpPr>
          <p:spPr>
            <a:xfrm>
              <a:off x="1668150" y="3017650"/>
              <a:ext cx="33300" cy="30650"/>
            </a:xfrm>
            <a:custGeom>
              <a:rect b="b" l="l" r="r" t="t"/>
              <a:pathLst>
                <a:path extrusionOk="0" h="1226" w="1332">
                  <a:moveTo>
                    <a:pt x="340" y="0"/>
                  </a:moveTo>
                  <a:cubicBezTo>
                    <a:pt x="154" y="0"/>
                    <a:pt x="1" y="225"/>
                    <a:pt x="141" y="406"/>
                  </a:cubicBezTo>
                  <a:lnTo>
                    <a:pt x="881" y="1150"/>
                  </a:lnTo>
                  <a:cubicBezTo>
                    <a:pt x="928" y="1197"/>
                    <a:pt x="994" y="1225"/>
                    <a:pt x="1059" y="1225"/>
                  </a:cubicBezTo>
                  <a:cubicBezTo>
                    <a:pt x="1125" y="1225"/>
                    <a:pt x="1186" y="1197"/>
                    <a:pt x="1233" y="1150"/>
                  </a:cubicBezTo>
                  <a:cubicBezTo>
                    <a:pt x="1331" y="1052"/>
                    <a:pt x="1331" y="893"/>
                    <a:pt x="1233" y="794"/>
                  </a:cubicBezTo>
                  <a:lnTo>
                    <a:pt x="493" y="54"/>
                  </a:lnTo>
                  <a:cubicBezTo>
                    <a:pt x="443" y="16"/>
                    <a:pt x="391" y="0"/>
                    <a:pt x="3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3"/>
            <p:cNvSpPr/>
            <p:nvPr/>
          </p:nvSpPr>
          <p:spPr>
            <a:xfrm>
              <a:off x="1644225" y="3038675"/>
              <a:ext cx="36725" cy="31650"/>
            </a:xfrm>
            <a:custGeom>
              <a:rect b="b" l="l" r="r" t="t"/>
              <a:pathLst>
                <a:path extrusionOk="0" h="1266" w="1469">
                  <a:moveTo>
                    <a:pt x="379" y="0"/>
                  </a:moveTo>
                  <a:cubicBezTo>
                    <a:pt x="178" y="0"/>
                    <a:pt x="0" y="273"/>
                    <a:pt x="213" y="450"/>
                  </a:cubicBezTo>
                  <a:lnTo>
                    <a:pt x="953" y="1190"/>
                  </a:lnTo>
                  <a:cubicBezTo>
                    <a:pt x="1005" y="1237"/>
                    <a:pt x="1065" y="1265"/>
                    <a:pt x="1136" y="1265"/>
                  </a:cubicBezTo>
                  <a:cubicBezTo>
                    <a:pt x="1356" y="1265"/>
                    <a:pt x="1468" y="993"/>
                    <a:pt x="1309" y="839"/>
                  </a:cubicBezTo>
                  <a:lnTo>
                    <a:pt x="569" y="99"/>
                  </a:lnTo>
                  <a:cubicBezTo>
                    <a:pt x="511" y="29"/>
                    <a:pt x="444" y="0"/>
                    <a:pt x="3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3"/>
            <p:cNvSpPr/>
            <p:nvPr/>
          </p:nvSpPr>
          <p:spPr>
            <a:xfrm>
              <a:off x="1623875" y="3061650"/>
              <a:ext cx="50150" cy="47325"/>
            </a:xfrm>
            <a:custGeom>
              <a:rect b="b" l="l" r="r" t="t"/>
              <a:pathLst>
                <a:path extrusionOk="0" h="1893" w="2006">
                  <a:moveTo>
                    <a:pt x="343" y="0"/>
                  </a:moveTo>
                  <a:cubicBezTo>
                    <a:pt x="156" y="0"/>
                    <a:pt x="1" y="229"/>
                    <a:pt x="151" y="412"/>
                  </a:cubicBezTo>
                  <a:lnTo>
                    <a:pt x="1556" y="1817"/>
                  </a:lnTo>
                  <a:cubicBezTo>
                    <a:pt x="1603" y="1864"/>
                    <a:pt x="1664" y="1892"/>
                    <a:pt x="1730" y="1892"/>
                  </a:cubicBezTo>
                  <a:cubicBezTo>
                    <a:pt x="1734" y="1893"/>
                    <a:pt x="1739" y="1893"/>
                    <a:pt x="1744" y="1893"/>
                  </a:cubicBezTo>
                  <a:cubicBezTo>
                    <a:pt x="1805" y="1893"/>
                    <a:pt x="1864" y="1865"/>
                    <a:pt x="1908" y="1822"/>
                  </a:cubicBezTo>
                  <a:cubicBezTo>
                    <a:pt x="2006" y="1724"/>
                    <a:pt x="2006" y="1564"/>
                    <a:pt x="1908" y="1466"/>
                  </a:cubicBezTo>
                  <a:lnTo>
                    <a:pt x="502" y="60"/>
                  </a:lnTo>
                  <a:cubicBezTo>
                    <a:pt x="451" y="18"/>
                    <a:pt x="396" y="0"/>
                    <a:pt x="3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3"/>
            <p:cNvSpPr/>
            <p:nvPr/>
          </p:nvSpPr>
          <p:spPr>
            <a:xfrm>
              <a:off x="1601650" y="3083800"/>
              <a:ext cx="33500" cy="30675"/>
            </a:xfrm>
            <a:custGeom>
              <a:rect b="b" l="l" r="r" t="t"/>
              <a:pathLst>
                <a:path extrusionOk="0" h="1227" w="1340">
                  <a:moveTo>
                    <a:pt x="346" y="0"/>
                  </a:moveTo>
                  <a:cubicBezTo>
                    <a:pt x="156" y="0"/>
                    <a:pt x="0" y="232"/>
                    <a:pt x="154" y="411"/>
                  </a:cubicBezTo>
                  <a:lnTo>
                    <a:pt x="894" y="1151"/>
                  </a:lnTo>
                  <a:cubicBezTo>
                    <a:pt x="941" y="1198"/>
                    <a:pt x="1002" y="1226"/>
                    <a:pt x="1068" y="1226"/>
                  </a:cubicBezTo>
                  <a:cubicBezTo>
                    <a:pt x="1133" y="1226"/>
                    <a:pt x="1199" y="1198"/>
                    <a:pt x="1246" y="1151"/>
                  </a:cubicBezTo>
                  <a:cubicBezTo>
                    <a:pt x="1340" y="1053"/>
                    <a:pt x="1340" y="898"/>
                    <a:pt x="1246" y="800"/>
                  </a:cubicBezTo>
                  <a:lnTo>
                    <a:pt x="506" y="60"/>
                  </a:lnTo>
                  <a:cubicBezTo>
                    <a:pt x="454" y="18"/>
                    <a:pt x="398" y="0"/>
                    <a:pt x="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3"/>
            <p:cNvSpPr/>
            <p:nvPr/>
          </p:nvSpPr>
          <p:spPr>
            <a:xfrm>
              <a:off x="1577850" y="3104950"/>
              <a:ext cx="35175" cy="31650"/>
            </a:xfrm>
            <a:custGeom>
              <a:rect b="b" l="l" r="r" t="t"/>
              <a:pathLst>
                <a:path extrusionOk="0" h="1266" w="1407">
                  <a:moveTo>
                    <a:pt x="378" y="1"/>
                  </a:moveTo>
                  <a:cubicBezTo>
                    <a:pt x="177" y="1"/>
                    <a:pt x="0" y="274"/>
                    <a:pt x="216" y="451"/>
                  </a:cubicBezTo>
                  <a:lnTo>
                    <a:pt x="956" y="1191"/>
                  </a:lnTo>
                  <a:cubicBezTo>
                    <a:pt x="1003" y="1238"/>
                    <a:pt x="1069" y="1266"/>
                    <a:pt x="1139" y="1266"/>
                  </a:cubicBezTo>
                  <a:cubicBezTo>
                    <a:pt x="1205" y="1266"/>
                    <a:pt x="1266" y="1238"/>
                    <a:pt x="1312" y="1186"/>
                  </a:cubicBezTo>
                  <a:cubicBezTo>
                    <a:pt x="1406" y="1088"/>
                    <a:pt x="1406" y="933"/>
                    <a:pt x="1312" y="835"/>
                  </a:cubicBezTo>
                  <a:lnTo>
                    <a:pt x="567" y="99"/>
                  </a:lnTo>
                  <a:cubicBezTo>
                    <a:pt x="510" y="29"/>
                    <a:pt x="443" y="1"/>
                    <a:pt x="3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23"/>
            <p:cNvSpPr/>
            <p:nvPr/>
          </p:nvSpPr>
          <p:spPr>
            <a:xfrm>
              <a:off x="1555925" y="3127100"/>
              <a:ext cx="51700" cy="48275"/>
            </a:xfrm>
            <a:custGeom>
              <a:rect b="b" l="l" r="r" t="t"/>
              <a:pathLst>
                <a:path extrusionOk="0" h="1931" w="2068">
                  <a:moveTo>
                    <a:pt x="379" y="0"/>
                  </a:moveTo>
                  <a:cubicBezTo>
                    <a:pt x="178" y="0"/>
                    <a:pt x="0" y="273"/>
                    <a:pt x="212" y="450"/>
                  </a:cubicBezTo>
                  <a:lnTo>
                    <a:pt x="1618" y="1856"/>
                  </a:lnTo>
                  <a:cubicBezTo>
                    <a:pt x="1665" y="1902"/>
                    <a:pt x="1730" y="1931"/>
                    <a:pt x="1796" y="1931"/>
                  </a:cubicBezTo>
                  <a:cubicBezTo>
                    <a:pt x="1861" y="1931"/>
                    <a:pt x="1927" y="1902"/>
                    <a:pt x="1974" y="1856"/>
                  </a:cubicBezTo>
                  <a:cubicBezTo>
                    <a:pt x="2068" y="1757"/>
                    <a:pt x="2068" y="1603"/>
                    <a:pt x="1974" y="1504"/>
                  </a:cubicBezTo>
                  <a:lnTo>
                    <a:pt x="568" y="99"/>
                  </a:lnTo>
                  <a:cubicBezTo>
                    <a:pt x="511" y="29"/>
                    <a:pt x="444" y="0"/>
                    <a:pt x="3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6" name="Google Shape;2226;p23"/>
          <p:cNvGrpSpPr/>
          <p:nvPr/>
        </p:nvGrpSpPr>
        <p:grpSpPr>
          <a:xfrm>
            <a:off x="3546500" y="8501974"/>
            <a:ext cx="422600" cy="393925"/>
            <a:chOff x="4532550" y="2931125"/>
            <a:chExt cx="422600" cy="393925"/>
          </a:xfrm>
        </p:grpSpPr>
        <p:sp>
          <p:nvSpPr>
            <p:cNvPr id="2227" name="Google Shape;2227;p23"/>
            <p:cNvSpPr/>
            <p:nvPr/>
          </p:nvSpPr>
          <p:spPr>
            <a:xfrm>
              <a:off x="4709975" y="2931125"/>
              <a:ext cx="245175" cy="240775"/>
            </a:xfrm>
            <a:custGeom>
              <a:rect b="b" l="l" r="r" t="t"/>
              <a:pathLst>
                <a:path extrusionOk="0" h="9631" w="9807">
                  <a:moveTo>
                    <a:pt x="6925" y="0"/>
                  </a:moveTo>
                  <a:cubicBezTo>
                    <a:pt x="6695" y="0"/>
                    <a:pt x="6464" y="88"/>
                    <a:pt x="6288" y="264"/>
                  </a:cubicBezTo>
                  <a:lnTo>
                    <a:pt x="352" y="6200"/>
                  </a:lnTo>
                  <a:cubicBezTo>
                    <a:pt x="1" y="6551"/>
                    <a:pt x="1" y="7118"/>
                    <a:pt x="352" y="7469"/>
                  </a:cubicBezTo>
                  <a:lnTo>
                    <a:pt x="2250" y="9367"/>
                  </a:lnTo>
                  <a:cubicBezTo>
                    <a:pt x="2425" y="9542"/>
                    <a:pt x="2655" y="9630"/>
                    <a:pt x="2884" y="9630"/>
                  </a:cubicBezTo>
                  <a:cubicBezTo>
                    <a:pt x="3114" y="9630"/>
                    <a:pt x="3344" y="9542"/>
                    <a:pt x="3519" y="9367"/>
                  </a:cubicBezTo>
                  <a:lnTo>
                    <a:pt x="9455" y="3431"/>
                  </a:lnTo>
                  <a:cubicBezTo>
                    <a:pt x="9807" y="3080"/>
                    <a:pt x="9807" y="2508"/>
                    <a:pt x="9455" y="2161"/>
                  </a:cubicBezTo>
                  <a:lnTo>
                    <a:pt x="7562" y="264"/>
                  </a:lnTo>
                  <a:cubicBezTo>
                    <a:pt x="7387" y="88"/>
                    <a:pt x="7156" y="0"/>
                    <a:pt x="69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3"/>
            <p:cNvSpPr/>
            <p:nvPr/>
          </p:nvSpPr>
          <p:spPr>
            <a:xfrm>
              <a:off x="4739275" y="2958200"/>
              <a:ext cx="215875" cy="213700"/>
            </a:xfrm>
            <a:custGeom>
              <a:rect b="b" l="l" r="r" t="t"/>
              <a:pathLst>
                <a:path extrusionOk="0" h="8548" w="8635">
                  <a:moveTo>
                    <a:pt x="7206" y="1"/>
                  </a:moveTo>
                  <a:lnTo>
                    <a:pt x="7206" y="1"/>
                  </a:lnTo>
                  <a:cubicBezTo>
                    <a:pt x="7557" y="352"/>
                    <a:pt x="7557" y="919"/>
                    <a:pt x="7206" y="1270"/>
                  </a:cubicBezTo>
                  <a:lnTo>
                    <a:pt x="1274" y="7206"/>
                  </a:lnTo>
                  <a:cubicBezTo>
                    <a:pt x="1099" y="7382"/>
                    <a:pt x="868" y="7470"/>
                    <a:pt x="637" y="7470"/>
                  </a:cubicBezTo>
                  <a:cubicBezTo>
                    <a:pt x="407" y="7470"/>
                    <a:pt x="176" y="7382"/>
                    <a:pt x="0" y="7206"/>
                  </a:cubicBezTo>
                  <a:lnTo>
                    <a:pt x="0" y="7206"/>
                  </a:lnTo>
                  <a:lnTo>
                    <a:pt x="1078" y="8284"/>
                  </a:lnTo>
                  <a:cubicBezTo>
                    <a:pt x="1253" y="8459"/>
                    <a:pt x="1484" y="8547"/>
                    <a:pt x="1714" y="8547"/>
                  </a:cubicBezTo>
                  <a:cubicBezTo>
                    <a:pt x="1944" y="8547"/>
                    <a:pt x="2174" y="8459"/>
                    <a:pt x="2347" y="8284"/>
                  </a:cubicBezTo>
                  <a:lnTo>
                    <a:pt x="8288" y="2348"/>
                  </a:lnTo>
                  <a:cubicBezTo>
                    <a:pt x="8635" y="1997"/>
                    <a:pt x="8635" y="1425"/>
                    <a:pt x="8283" y="1078"/>
                  </a:cubicBezTo>
                  <a:lnTo>
                    <a:pt x="720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3"/>
            <p:cNvSpPr/>
            <p:nvPr/>
          </p:nvSpPr>
          <p:spPr>
            <a:xfrm>
              <a:off x="4814350" y="2971800"/>
              <a:ext cx="97925" cy="97925"/>
            </a:xfrm>
            <a:custGeom>
              <a:rect b="b" l="l" r="r" t="t"/>
              <a:pathLst>
                <a:path extrusionOk="0" h="3917" w="3917">
                  <a:moveTo>
                    <a:pt x="754" y="0"/>
                  </a:moveTo>
                  <a:lnTo>
                    <a:pt x="0" y="754"/>
                  </a:lnTo>
                  <a:lnTo>
                    <a:pt x="3163" y="3917"/>
                  </a:lnTo>
                  <a:lnTo>
                    <a:pt x="3917" y="3162"/>
                  </a:lnTo>
                  <a:lnTo>
                    <a:pt x="75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3"/>
            <p:cNvSpPr/>
            <p:nvPr/>
          </p:nvSpPr>
          <p:spPr>
            <a:xfrm>
              <a:off x="4866475" y="3024025"/>
              <a:ext cx="45800" cy="45825"/>
            </a:xfrm>
            <a:custGeom>
              <a:rect b="b" l="l" r="r" t="t"/>
              <a:pathLst>
                <a:path extrusionOk="0" h="1833" w="1832">
                  <a:moveTo>
                    <a:pt x="754" y="1"/>
                  </a:moveTo>
                  <a:lnTo>
                    <a:pt x="0" y="755"/>
                  </a:lnTo>
                  <a:lnTo>
                    <a:pt x="1078" y="1832"/>
                  </a:lnTo>
                  <a:lnTo>
                    <a:pt x="1832" y="1078"/>
                  </a:lnTo>
                  <a:lnTo>
                    <a:pt x="75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3"/>
            <p:cNvSpPr/>
            <p:nvPr/>
          </p:nvSpPr>
          <p:spPr>
            <a:xfrm>
              <a:off x="4532550" y="3121600"/>
              <a:ext cx="227600" cy="203450"/>
            </a:xfrm>
            <a:custGeom>
              <a:rect b="b" l="l" r="r" t="t"/>
              <a:pathLst>
                <a:path extrusionOk="0" h="8138" w="9104">
                  <a:moveTo>
                    <a:pt x="7594" y="0"/>
                  </a:moveTo>
                  <a:lnTo>
                    <a:pt x="0" y="7590"/>
                  </a:lnTo>
                  <a:cubicBezTo>
                    <a:pt x="101" y="7963"/>
                    <a:pt x="574" y="8138"/>
                    <a:pt x="1231" y="8138"/>
                  </a:cubicBezTo>
                  <a:cubicBezTo>
                    <a:pt x="3221" y="8138"/>
                    <a:pt x="6897" y="6532"/>
                    <a:pt x="7028" y="3968"/>
                  </a:cubicBezTo>
                  <a:cubicBezTo>
                    <a:pt x="7042" y="3664"/>
                    <a:pt x="7215" y="3397"/>
                    <a:pt x="7431" y="3181"/>
                  </a:cubicBezTo>
                  <a:lnTo>
                    <a:pt x="9103" y="1509"/>
                  </a:lnTo>
                  <a:lnTo>
                    <a:pt x="759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3"/>
            <p:cNvSpPr/>
            <p:nvPr/>
          </p:nvSpPr>
          <p:spPr>
            <a:xfrm>
              <a:off x="4532550" y="3138450"/>
              <a:ext cx="227600" cy="186600"/>
            </a:xfrm>
            <a:custGeom>
              <a:rect b="b" l="l" r="r" t="t"/>
              <a:pathLst>
                <a:path extrusionOk="0" h="7464" w="9104">
                  <a:moveTo>
                    <a:pt x="8274" y="1"/>
                  </a:moveTo>
                  <a:lnTo>
                    <a:pt x="6597" y="1678"/>
                  </a:lnTo>
                  <a:cubicBezTo>
                    <a:pt x="6386" y="1889"/>
                    <a:pt x="6212" y="2161"/>
                    <a:pt x="6198" y="2460"/>
                  </a:cubicBezTo>
                  <a:cubicBezTo>
                    <a:pt x="6065" y="5022"/>
                    <a:pt x="2391" y="6632"/>
                    <a:pt x="399" y="6632"/>
                  </a:cubicBezTo>
                  <a:cubicBezTo>
                    <a:pt x="363" y="6632"/>
                    <a:pt x="326" y="6631"/>
                    <a:pt x="291" y="6630"/>
                  </a:cubicBezTo>
                  <a:lnTo>
                    <a:pt x="0" y="6916"/>
                  </a:lnTo>
                  <a:cubicBezTo>
                    <a:pt x="101" y="7289"/>
                    <a:pt x="574" y="7464"/>
                    <a:pt x="1231" y="7464"/>
                  </a:cubicBezTo>
                  <a:cubicBezTo>
                    <a:pt x="3221" y="7464"/>
                    <a:pt x="6897" y="5858"/>
                    <a:pt x="7028" y="3294"/>
                  </a:cubicBezTo>
                  <a:cubicBezTo>
                    <a:pt x="7042" y="2990"/>
                    <a:pt x="7215" y="2723"/>
                    <a:pt x="7431" y="2507"/>
                  </a:cubicBezTo>
                  <a:lnTo>
                    <a:pt x="9103" y="835"/>
                  </a:lnTo>
                  <a:lnTo>
                    <a:pt x="827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3" name="Google Shape;2233;p23"/>
          <p:cNvGrpSpPr/>
          <p:nvPr/>
        </p:nvGrpSpPr>
        <p:grpSpPr>
          <a:xfrm>
            <a:off x="5039525" y="8063199"/>
            <a:ext cx="427300" cy="421300"/>
            <a:chOff x="5812825" y="1629525"/>
            <a:chExt cx="427300" cy="421300"/>
          </a:xfrm>
        </p:grpSpPr>
        <p:sp>
          <p:nvSpPr>
            <p:cNvPr id="2234" name="Google Shape;2234;p23"/>
            <p:cNvSpPr/>
            <p:nvPr/>
          </p:nvSpPr>
          <p:spPr>
            <a:xfrm>
              <a:off x="5812950" y="1629525"/>
              <a:ext cx="427050" cy="421125"/>
            </a:xfrm>
            <a:custGeom>
              <a:rect b="b" l="l" r="r" t="t"/>
              <a:pathLst>
                <a:path extrusionOk="0" h="16845" w="17082">
                  <a:moveTo>
                    <a:pt x="13601" y="1"/>
                  </a:moveTo>
                  <a:cubicBezTo>
                    <a:pt x="13252" y="1"/>
                    <a:pt x="12903" y="136"/>
                    <a:pt x="12636" y="405"/>
                  </a:cubicBezTo>
                  <a:lnTo>
                    <a:pt x="7599" y="5441"/>
                  </a:lnTo>
                  <a:cubicBezTo>
                    <a:pt x="6639" y="6397"/>
                    <a:pt x="5894" y="7549"/>
                    <a:pt x="5411" y="8814"/>
                  </a:cubicBezTo>
                  <a:cubicBezTo>
                    <a:pt x="5083" y="9681"/>
                    <a:pt x="4629" y="10492"/>
                    <a:pt x="4067" y="11227"/>
                  </a:cubicBezTo>
                  <a:lnTo>
                    <a:pt x="3233" y="12192"/>
                  </a:lnTo>
                  <a:lnTo>
                    <a:pt x="422" y="15003"/>
                  </a:lnTo>
                  <a:cubicBezTo>
                    <a:pt x="0" y="15425"/>
                    <a:pt x="5" y="16109"/>
                    <a:pt x="427" y="16526"/>
                  </a:cubicBezTo>
                  <a:cubicBezTo>
                    <a:pt x="636" y="16738"/>
                    <a:pt x="913" y="16844"/>
                    <a:pt x="1191" y="16844"/>
                  </a:cubicBezTo>
                  <a:cubicBezTo>
                    <a:pt x="1465" y="16844"/>
                    <a:pt x="1739" y="16740"/>
                    <a:pt x="1949" y="16530"/>
                  </a:cubicBezTo>
                  <a:lnTo>
                    <a:pt x="4760" y="13719"/>
                  </a:lnTo>
                  <a:cubicBezTo>
                    <a:pt x="5721" y="12764"/>
                    <a:pt x="6868" y="12019"/>
                    <a:pt x="8138" y="11541"/>
                  </a:cubicBezTo>
                  <a:cubicBezTo>
                    <a:pt x="9403" y="11058"/>
                    <a:pt x="10555" y="10314"/>
                    <a:pt x="11511" y="9353"/>
                  </a:cubicBezTo>
                  <a:lnTo>
                    <a:pt x="16547" y="4317"/>
                  </a:lnTo>
                  <a:cubicBezTo>
                    <a:pt x="17082" y="3783"/>
                    <a:pt x="17082" y="2916"/>
                    <a:pt x="16547" y="2382"/>
                  </a:cubicBezTo>
                  <a:lnTo>
                    <a:pt x="14566" y="405"/>
                  </a:lnTo>
                  <a:cubicBezTo>
                    <a:pt x="14299" y="136"/>
                    <a:pt x="13950" y="1"/>
                    <a:pt x="1360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3"/>
            <p:cNvSpPr/>
            <p:nvPr/>
          </p:nvSpPr>
          <p:spPr>
            <a:xfrm>
              <a:off x="5816000" y="1667625"/>
              <a:ext cx="424125" cy="383200"/>
            </a:xfrm>
            <a:custGeom>
              <a:rect b="b" l="l" r="r" t="t"/>
              <a:pathLst>
                <a:path extrusionOk="0" h="15328" w="16965">
                  <a:moveTo>
                    <a:pt x="15563" y="1"/>
                  </a:moveTo>
                  <a:cubicBezTo>
                    <a:pt x="16098" y="535"/>
                    <a:pt x="16098" y="1401"/>
                    <a:pt x="15563" y="1935"/>
                  </a:cubicBezTo>
                  <a:lnTo>
                    <a:pt x="10527" y="6972"/>
                  </a:lnTo>
                  <a:cubicBezTo>
                    <a:pt x="9571" y="7927"/>
                    <a:pt x="8419" y="8672"/>
                    <a:pt x="7154" y="9155"/>
                  </a:cubicBezTo>
                  <a:cubicBezTo>
                    <a:pt x="5884" y="9637"/>
                    <a:pt x="4737" y="10382"/>
                    <a:pt x="3776" y="11343"/>
                  </a:cubicBezTo>
                  <a:lnTo>
                    <a:pt x="965" y="14154"/>
                  </a:lnTo>
                  <a:cubicBezTo>
                    <a:pt x="761" y="14358"/>
                    <a:pt x="486" y="14468"/>
                    <a:pt x="203" y="14468"/>
                  </a:cubicBezTo>
                  <a:cubicBezTo>
                    <a:pt x="135" y="14468"/>
                    <a:pt x="68" y="14461"/>
                    <a:pt x="0" y="14449"/>
                  </a:cubicBezTo>
                  <a:lnTo>
                    <a:pt x="0" y="14449"/>
                  </a:lnTo>
                  <a:cubicBezTo>
                    <a:pt x="42" y="14664"/>
                    <a:pt x="145" y="14861"/>
                    <a:pt x="300" y="15011"/>
                  </a:cubicBezTo>
                  <a:cubicBezTo>
                    <a:pt x="511" y="15222"/>
                    <a:pt x="787" y="15327"/>
                    <a:pt x="1064" y="15327"/>
                  </a:cubicBezTo>
                  <a:cubicBezTo>
                    <a:pt x="1341" y="15327"/>
                    <a:pt x="1619" y="15222"/>
                    <a:pt x="1832" y="15011"/>
                  </a:cubicBezTo>
                  <a:lnTo>
                    <a:pt x="4643" y="12200"/>
                  </a:lnTo>
                  <a:cubicBezTo>
                    <a:pt x="5599" y="11240"/>
                    <a:pt x="6751" y="10495"/>
                    <a:pt x="8016" y="10017"/>
                  </a:cubicBezTo>
                  <a:cubicBezTo>
                    <a:pt x="9286" y="9534"/>
                    <a:pt x="10433" y="8790"/>
                    <a:pt x="11394" y="7829"/>
                  </a:cubicBezTo>
                  <a:lnTo>
                    <a:pt x="16430" y="2793"/>
                  </a:lnTo>
                  <a:cubicBezTo>
                    <a:pt x="16964" y="2259"/>
                    <a:pt x="16960" y="1392"/>
                    <a:pt x="16425" y="858"/>
                  </a:cubicBezTo>
                  <a:lnTo>
                    <a:pt x="1556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3"/>
            <p:cNvSpPr/>
            <p:nvPr/>
          </p:nvSpPr>
          <p:spPr>
            <a:xfrm>
              <a:off x="5933875" y="1629625"/>
              <a:ext cx="306125" cy="292450"/>
            </a:xfrm>
            <a:custGeom>
              <a:rect b="b" l="l" r="r" t="t"/>
              <a:pathLst>
                <a:path extrusionOk="0" h="11698" w="12245">
                  <a:moveTo>
                    <a:pt x="8764" y="0"/>
                  </a:moveTo>
                  <a:cubicBezTo>
                    <a:pt x="8415" y="0"/>
                    <a:pt x="8066" y="134"/>
                    <a:pt x="7799" y="401"/>
                  </a:cubicBezTo>
                  <a:lnTo>
                    <a:pt x="2762" y="5437"/>
                  </a:lnTo>
                  <a:cubicBezTo>
                    <a:pt x="1802" y="6393"/>
                    <a:pt x="1057" y="7545"/>
                    <a:pt x="574" y="8810"/>
                  </a:cubicBezTo>
                  <a:lnTo>
                    <a:pt x="556" y="8862"/>
                  </a:lnTo>
                  <a:cubicBezTo>
                    <a:pt x="0" y="10290"/>
                    <a:pt x="1104" y="11698"/>
                    <a:pt x="2476" y="11698"/>
                  </a:cubicBezTo>
                  <a:cubicBezTo>
                    <a:pt x="2725" y="11698"/>
                    <a:pt x="2982" y="11652"/>
                    <a:pt x="3240" y="11551"/>
                  </a:cubicBezTo>
                  <a:lnTo>
                    <a:pt x="3296" y="11532"/>
                  </a:lnTo>
                  <a:cubicBezTo>
                    <a:pt x="4561" y="11050"/>
                    <a:pt x="5714" y="10305"/>
                    <a:pt x="6669" y="9344"/>
                  </a:cubicBezTo>
                  <a:lnTo>
                    <a:pt x="11706" y="4308"/>
                  </a:lnTo>
                  <a:cubicBezTo>
                    <a:pt x="12245" y="3779"/>
                    <a:pt x="12245" y="2907"/>
                    <a:pt x="11710" y="2378"/>
                  </a:cubicBezTo>
                  <a:lnTo>
                    <a:pt x="9729" y="401"/>
                  </a:lnTo>
                  <a:cubicBezTo>
                    <a:pt x="9462" y="134"/>
                    <a:pt x="9113" y="0"/>
                    <a:pt x="8764"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3"/>
            <p:cNvSpPr/>
            <p:nvPr/>
          </p:nvSpPr>
          <p:spPr>
            <a:xfrm>
              <a:off x="6177200" y="1639525"/>
              <a:ext cx="14075" cy="14075"/>
            </a:xfrm>
            <a:custGeom>
              <a:rect b="b" l="l" r="r" t="t"/>
              <a:pathLst>
                <a:path extrusionOk="0" h="563" w="563">
                  <a:moveTo>
                    <a:pt x="563" y="562"/>
                  </a:moveTo>
                  <a:lnTo>
                    <a:pt x="0"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3"/>
            <p:cNvSpPr/>
            <p:nvPr/>
          </p:nvSpPr>
          <p:spPr>
            <a:xfrm>
              <a:off x="5950325" y="1667625"/>
              <a:ext cx="289675" cy="254375"/>
            </a:xfrm>
            <a:custGeom>
              <a:rect b="b" l="l" r="r" t="t"/>
              <a:pathLst>
                <a:path extrusionOk="0" h="10175" w="11587">
                  <a:moveTo>
                    <a:pt x="10190" y="1"/>
                  </a:moveTo>
                  <a:cubicBezTo>
                    <a:pt x="10725" y="535"/>
                    <a:pt x="10725" y="1397"/>
                    <a:pt x="10190" y="1931"/>
                  </a:cubicBezTo>
                  <a:lnTo>
                    <a:pt x="5154" y="6967"/>
                  </a:lnTo>
                  <a:cubicBezTo>
                    <a:pt x="4198" y="7927"/>
                    <a:pt x="3046" y="8668"/>
                    <a:pt x="1781" y="9150"/>
                  </a:cubicBezTo>
                  <a:lnTo>
                    <a:pt x="1729" y="9174"/>
                  </a:lnTo>
                  <a:cubicBezTo>
                    <a:pt x="1485" y="9268"/>
                    <a:pt x="1230" y="9316"/>
                    <a:pt x="975" y="9316"/>
                  </a:cubicBezTo>
                  <a:cubicBezTo>
                    <a:pt x="639" y="9316"/>
                    <a:pt x="305" y="9233"/>
                    <a:pt x="1" y="9071"/>
                  </a:cubicBezTo>
                  <a:lnTo>
                    <a:pt x="1" y="9071"/>
                  </a:lnTo>
                  <a:cubicBezTo>
                    <a:pt x="369" y="9768"/>
                    <a:pt x="1082" y="10174"/>
                    <a:pt x="1830" y="10174"/>
                  </a:cubicBezTo>
                  <a:cubicBezTo>
                    <a:pt x="2082" y="10174"/>
                    <a:pt x="2339" y="10128"/>
                    <a:pt x="2587" y="10031"/>
                  </a:cubicBezTo>
                  <a:lnTo>
                    <a:pt x="2638" y="10012"/>
                  </a:lnTo>
                  <a:cubicBezTo>
                    <a:pt x="3908" y="9530"/>
                    <a:pt x="5056" y="8785"/>
                    <a:pt x="6016" y="7824"/>
                  </a:cubicBezTo>
                  <a:lnTo>
                    <a:pt x="11052" y="2788"/>
                  </a:lnTo>
                  <a:cubicBezTo>
                    <a:pt x="11587" y="2259"/>
                    <a:pt x="11587" y="1387"/>
                    <a:pt x="11052" y="858"/>
                  </a:cubicBezTo>
                  <a:lnTo>
                    <a:pt x="10190"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3"/>
            <p:cNvSpPr/>
            <p:nvPr/>
          </p:nvSpPr>
          <p:spPr>
            <a:xfrm>
              <a:off x="5812825" y="1977075"/>
              <a:ext cx="76400" cy="73625"/>
            </a:xfrm>
            <a:custGeom>
              <a:rect b="b" l="l" r="r" t="t"/>
              <a:pathLst>
                <a:path extrusionOk="0" h="2945" w="3056">
                  <a:moveTo>
                    <a:pt x="1523" y="0"/>
                  </a:moveTo>
                  <a:lnTo>
                    <a:pt x="422" y="1101"/>
                  </a:lnTo>
                  <a:cubicBezTo>
                    <a:pt x="1" y="1523"/>
                    <a:pt x="1" y="2207"/>
                    <a:pt x="422" y="2628"/>
                  </a:cubicBezTo>
                  <a:cubicBezTo>
                    <a:pt x="633" y="2839"/>
                    <a:pt x="909" y="2945"/>
                    <a:pt x="1186" y="2945"/>
                  </a:cubicBezTo>
                  <a:cubicBezTo>
                    <a:pt x="1463" y="2945"/>
                    <a:pt x="1741" y="2839"/>
                    <a:pt x="1954" y="2628"/>
                  </a:cubicBezTo>
                  <a:lnTo>
                    <a:pt x="3055" y="1527"/>
                  </a:lnTo>
                  <a:lnTo>
                    <a:pt x="1523"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3"/>
            <p:cNvSpPr/>
            <p:nvPr/>
          </p:nvSpPr>
          <p:spPr>
            <a:xfrm>
              <a:off x="5816000" y="1993825"/>
              <a:ext cx="73225" cy="56875"/>
            </a:xfrm>
            <a:custGeom>
              <a:rect b="b" l="l" r="r" t="t"/>
              <a:pathLst>
                <a:path extrusionOk="0" h="2275" w="2929">
                  <a:moveTo>
                    <a:pt x="2066" y="0"/>
                  </a:moveTo>
                  <a:lnTo>
                    <a:pt x="965" y="1101"/>
                  </a:lnTo>
                  <a:cubicBezTo>
                    <a:pt x="762" y="1304"/>
                    <a:pt x="489" y="1417"/>
                    <a:pt x="208" y="1417"/>
                  </a:cubicBezTo>
                  <a:cubicBezTo>
                    <a:pt x="139" y="1417"/>
                    <a:pt x="69" y="1410"/>
                    <a:pt x="0" y="1396"/>
                  </a:cubicBezTo>
                  <a:lnTo>
                    <a:pt x="0" y="1396"/>
                  </a:lnTo>
                  <a:cubicBezTo>
                    <a:pt x="37" y="1612"/>
                    <a:pt x="145" y="1808"/>
                    <a:pt x="300" y="1958"/>
                  </a:cubicBezTo>
                  <a:cubicBezTo>
                    <a:pt x="511" y="2169"/>
                    <a:pt x="787" y="2275"/>
                    <a:pt x="1063" y="2275"/>
                  </a:cubicBezTo>
                  <a:cubicBezTo>
                    <a:pt x="1340" y="2275"/>
                    <a:pt x="1616" y="2169"/>
                    <a:pt x="1827" y="1958"/>
                  </a:cubicBezTo>
                  <a:lnTo>
                    <a:pt x="2928" y="857"/>
                  </a:lnTo>
                  <a:lnTo>
                    <a:pt x="206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3"/>
            <p:cNvSpPr/>
            <p:nvPr/>
          </p:nvSpPr>
          <p:spPr>
            <a:xfrm>
              <a:off x="5986750" y="1685325"/>
              <a:ext cx="195975" cy="192225"/>
            </a:xfrm>
            <a:custGeom>
              <a:rect b="b" l="l" r="r" t="t"/>
              <a:pathLst>
                <a:path extrusionOk="0" h="7689" w="7839">
                  <a:moveTo>
                    <a:pt x="7045" y="0"/>
                  </a:moveTo>
                  <a:cubicBezTo>
                    <a:pt x="6861" y="0"/>
                    <a:pt x="6677" y="70"/>
                    <a:pt x="6536" y="211"/>
                  </a:cubicBezTo>
                  <a:lnTo>
                    <a:pt x="296" y="6446"/>
                  </a:lnTo>
                  <a:cubicBezTo>
                    <a:pt x="5" y="6728"/>
                    <a:pt x="1" y="7191"/>
                    <a:pt x="286" y="7477"/>
                  </a:cubicBezTo>
                  <a:cubicBezTo>
                    <a:pt x="428" y="7618"/>
                    <a:pt x="612" y="7689"/>
                    <a:pt x="797" y="7689"/>
                  </a:cubicBezTo>
                  <a:cubicBezTo>
                    <a:pt x="986" y="7689"/>
                    <a:pt x="1175" y="7615"/>
                    <a:pt x="1317" y="7468"/>
                  </a:cubicBezTo>
                  <a:lnTo>
                    <a:pt x="6630" y="2155"/>
                  </a:lnTo>
                  <a:lnTo>
                    <a:pt x="7553" y="1232"/>
                  </a:lnTo>
                  <a:cubicBezTo>
                    <a:pt x="7839" y="946"/>
                    <a:pt x="7839" y="492"/>
                    <a:pt x="7553" y="211"/>
                  </a:cubicBezTo>
                  <a:cubicBezTo>
                    <a:pt x="7412" y="70"/>
                    <a:pt x="7228" y="0"/>
                    <a:pt x="704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3"/>
            <p:cNvSpPr/>
            <p:nvPr/>
          </p:nvSpPr>
          <p:spPr>
            <a:xfrm>
              <a:off x="6103400" y="1652975"/>
              <a:ext cx="31550" cy="30500"/>
            </a:xfrm>
            <a:custGeom>
              <a:rect b="b" l="l" r="r" t="t"/>
              <a:pathLst>
                <a:path extrusionOk="0" h="1220" w="1262">
                  <a:moveTo>
                    <a:pt x="488" y="1"/>
                  </a:moveTo>
                  <a:lnTo>
                    <a:pt x="1" y="484"/>
                  </a:lnTo>
                  <a:lnTo>
                    <a:pt x="638" y="1121"/>
                  </a:lnTo>
                  <a:cubicBezTo>
                    <a:pt x="704" y="1186"/>
                    <a:pt x="790" y="1219"/>
                    <a:pt x="878" y="1219"/>
                  </a:cubicBezTo>
                  <a:cubicBezTo>
                    <a:pt x="965" y="1219"/>
                    <a:pt x="1053" y="1186"/>
                    <a:pt x="1121" y="1121"/>
                  </a:cubicBezTo>
                  <a:cubicBezTo>
                    <a:pt x="1261" y="990"/>
                    <a:pt x="1261" y="765"/>
                    <a:pt x="1121" y="633"/>
                  </a:cubicBezTo>
                  <a:lnTo>
                    <a:pt x="48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3"/>
            <p:cNvSpPr/>
            <p:nvPr/>
          </p:nvSpPr>
          <p:spPr>
            <a:xfrm>
              <a:off x="6079400" y="1677000"/>
              <a:ext cx="31425" cy="30475"/>
            </a:xfrm>
            <a:custGeom>
              <a:rect b="b" l="l" r="r" t="t"/>
              <a:pathLst>
                <a:path extrusionOk="0" h="1219" w="1257">
                  <a:moveTo>
                    <a:pt x="483" y="0"/>
                  </a:moveTo>
                  <a:lnTo>
                    <a:pt x="0" y="483"/>
                  </a:lnTo>
                  <a:lnTo>
                    <a:pt x="638" y="1120"/>
                  </a:lnTo>
                  <a:cubicBezTo>
                    <a:pt x="703" y="1186"/>
                    <a:pt x="790" y="1218"/>
                    <a:pt x="877" y="1218"/>
                  </a:cubicBezTo>
                  <a:cubicBezTo>
                    <a:pt x="964" y="1218"/>
                    <a:pt x="1052" y="1186"/>
                    <a:pt x="1120" y="1120"/>
                  </a:cubicBezTo>
                  <a:cubicBezTo>
                    <a:pt x="1256" y="984"/>
                    <a:pt x="1256" y="764"/>
                    <a:pt x="1120" y="633"/>
                  </a:cubicBezTo>
                  <a:lnTo>
                    <a:pt x="48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3"/>
            <p:cNvSpPr/>
            <p:nvPr/>
          </p:nvSpPr>
          <p:spPr>
            <a:xfrm>
              <a:off x="6055500" y="1700900"/>
              <a:ext cx="34125" cy="30675"/>
            </a:xfrm>
            <a:custGeom>
              <a:rect b="b" l="l" r="r" t="t"/>
              <a:pathLst>
                <a:path extrusionOk="0" h="1227" w="1365">
                  <a:moveTo>
                    <a:pt x="483" y="0"/>
                  </a:moveTo>
                  <a:lnTo>
                    <a:pt x="1" y="487"/>
                  </a:lnTo>
                  <a:lnTo>
                    <a:pt x="633" y="1120"/>
                  </a:lnTo>
                  <a:cubicBezTo>
                    <a:pt x="708" y="1195"/>
                    <a:pt x="792" y="1226"/>
                    <a:pt x="872" y="1226"/>
                  </a:cubicBezTo>
                  <a:cubicBezTo>
                    <a:pt x="1137" y="1226"/>
                    <a:pt x="1364" y="882"/>
                    <a:pt x="1116" y="637"/>
                  </a:cubicBezTo>
                  <a:lnTo>
                    <a:pt x="48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3"/>
            <p:cNvSpPr/>
            <p:nvPr/>
          </p:nvSpPr>
          <p:spPr>
            <a:xfrm>
              <a:off x="6031500" y="1724900"/>
              <a:ext cx="31400" cy="30575"/>
            </a:xfrm>
            <a:custGeom>
              <a:rect b="b" l="l" r="r" t="t"/>
              <a:pathLst>
                <a:path extrusionOk="0" h="1223" w="1256">
                  <a:moveTo>
                    <a:pt x="483" y="1"/>
                  </a:moveTo>
                  <a:lnTo>
                    <a:pt x="0" y="488"/>
                  </a:lnTo>
                  <a:lnTo>
                    <a:pt x="633" y="1120"/>
                  </a:lnTo>
                  <a:cubicBezTo>
                    <a:pt x="701" y="1188"/>
                    <a:pt x="789" y="1222"/>
                    <a:pt x="876" y="1222"/>
                  </a:cubicBezTo>
                  <a:cubicBezTo>
                    <a:pt x="964" y="1222"/>
                    <a:pt x="1052" y="1188"/>
                    <a:pt x="1120" y="1120"/>
                  </a:cubicBezTo>
                  <a:cubicBezTo>
                    <a:pt x="1256" y="989"/>
                    <a:pt x="1256" y="769"/>
                    <a:pt x="1120" y="638"/>
                  </a:cubicBezTo>
                  <a:lnTo>
                    <a:pt x="48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3"/>
            <p:cNvSpPr/>
            <p:nvPr/>
          </p:nvSpPr>
          <p:spPr>
            <a:xfrm>
              <a:off x="6007375" y="1748900"/>
              <a:ext cx="31400" cy="30500"/>
            </a:xfrm>
            <a:custGeom>
              <a:rect b="b" l="l" r="r" t="t"/>
              <a:pathLst>
                <a:path extrusionOk="0" h="1220" w="1256">
                  <a:moveTo>
                    <a:pt x="487" y="1"/>
                  </a:moveTo>
                  <a:lnTo>
                    <a:pt x="0" y="483"/>
                  </a:lnTo>
                  <a:lnTo>
                    <a:pt x="637" y="1121"/>
                  </a:lnTo>
                  <a:cubicBezTo>
                    <a:pt x="703" y="1186"/>
                    <a:pt x="790" y="1219"/>
                    <a:pt x="877" y="1219"/>
                  </a:cubicBezTo>
                  <a:cubicBezTo>
                    <a:pt x="964" y="1219"/>
                    <a:pt x="1052" y="1186"/>
                    <a:pt x="1120" y="1121"/>
                  </a:cubicBezTo>
                  <a:cubicBezTo>
                    <a:pt x="1256" y="985"/>
                    <a:pt x="1256" y="769"/>
                    <a:pt x="1120" y="633"/>
                  </a:cubicBezTo>
                  <a:lnTo>
                    <a:pt x="487"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3"/>
            <p:cNvSpPr/>
            <p:nvPr/>
          </p:nvSpPr>
          <p:spPr>
            <a:xfrm>
              <a:off x="5984525" y="1773050"/>
              <a:ext cx="30125" cy="30425"/>
            </a:xfrm>
            <a:custGeom>
              <a:rect b="b" l="l" r="r" t="t"/>
              <a:pathLst>
                <a:path extrusionOk="0" h="1217" w="1205">
                  <a:moveTo>
                    <a:pt x="450" y="0"/>
                  </a:moveTo>
                  <a:cubicBezTo>
                    <a:pt x="296" y="169"/>
                    <a:pt x="141" y="342"/>
                    <a:pt x="1" y="529"/>
                  </a:cubicBezTo>
                  <a:lnTo>
                    <a:pt x="591" y="1115"/>
                  </a:lnTo>
                  <a:cubicBezTo>
                    <a:pt x="659" y="1183"/>
                    <a:pt x="747" y="1217"/>
                    <a:pt x="835" y="1217"/>
                  </a:cubicBezTo>
                  <a:cubicBezTo>
                    <a:pt x="922" y="1217"/>
                    <a:pt x="1010" y="1183"/>
                    <a:pt x="1078" y="1115"/>
                  </a:cubicBezTo>
                  <a:cubicBezTo>
                    <a:pt x="1205" y="979"/>
                    <a:pt x="1205" y="768"/>
                    <a:pt x="1078" y="632"/>
                  </a:cubicBezTo>
                  <a:lnTo>
                    <a:pt x="45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8" name="Google Shape;2248;p23"/>
          <p:cNvGrpSpPr/>
          <p:nvPr/>
        </p:nvGrpSpPr>
        <p:grpSpPr>
          <a:xfrm>
            <a:off x="499363" y="8526987"/>
            <a:ext cx="421425" cy="390625"/>
            <a:chOff x="2743125" y="2288825"/>
            <a:chExt cx="421425" cy="390625"/>
          </a:xfrm>
        </p:grpSpPr>
        <p:sp>
          <p:nvSpPr>
            <p:cNvPr id="2249" name="Google Shape;2249;p23"/>
            <p:cNvSpPr/>
            <p:nvPr/>
          </p:nvSpPr>
          <p:spPr>
            <a:xfrm>
              <a:off x="2743125" y="2394375"/>
              <a:ext cx="236375" cy="284975"/>
            </a:xfrm>
            <a:custGeom>
              <a:rect b="b" l="l" r="r" t="t"/>
              <a:pathLst>
                <a:path extrusionOk="0" h="11399" w="9455">
                  <a:moveTo>
                    <a:pt x="1097" y="1"/>
                  </a:moveTo>
                  <a:cubicBezTo>
                    <a:pt x="492" y="1"/>
                    <a:pt x="0" y="492"/>
                    <a:pt x="5" y="1097"/>
                  </a:cubicBezTo>
                  <a:lnTo>
                    <a:pt x="5" y="10303"/>
                  </a:lnTo>
                  <a:cubicBezTo>
                    <a:pt x="0" y="10907"/>
                    <a:pt x="492" y="11399"/>
                    <a:pt x="1097" y="11399"/>
                  </a:cubicBezTo>
                  <a:lnTo>
                    <a:pt x="8358" y="11399"/>
                  </a:lnTo>
                  <a:cubicBezTo>
                    <a:pt x="8860" y="11394"/>
                    <a:pt x="9300" y="11057"/>
                    <a:pt x="9422" y="10570"/>
                  </a:cubicBezTo>
                  <a:cubicBezTo>
                    <a:pt x="7848" y="9202"/>
                    <a:pt x="7862" y="6751"/>
                    <a:pt x="9455" y="5407"/>
                  </a:cubicBezTo>
                  <a:lnTo>
                    <a:pt x="9455" y="1097"/>
                  </a:lnTo>
                  <a:cubicBezTo>
                    <a:pt x="9455" y="492"/>
                    <a:pt x="8963" y="1"/>
                    <a:pt x="835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3"/>
            <p:cNvSpPr/>
            <p:nvPr/>
          </p:nvSpPr>
          <p:spPr>
            <a:xfrm>
              <a:off x="2743225" y="2394500"/>
              <a:ext cx="236275" cy="284850"/>
            </a:xfrm>
            <a:custGeom>
              <a:rect b="b" l="l" r="r" t="t"/>
              <a:pathLst>
                <a:path extrusionOk="0" h="11394" w="9451">
                  <a:moveTo>
                    <a:pt x="7548" y="0"/>
                  </a:moveTo>
                  <a:cubicBezTo>
                    <a:pt x="7545" y="0"/>
                    <a:pt x="7542" y="0"/>
                    <a:pt x="7539" y="0"/>
                  </a:cubicBezTo>
                  <a:lnTo>
                    <a:pt x="7556" y="0"/>
                  </a:lnTo>
                  <a:cubicBezTo>
                    <a:pt x="7553" y="0"/>
                    <a:pt x="7551" y="0"/>
                    <a:pt x="7548" y="0"/>
                  </a:cubicBezTo>
                  <a:close/>
                  <a:moveTo>
                    <a:pt x="1" y="9215"/>
                  </a:moveTo>
                  <a:lnTo>
                    <a:pt x="1" y="9215"/>
                  </a:lnTo>
                  <a:cubicBezTo>
                    <a:pt x="1" y="9221"/>
                    <a:pt x="1" y="9227"/>
                    <a:pt x="1" y="9233"/>
                  </a:cubicBezTo>
                  <a:lnTo>
                    <a:pt x="1" y="9233"/>
                  </a:lnTo>
                  <a:lnTo>
                    <a:pt x="1" y="9215"/>
                  </a:lnTo>
                  <a:close/>
                  <a:moveTo>
                    <a:pt x="7556" y="0"/>
                  </a:moveTo>
                  <a:lnTo>
                    <a:pt x="7556" y="0"/>
                  </a:lnTo>
                  <a:cubicBezTo>
                    <a:pt x="8157" y="5"/>
                    <a:pt x="8635" y="493"/>
                    <a:pt x="8635" y="1092"/>
                  </a:cubicBezTo>
                  <a:lnTo>
                    <a:pt x="8635" y="4854"/>
                  </a:lnTo>
                  <a:cubicBezTo>
                    <a:pt x="8635" y="5027"/>
                    <a:pt x="8574" y="5191"/>
                    <a:pt x="8462" y="5322"/>
                  </a:cubicBezTo>
                  <a:cubicBezTo>
                    <a:pt x="8125" y="5720"/>
                    <a:pt x="7867" y="6180"/>
                    <a:pt x="7698" y="6676"/>
                  </a:cubicBezTo>
                  <a:cubicBezTo>
                    <a:pt x="7520" y="7093"/>
                    <a:pt x="7427" y="7548"/>
                    <a:pt x="7431" y="8002"/>
                  </a:cubicBezTo>
                  <a:cubicBezTo>
                    <a:pt x="7431" y="8461"/>
                    <a:pt x="7520" y="8916"/>
                    <a:pt x="7703" y="9337"/>
                  </a:cubicBezTo>
                  <a:cubicBezTo>
                    <a:pt x="7708" y="9337"/>
                    <a:pt x="7708" y="9342"/>
                    <a:pt x="7708" y="9347"/>
                  </a:cubicBezTo>
                  <a:cubicBezTo>
                    <a:pt x="7872" y="9815"/>
                    <a:pt x="7525" y="10307"/>
                    <a:pt x="7028" y="10307"/>
                  </a:cubicBezTo>
                  <a:lnTo>
                    <a:pt x="1093" y="10307"/>
                  </a:lnTo>
                  <a:cubicBezTo>
                    <a:pt x="494" y="10307"/>
                    <a:pt x="6" y="9829"/>
                    <a:pt x="1" y="9233"/>
                  </a:cubicBezTo>
                  <a:lnTo>
                    <a:pt x="1" y="9233"/>
                  </a:lnTo>
                  <a:lnTo>
                    <a:pt x="1" y="10302"/>
                  </a:lnTo>
                  <a:cubicBezTo>
                    <a:pt x="1" y="10902"/>
                    <a:pt x="488" y="11394"/>
                    <a:pt x="1093" y="11394"/>
                  </a:cubicBezTo>
                  <a:lnTo>
                    <a:pt x="8354" y="11394"/>
                  </a:lnTo>
                  <a:cubicBezTo>
                    <a:pt x="8696" y="11394"/>
                    <a:pt x="9020" y="11230"/>
                    <a:pt x="9226" y="10958"/>
                  </a:cubicBezTo>
                  <a:lnTo>
                    <a:pt x="9230" y="10954"/>
                  </a:lnTo>
                  <a:cubicBezTo>
                    <a:pt x="9235" y="10939"/>
                    <a:pt x="9244" y="10930"/>
                    <a:pt x="9254" y="10921"/>
                  </a:cubicBezTo>
                  <a:cubicBezTo>
                    <a:pt x="9258" y="10916"/>
                    <a:pt x="9258" y="10916"/>
                    <a:pt x="9258" y="10916"/>
                  </a:cubicBezTo>
                  <a:cubicBezTo>
                    <a:pt x="9268" y="10902"/>
                    <a:pt x="9277" y="10893"/>
                    <a:pt x="9282" y="10883"/>
                  </a:cubicBezTo>
                  <a:cubicBezTo>
                    <a:pt x="9287" y="10879"/>
                    <a:pt x="9287" y="10879"/>
                    <a:pt x="9287" y="10874"/>
                  </a:cubicBezTo>
                  <a:cubicBezTo>
                    <a:pt x="9291" y="10869"/>
                    <a:pt x="9301" y="10850"/>
                    <a:pt x="9305" y="10846"/>
                  </a:cubicBezTo>
                  <a:cubicBezTo>
                    <a:pt x="9315" y="10836"/>
                    <a:pt x="9310" y="10836"/>
                    <a:pt x="9315" y="10832"/>
                  </a:cubicBezTo>
                  <a:cubicBezTo>
                    <a:pt x="9319" y="10822"/>
                    <a:pt x="9324" y="10813"/>
                    <a:pt x="9329" y="10804"/>
                  </a:cubicBezTo>
                  <a:cubicBezTo>
                    <a:pt x="9329" y="10799"/>
                    <a:pt x="9329" y="10794"/>
                    <a:pt x="9333" y="10790"/>
                  </a:cubicBezTo>
                  <a:cubicBezTo>
                    <a:pt x="9338" y="10780"/>
                    <a:pt x="9343" y="10771"/>
                    <a:pt x="9347" y="10766"/>
                  </a:cubicBezTo>
                  <a:cubicBezTo>
                    <a:pt x="9352" y="10761"/>
                    <a:pt x="9352" y="10752"/>
                    <a:pt x="9357" y="10752"/>
                  </a:cubicBezTo>
                  <a:cubicBezTo>
                    <a:pt x="9357" y="10743"/>
                    <a:pt x="9362" y="10733"/>
                    <a:pt x="9366" y="10724"/>
                  </a:cubicBezTo>
                  <a:cubicBezTo>
                    <a:pt x="9371" y="10715"/>
                    <a:pt x="9371" y="10710"/>
                    <a:pt x="9371" y="10705"/>
                  </a:cubicBezTo>
                  <a:cubicBezTo>
                    <a:pt x="9376" y="10696"/>
                    <a:pt x="9380" y="10682"/>
                    <a:pt x="9385" y="10677"/>
                  </a:cubicBezTo>
                  <a:cubicBezTo>
                    <a:pt x="9385" y="10668"/>
                    <a:pt x="9385" y="10668"/>
                    <a:pt x="9390" y="10658"/>
                  </a:cubicBezTo>
                  <a:lnTo>
                    <a:pt x="9399" y="10626"/>
                  </a:lnTo>
                  <a:cubicBezTo>
                    <a:pt x="9404" y="10626"/>
                    <a:pt x="9404" y="10621"/>
                    <a:pt x="9404" y="10612"/>
                  </a:cubicBezTo>
                  <a:cubicBezTo>
                    <a:pt x="9408" y="10597"/>
                    <a:pt x="9413" y="10583"/>
                    <a:pt x="9418" y="10569"/>
                  </a:cubicBezTo>
                  <a:cubicBezTo>
                    <a:pt x="9380" y="10537"/>
                    <a:pt x="9343" y="10499"/>
                    <a:pt x="9310" y="10471"/>
                  </a:cubicBezTo>
                  <a:cubicBezTo>
                    <a:pt x="9305" y="10466"/>
                    <a:pt x="9301" y="10462"/>
                    <a:pt x="9296" y="10457"/>
                  </a:cubicBezTo>
                  <a:cubicBezTo>
                    <a:pt x="9258" y="10429"/>
                    <a:pt x="9230" y="10391"/>
                    <a:pt x="9193" y="10359"/>
                  </a:cubicBezTo>
                  <a:lnTo>
                    <a:pt x="9179" y="10345"/>
                  </a:lnTo>
                  <a:cubicBezTo>
                    <a:pt x="9146" y="10307"/>
                    <a:pt x="9113" y="10274"/>
                    <a:pt x="9085" y="10237"/>
                  </a:cubicBezTo>
                  <a:cubicBezTo>
                    <a:pt x="9080" y="10232"/>
                    <a:pt x="9076" y="10232"/>
                    <a:pt x="9076" y="10227"/>
                  </a:cubicBezTo>
                  <a:cubicBezTo>
                    <a:pt x="9048" y="10190"/>
                    <a:pt x="9010" y="10148"/>
                    <a:pt x="8982" y="10110"/>
                  </a:cubicBezTo>
                  <a:cubicBezTo>
                    <a:pt x="7844" y="8672"/>
                    <a:pt x="8054" y="6592"/>
                    <a:pt x="9451" y="5407"/>
                  </a:cubicBezTo>
                  <a:lnTo>
                    <a:pt x="9451" y="1096"/>
                  </a:lnTo>
                  <a:cubicBezTo>
                    <a:pt x="9451" y="492"/>
                    <a:pt x="8963" y="0"/>
                    <a:pt x="835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3"/>
            <p:cNvSpPr/>
            <p:nvPr/>
          </p:nvSpPr>
          <p:spPr>
            <a:xfrm>
              <a:off x="2796650" y="2368950"/>
              <a:ext cx="129550" cy="25575"/>
            </a:xfrm>
            <a:custGeom>
              <a:rect b="b" l="l" r="r" t="t"/>
              <a:pathLst>
                <a:path extrusionOk="0" h="1023" w="5182">
                  <a:moveTo>
                    <a:pt x="0" y="1"/>
                  </a:moveTo>
                  <a:lnTo>
                    <a:pt x="0" y="1022"/>
                  </a:lnTo>
                  <a:lnTo>
                    <a:pt x="5182" y="1022"/>
                  </a:lnTo>
                  <a:lnTo>
                    <a:pt x="518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3"/>
            <p:cNvSpPr/>
            <p:nvPr/>
          </p:nvSpPr>
          <p:spPr>
            <a:xfrm>
              <a:off x="2892800" y="2368950"/>
              <a:ext cx="33300" cy="25575"/>
            </a:xfrm>
            <a:custGeom>
              <a:rect b="b" l="l" r="r" t="t"/>
              <a:pathLst>
                <a:path extrusionOk="0" h="1023" w="1332">
                  <a:moveTo>
                    <a:pt x="1" y="1"/>
                  </a:moveTo>
                  <a:lnTo>
                    <a:pt x="1" y="1022"/>
                  </a:lnTo>
                  <a:lnTo>
                    <a:pt x="1331" y="1022"/>
                  </a:lnTo>
                  <a:lnTo>
                    <a:pt x="133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3"/>
            <p:cNvSpPr/>
            <p:nvPr/>
          </p:nvSpPr>
          <p:spPr>
            <a:xfrm>
              <a:off x="2769700" y="2295750"/>
              <a:ext cx="183225" cy="73225"/>
            </a:xfrm>
            <a:custGeom>
              <a:rect b="b" l="l" r="r" t="t"/>
              <a:pathLst>
                <a:path extrusionOk="0" h="2929" w="7329">
                  <a:moveTo>
                    <a:pt x="413" y="1"/>
                  </a:moveTo>
                  <a:cubicBezTo>
                    <a:pt x="183" y="1"/>
                    <a:pt x="1" y="184"/>
                    <a:pt x="1" y="408"/>
                  </a:cubicBezTo>
                  <a:lnTo>
                    <a:pt x="1" y="1463"/>
                  </a:lnTo>
                  <a:lnTo>
                    <a:pt x="1" y="2517"/>
                  </a:lnTo>
                  <a:cubicBezTo>
                    <a:pt x="1" y="2742"/>
                    <a:pt x="183" y="2929"/>
                    <a:pt x="413" y="2929"/>
                  </a:cubicBezTo>
                  <a:lnTo>
                    <a:pt x="6920" y="2929"/>
                  </a:lnTo>
                  <a:cubicBezTo>
                    <a:pt x="7145" y="2929"/>
                    <a:pt x="7328" y="2742"/>
                    <a:pt x="7328" y="2517"/>
                  </a:cubicBezTo>
                  <a:lnTo>
                    <a:pt x="7328" y="408"/>
                  </a:lnTo>
                  <a:cubicBezTo>
                    <a:pt x="7328" y="184"/>
                    <a:pt x="7145" y="1"/>
                    <a:pt x="692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3"/>
            <p:cNvSpPr/>
            <p:nvPr/>
          </p:nvSpPr>
          <p:spPr>
            <a:xfrm>
              <a:off x="2906850" y="2295750"/>
              <a:ext cx="46175" cy="73350"/>
            </a:xfrm>
            <a:custGeom>
              <a:rect b="b" l="l" r="r" t="t"/>
              <a:pathLst>
                <a:path extrusionOk="0" h="2934" w="1847">
                  <a:moveTo>
                    <a:pt x="1" y="1"/>
                  </a:moveTo>
                  <a:lnTo>
                    <a:pt x="1" y="2934"/>
                  </a:lnTo>
                  <a:lnTo>
                    <a:pt x="1434" y="2934"/>
                  </a:lnTo>
                  <a:cubicBezTo>
                    <a:pt x="1659" y="2934"/>
                    <a:pt x="1847" y="2746"/>
                    <a:pt x="1847" y="2521"/>
                  </a:cubicBezTo>
                  <a:lnTo>
                    <a:pt x="1847" y="413"/>
                  </a:lnTo>
                  <a:cubicBezTo>
                    <a:pt x="1847" y="188"/>
                    <a:pt x="1659" y="6"/>
                    <a:pt x="1434" y="6"/>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3"/>
            <p:cNvSpPr/>
            <p:nvPr/>
          </p:nvSpPr>
          <p:spPr>
            <a:xfrm>
              <a:off x="2784825" y="2465825"/>
              <a:ext cx="147700" cy="142125"/>
            </a:xfrm>
            <a:custGeom>
              <a:rect b="b" l="l" r="r" t="t"/>
              <a:pathLst>
                <a:path extrusionOk="0" h="5685" w="5908">
                  <a:moveTo>
                    <a:pt x="3064" y="0"/>
                  </a:moveTo>
                  <a:cubicBezTo>
                    <a:pt x="1916" y="0"/>
                    <a:pt x="876" y="694"/>
                    <a:pt x="436" y="1757"/>
                  </a:cubicBezTo>
                  <a:cubicBezTo>
                    <a:pt x="0" y="2816"/>
                    <a:pt x="239" y="4039"/>
                    <a:pt x="1054" y="4854"/>
                  </a:cubicBezTo>
                  <a:cubicBezTo>
                    <a:pt x="1596" y="5396"/>
                    <a:pt x="2323" y="5684"/>
                    <a:pt x="3062" y="5684"/>
                  </a:cubicBezTo>
                  <a:cubicBezTo>
                    <a:pt x="3429" y="5684"/>
                    <a:pt x="3799" y="5614"/>
                    <a:pt x="4151" y="5468"/>
                  </a:cubicBezTo>
                  <a:cubicBezTo>
                    <a:pt x="5215" y="5027"/>
                    <a:pt x="5903" y="3992"/>
                    <a:pt x="5908" y="2844"/>
                  </a:cubicBezTo>
                  <a:cubicBezTo>
                    <a:pt x="5903" y="1275"/>
                    <a:pt x="4634" y="0"/>
                    <a:pt x="306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3"/>
            <p:cNvSpPr/>
            <p:nvPr/>
          </p:nvSpPr>
          <p:spPr>
            <a:xfrm>
              <a:off x="2802975" y="2478350"/>
              <a:ext cx="140100" cy="129625"/>
            </a:xfrm>
            <a:custGeom>
              <a:rect b="b" l="l" r="r" t="t"/>
              <a:pathLst>
                <a:path extrusionOk="0" h="5185" w="5604">
                  <a:moveTo>
                    <a:pt x="3950" y="1"/>
                  </a:moveTo>
                  <a:lnTo>
                    <a:pt x="3950" y="1"/>
                  </a:lnTo>
                  <a:cubicBezTo>
                    <a:pt x="4727" y="1130"/>
                    <a:pt x="4587" y="2652"/>
                    <a:pt x="3617" y="3622"/>
                  </a:cubicBezTo>
                  <a:cubicBezTo>
                    <a:pt x="3067" y="4172"/>
                    <a:pt x="2338" y="4456"/>
                    <a:pt x="1606" y="4456"/>
                  </a:cubicBezTo>
                  <a:cubicBezTo>
                    <a:pt x="1047" y="4456"/>
                    <a:pt x="487" y="4291"/>
                    <a:pt x="0" y="3955"/>
                  </a:cubicBezTo>
                  <a:lnTo>
                    <a:pt x="0" y="3955"/>
                  </a:lnTo>
                  <a:cubicBezTo>
                    <a:pt x="556" y="4765"/>
                    <a:pt x="1445" y="5185"/>
                    <a:pt x="2341" y="5185"/>
                  </a:cubicBezTo>
                  <a:cubicBezTo>
                    <a:pt x="3062" y="5185"/>
                    <a:pt x="3788" y="4913"/>
                    <a:pt x="4348" y="4353"/>
                  </a:cubicBezTo>
                  <a:cubicBezTo>
                    <a:pt x="5604" y="3097"/>
                    <a:pt x="5411" y="1008"/>
                    <a:pt x="3950" y="1"/>
                  </a:cubicBez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3"/>
            <p:cNvSpPr/>
            <p:nvPr/>
          </p:nvSpPr>
          <p:spPr>
            <a:xfrm>
              <a:off x="2942700" y="2509750"/>
              <a:ext cx="176300" cy="169625"/>
            </a:xfrm>
            <a:custGeom>
              <a:rect b="b" l="l" r="r" t="t"/>
              <a:pathLst>
                <a:path extrusionOk="0" h="6785" w="7052">
                  <a:moveTo>
                    <a:pt x="3668" y="0"/>
                  </a:moveTo>
                  <a:cubicBezTo>
                    <a:pt x="3665" y="0"/>
                    <a:pt x="3662" y="0"/>
                    <a:pt x="3659" y="0"/>
                  </a:cubicBezTo>
                  <a:cubicBezTo>
                    <a:pt x="2287" y="0"/>
                    <a:pt x="1050" y="825"/>
                    <a:pt x="525" y="2090"/>
                  </a:cubicBezTo>
                  <a:cubicBezTo>
                    <a:pt x="0" y="3359"/>
                    <a:pt x="291" y="4816"/>
                    <a:pt x="1261" y="5791"/>
                  </a:cubicBezTo>
                  <a:cubicBezTo>
                    <a:pt x="1910" y="6440"/>
                    <a:pt x="2779" y="6784"/>
                    <a:pt x="3662" y="6784"/>
                  </a:cubicBezTo>
                  <a:cubicBezTo>
                    <a:pt x="4098" y="6784"/>
                    <a:pt x="4539" y="6700"/>
                    <a:pt x="4957" y="6526"/>
                  </a:cubicBezTo>
                  <a:cubicBezTo>
                    <a:pt x="6227" y="6002"/>
                    <a:pt x="7051" y="4765"/>
                    <a:pt x="7051" y="3392"/>
                  </a:cubicBezTo>
                  <a:cubicBezTo>
                    <a:pt x="7051" y="1521"/>
                    <a:pt x="5538" y="0"/>
                    <a:pt x="3668"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3"/>
            <p:cNvSpPr/>
            <p:nvPr/>
          </p:nvSpPr>
          <p:spPr>
            <a:xfrm>
              <a:off x="2966700" y="2527075"/>
              <a:ext cx="163900" cy="152375"/>
            </a:xfrm>
            <a:custGeom>
              <a:rect b="b" l="l" r="r" t="t"/>
              <a:pathLst>
                <a:path extrusionOk="0" h="6095" w="6556">
                  <a:moveTo>
                    <a:pt x="4751" y="1"/>
                  </a:moveTo>
                  <a:cubicBezTo>
                    <a:pt x="5777" y="1350"/>
                    <a:pt x="5651" y="3247"/>
                    <a:pt x="4452" y="4447"/>
                  </a:cubicBezTo>
                  <a:cubicBezTo>
                    <a:pt x="3793" y="5105"/>
                    <a:pt x="2923" y="5441"/>
                    <a:pt x="2049" y="5441"/>
                  </a:cubicBezTo>
                  <a:cubicBezTo>
                    <a:pt x="1331" y="5441"/>
                    <a:pt x="610" y="5214"/>
                    <a:pt x="1" y="4751"/>
                  </a:cubicBezTo>
                  <a:lnTo>
                    <a:pt x="1" y="4751"/>
                  </a:lnTo>
                  <a:cubicBezTo>
                    <a:pt x="673" y="5639"/>
                    <a:pt x="1686" y="6094"/>
                    <a:pt x="2706" y="6094"/>
                  </a:cubicBezTo>
                  <a:cubicBezTo>
                    <a:pt x="3568" y="6094"/>
                    <a:pt x="4435" y="5768"/>
                    <a:pt x="5103" y="5102"/>
                  </a:cubicBezTo>
                  <a:cubicBezTo>
                    <a:pt x="6555" y="3645"/>
                    <a:pt x="6391" y="1242"/>
                    <a:pt x="4751" y="1"/>
                  </a:cubicBez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3"/>
            <p:cNvSpPr/>
            <p:nvPr/>
          </p:nvSpPr>
          <p:spPr>
            <a:xfrm>
              <a:off x="2975950" y="2535750"/>
              <a:ext cx="127350" cy="127450"/>
            </a:xfrm>
            <a:custGeom>
              <a:rect b="b" l="l" r="r" t="t"/>
              <a:pathLst>
                <a:path extrusionOk="0" h="5098" w="5094">
                  <a:moveTo>
                    <a:pt x="4789" y="0"/>
                  </a:moveTo>
                  <a:cubicBezTo>
                    <a:pt x="4766" y="10"/>
                    <a:pt x="4747" y="24"/>
                    <a:pt x="4728" y="42"/>
                  </a:cubicBezTo>
                  <a:lnTo>
                    <a:pt x="48" y="4727"/>
                  </a:lnTo>
                  <a:cubicBezTo>
                    <a:pt x="29" y="4741"/>
                    <a:pt x="10" y="4765"/>
                    <a:pt x="1" y="4788"/>
                  </a:cubicBezTo>
                  <a:cubicBezTo>
                    <a:pt x="132" y="4901"/>
                    <a:pt x="273" y="5004"/>
                    <a:pt x="418" y="5097"/>
                  </a:cubicBezTo>
                  <a:lnTo>
                    <a:pt x="5094" y="412"/>
                  </a:lnTo>
                  <a:cubicBezTo>
                    <a:pt x="5005" y="267"/>
                    <a:pt x="4901" y="127"/>
                    <a:pt x="4789" y="0"/>
                  </a:cubicBez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3"/>
            <p:cNvSpPr/>
            <p:nvPr/>
          </p:nvSpPr>
          <p:spPr>
            <a:xfrm>
              <a:off x="3033225" y="2403425"/>
              <a:ext cx="131225" cy="250525"/>
            </a:xfrm>
            <a:custGeom>
              <a:rect b="b" l="l" r="r" t="t"/>
              <a:pathLst>
                <a:path extrusionOk="0" h="10021" w="5249">
                  <a:moveTo>
                    <a:pt x="2544" y="1"/>
                  </a:moveTo>
                  <a:cubicBezTo>
                    <a:pt x="2409" y="1"/>
                    <a:pt x="2273" y="9"/>
                    <a:pt x="2170" y="32"/>
                  </a:cubicBezTo>
                  <a:cubicBezTo>
                    <a:pt x="952" y="327"/>
                    <a:pt x="1" y="1325"/>
                    <a:pt x="1" y="2618"/>
                  </a:cubicBezTo>
                  <a:lnTo>
                    <a:pt x="1" y="4253"/>
                  </a:lnTo>
                  <a:lnTo>
                    <a:pt x="38" y="4253"/>
                  </a:lnTo>
                  <a:cubicBezTo>
                    <a:pt x="1406" y="4253"/>
                    <a:pt x="2634" y="5073"/>
                    <a:pt x="3163" y="6333"/>
                  </a:cubicBezTo>
                  <a:cubicBezTo>
                    <a:pt x="3693" y="7589"/>
                    <a:pt x="3416" y="9041"/>
                    <a:pt x="2465" y="10020"/>
                  </a:cubicBezTo>
                  <a:lnTo>
                    <a:pt x="2625" y="10020"/>
                  </a:lnTo>
                  <a:cubicBezTo>
                    <a:pt x="2627" y="10020"/>
                    <a:pt x="2630" y="10020"/>
                    <a:pt x="2633" y="10020"/>
                  </a:cubicBezTo>
                  <a:cubicBezTo>
                    <a:pt x="4082" y="10020"/>
                    <a:pt x="5248" y="8846"/>
                    <a:pt x="5248" y="7397"/>
                  </a:cubicBezTo>
                  <a:lnTo>
                    <a:pt x="5248" y="2613"/>
                  </a:lnTo>
                  <a:cubicBezTo>
                    <a:pt x="5248" y="1339"/>
                    <a:pt x="4335" y="252"/>
                    <a:pt x="3084" y="32"/>
                  </a:cubicBezTo>
                  <a:cubicBezTo>
                    <a:pt x="3084" y="32"/>
                    <a:pt x="2815" y="1"/>
                    <a:pt x="2544"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3"/>
            <p:cNvSpPr/>
            <p:nvPr/>
          </p:nvSpPr>
          <p:spPr>
            <a:xfrm>
              <a:off x="3086525" y="2403425"/>
              <a:ext cx="77925" cy="250625"/>
            </a:xfrm>
            <a:custGeom>
              <a:rect b="b" l="l" r="r" t="t"/>
              <a:pathLst>
                <a:path extrusionOk="0" h="10025" w="3117">
                  <a:moveTo>
                    <a:pt x="488" y="0"/>
                  </a:moveTo>
                  <a:cubicBezTo>
                    <a:pt x="334" y="0"/>
                    <a:pt x="181" y="11"/>
                    <a:pt x="29" y="32"/>
                  </a:cubicBezTo>
                  <a:cubicBezTo>
                    <a:pt x="24" y="37"/>
                    <a:pt x="15" y="37"/>
                    <a:pt x="1" y="41"/>
                  </a:cubicBezTo>
                  <a:cubicBezTo>
                    <a:pt x="1242" y="276"/>
                    <a:pt x="2137" y="1358"/>
                    <a:pt x="2137" y="2618"/>
                  </a:cubicBezTo>
                  <a:lnTo>
                    <a:pt x="2137" y="7406"/>
                  </a:lnTo>
                  <a:cubicBezTo>
                    <a:pt x="2137" y="8474"/>
                    <a:pt x="1490" y="9435"/>
                    <a:pt x="497" y="9838"/>
                  </a:cubicBezTo>
                  <a:cubicBezTo>
                    <a:pt x="441" y="9898"/>
                    <a:pt x="385" y="9964"/>
                    <a:pt x="333" y="10020"/>
                  </a:cubicBezTo>
                  <a:cubicBezTo>
                    <a:pt x="385" y="10025"/>
                    <a:pt x="436" y="10025"/>
                    <a:pt x="493" y="10025"/>
                  </a:cubicBezTo>
                  <a:cubicBezTo>
                    <a:pt x="1940" y="10025"/>
                    <a:pt x="3116" y="8849"/>
                    <a:pt x="3116" y="7401"/>
                  </a:cubicBezTo>
                  <a:lnTo>
                    <a:pt x="3116" y="2613"/>
                  </a:lnTo>
                  <a:cubicBezTo>
                    <a:pt x="3116" y="1344"/>
                    <a:pt x="2203" y="257"/>
                    <a:pt x="952" y="32"/>
                  </a:cubicBezTo>
                  <a:cubicBezTo>
                    <a:pt x="797" y="11"/>
                    <a:pt x="642" y="0"/>
                    <a:pt x="488"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3"/>
            <p:cNvSpPr/>
            <p:nvPr/>
          </p:nvSpPr>
          <p:spPr>
            <a:xfrm>
              <a:off x="3087700" y="2528600"/>
              <a:ext cx="76850" cy="125350"/>
            </a:xfrm>
            <a:custGeom>
              <a:rect b="b" l="l" r="r" t="t"/>
              <a:pathLst>
                <a:path extrusionOk="0" h="5014" w="3074">
                  <a:moveTo>
                    <a:pt x="0" y="0"/>
                  </a:moveTo>
                  <a:cubicBezTo>
                    <a:pt x="1551" y="1261"/>
                    <a:pt x="1687" y="3584"/>
                    <a:pt x="291" y="5013"/>
                  </a:cubicBezTo>
                  <a:lnTo>
                    <a:pt x="450" y="5013"/>
                  </a:lnTo>
                  <a:cubicBezTo>
                    <a:pt x="453" y="5013"/>
                    <a:pt x="456" y="5013"/>
                    <a:pt x="459" y="5013"/>
                  </a:cubicBezTo>
                  <a:cubicBezTo>
                    <a:pt x="1903" y="5013"/>
                    <a:pt x="3074" y="3839"/>
                    <a:pt x="3074" y="2390"/>
                  </a:cubicBezTo>
                  <a:lnTo>
                    <a:pt x="307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3"/>
            <p:cNvSpPr/>
            <p:nvPr/>
          </p:nvSpPr>
          <p:spPr>
            <a:xfrm>
              <a:off x="3094850" y="2528600"/>
              <a:ext cx="69600" cy="125450"/>
            </a:xfrm>
            <a:custGeom>
              <a:rect b="b" l="l" r="r" t="t"/>
              <a:pathLst>
                <a:path extrusionOk="0" h="5018" w="2784">
                  <a:moveTo>
                    <a:pt x="1809" y="0"/>
                  </a:moveTo>
                  <a:lnTo>
                    <a:pt x="1809" y="2399"/>
                  </a:lnTo>
                  <a:lnTo>
                    <a:pt x="1804" y="2399"/>
                  </a:lnTo>
                  <a:cubicBezTo>
                    <a:pt x="1804" y="3467"/>
                    <a:pt x="1157" y="4428"/>
                    <a:pt x="164" y="4831"/>
                  </a:cubicBezTo>
                  <a:cubicBezTo>
                    <a:pt x="141" y="4859"/>
                    <a:pt x="117" y="4887"/>
                    <a:pt x="89" y="4915"/>
                  </a:cubicBezTo>
                  <a:lnTo>
                    <a:pt x="75" y="4929"/>
                  </a:lnTo>
                  <a:cubicBezTo>
                    <a:pt x="52" y="4957"/>
                    <a:pt x="24" y="4990"/>
                    <a:pt x="0" y="5013"/>
                  </a:cubicBezTo>
                  <a:cubicBezTo>
                    <a:pt x="52" y="5018"/>
                    <a:pt x="103" y="5018"/>
                    <a:pt x="160" y="5018"/>
                  </a:cubicBezTo>
                  <a:cubicBezTo>
                    <a:pt x="1607" y="5018"/>
                    <a:pt x="2783" y="3842"/>
                    <a:pt x="2783" y="2394"/>
                  </a:cubicBezTo>
                  <a:lnTo>
                    <a:pt x="278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3"/>
            <p:cNvSpPr/>
            <p:nvPr/>
          </p:nvSpPr>
          <p:spPr>
            <a:xfrm>
              <a:off x="2819825" y="2497650"/>
              <a:ext cx="82950" cy="78675"/>
            </a:xfrm>
            <a:custGeom>
              <a:rect b="b" l="l" r="r" t="t"/>
              <a:pathLst>
                <a:path extrusionOk="0" h="3147" w="3318">
                  <a:moveTo>
                    <a:pt x="1659" y="0"/>
                  </a:moveTo>
                  <a:cubicBezTo>
                    <a:pt x="1528" y="0"/>
                    <a:pt x="1397" y="88"/>
                    <a:pt x="1397" y="264"/>
                  </a:cubicBezTo>
                  <a:lnTo>
                    <a:pt x="1397" y="1309"/>
                  </a:lnTo>
                  <a:lnTo>
                    <a:pt x="352" y="1309"/>
                  </a:lnTo>
                  <a:cubicBezTo>
                    <a:pt x="1" y="1309"/>
                    <a:pt x="1" y="1838"/>
                    <a:pt x="352" y="1838"/>
                  </a:cubicBezTo>
                  <a:lnTo>
                    <a:pt x="1397" y="1838"/>
                  </a:lnTo>
                  <a:lnTo>
                    <a:pt x="1397" y="2883"/>
                  </a:lnTo>
                  <a:cubicBezTo>
                    <a:pt x="1397" y="3059"/>
                    <a:pt x="1528" y="3146"/>
                    <a:pt x="1659" y="3146"/>
                  </a:cubicBezTo>
                  <a:cubicBezTo>
                    <a:pt x="1791" y="3146"/>
                    <a:pt x="1922" y="3059"/>
                    <a:pt x="1922" y="2883"/>
                  </a:cubicBezTo>
                  <a:lnTo>
                    <a:pt x="1922" y="1838"/>
                  </a:lnTo>
                  <a:lnTo>
                    <a:pt x="2971" y="1838"/>
                  </a:lnTo>
                  <a:cubicBezTo>
                    <a:pt x="3318" y="1838"/>
                    <a:pt x="3318" y="1309"/>
                    <a:pt x="2971" y="1309"/>
                  </a:cubicBezTo>
                  <a:lnTo>
                    <a:pt x="1922" y="1309"/>
                  </a:lnTo>
                  <a:lnTo>
                    <a:pt x="1922" y="264"/>
                  </a:lnTo>
                  <a:cubicBezTo>
                    <a:pt x="1922" y="88"/>
                    <a:pt x="1791" y="0"/>
                    <a:pt x="16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3"/>
            <p:cNvSpPr/>
            <p:nvPr/>
          </p:nvSpPr>
          <p:spPr>
            <a:xfrm>
              <a:off x="2808125" y="2288825"/>
              <a:ext cx="13150" cy="86475"/>
            </a:xfrm>
            <a:custGeom>
              <a:rect b="b" l="l" r="r" t="t"/>
              <a:pathLst>
                <a:path extrusionOk="0" h="3459" w="526">
                  <a:moveTo>
                    <a:pt x="263" y="0"/>
                  </a:moveTo>
                  <a:cubicBezTo>
                    <a:pt x="132" y="0"/>
                    <a:pt x="0" y="88"/>
                    <a:pt x="0" y="264"/>
                  </a:cubicBezTo>
                  <a:lnTo>
                    <a:pt x="0" y="3197"/>
                  </a:lnTo>
                  <a:cubicBezTo>
                    <a:pt x="0" y="3342"/>
                    <a:pt x="118" y="3459"/>
                    <a:pt x="263" y="3459"/>
                  </a:cubicBezTo>
                  <a:cubicBezTo>
                    <a:pt x="408" y="3459"/>
                    <a:pt x="525" y="3342"/>
                    <a:pt x="525" y="3197"/>
                  </a:cubicBezTo>
                  <a:lnTo>
                    <a:pt x="525" y="264"/>
                  </a:lnTo>
                  <a:cubicBezTo>
                    <a:pt x="525" y="88"/>
                    <a:pt x="394" y="0"/>
                    <a:pt x="26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3"/>
            <p:cNvSpPr/>
            <p:nvPr/>
          </p:nvSpPr>
          <p:spPr>
            <a:xfrm>
              <a:off x="2854850" y="2288825"/>
              <a:ext cx="13275" cy="86500"/>
            </a:xfrm>
            <a:custGeom>
              <a:rect b="b" l="l" r="r" t="t"/>
              <a:pathLst>
                <a:path extrusionOk="0" h="3460" w="531">
                  <a:moveTo>
                    <a:pt x="263" y="0"/>
                  </a:moveTo>
                  <a:cubicBezTo>
                    <a:pt x="132" y="0"/>
                    <a:pt x="1" y="88"/>
                    <a:pt x="1" y="264"/>
                  </a:cubicBezTo>
                  <a:lnTo>
                    <a:pt x="1" y="3197"/>
                  </a:lnTo>
                  <a:cubicBezTo>
                    <a:pt x="1" y="3342"/>
                    <a:pt x="118" y="3459"/>
                    <a:pt x="263" y="3459"/>
                  </a:cubicBezTo>
                  <a:cubicBezTo>
                    <a:pt x="266" y="3459"/>
                    <a:pt x="269" y="3459"/>
                    <a:pt x="271" y="3459"/>
                  </a:cubicBezTo>
                  <a:cubicBezTo>
                    <a:pt x="413" y="3459"/>
                    <a:pt x="530" y="3339"/>
                    <a:pt x="525" y="3197"/>
                  </a:cubicBezTo>
                  <a:lnTo>
                    <a:pt x="525" y="264"/>
                  </a:lnTo>
                  <a:cubicBezTo>
                    <a:pt x="525" y="88"/>
                    <a:pt x="394" y="0"/>
                    <a:pt x="26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3"/>
            <p:cNvSpPr/>
            <p:nvPr/>
          </p:nvSpPr>
          <p:spPr>
            <a:xfrm>
              <a:off x="2901700" y="2288825"/>
              <a:ext cx="13150" cy="86475"/>
            </a:xfrm>
            <a:custGeom>
              <a:rect b="b" l="l" r="r" t="t"/>
              <a:pathLst>
                <a:path extrusionOk="0" h="3459" w="526">
                  <a:moveTo>
                    <a:pt x="263" y="0"/>
                  </a:moveTo>
                  <a:cubicBezTo>
                    <a:pt x="132" y="0"/>
                    <a:pt x="1" y="88"/>
                    <a:pt x="1" y="264"/>
                  </a:cubicBezTo>
                  <a:lnTo>
                    <a:pt x="1" y="3197"/>
                  </a:lnTo>
                  <a:cubicBezTo>
                    <a:pt x="1" y="3342"/>
                    <a:pt x="118" y="3459"/>
                    <a:pt x="263" y="3459"/>
                  </a:cubicBezTo>
                  <a:cubicBezTo>
                    <a:pt x="408" y="3459"/>
                    <a:pt x="525" y="3342"/>
                    <a:pt x="525" y="3197"/>
                  </a:cubicBezTo>
                  <a:lnTo>
                    <a:pt x="525" y="264"/>
                  </a:lnTo>
                  <a:cubicBezTo>
                    <a:pt x="525" y="88"/>
                    <a:pt x="394" y="0"/>
                    <a:pt x="26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3"/>
            <p:cNvSpPr/>
            <p:nvPr/>
          </p:nvSpPr>
          <p:spPr>
            <a:xfrm>
              <a:off x="2966125" y="2530250"/>
              <a:ext cx="134800" cy="130125"/>
            </a:xfrm>
            <a:custGeom>
              <a:rect b="b" l="l" r="r" t="t"/>
              <a:pathLst>
                <a:path extrusionOk="0" h="5205" w="5392">
                  <a:moveTo>
                    <a:pt x="5025" y="0"/>
                  </a:moveTo>
                  <a:cubicBezTo>
                    <a:pt x="4966" y="0"/>
                    <a:pt x="4905" y="23"/>
                    <a:pt x="4849" y="75"/>
                  </a:cubicBezTo>
                  <a:lnTo>
                    <a:pt x="164" y="4760"/>
                  </a:lnTo>
                  <a:cubicBezTo>
                    <a:pt x="0" y="4924"/>
                    <a:pt x="118" y="5205"/>
                    <a:pt x="347" y="5205"/>
                  </a:cubicBezTo>
                  <a:cubicBezTo>
                    <a:pt x="417" y="5205"/>
                    <a:pt x="483" y="5177"/>
                    <a:pt x="530" y="5130"/>
                  </a:cubicBezTo>
                  <a:lnTo>
                    <a:pt x="5215" y="445"/>
                  </a:lnTo>
                  <a:cubicBezTo>
                    <a:pt x="5392" y="253"/>
                    <a:pt x="5223" y="0"/>
                    <a:pt x="50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9" name="Google Shape;2269;p23"/>
          <p:cNvGrpSpPr/>
          <p:nvPr/>
        </p:nvGrpSpPr>
        <p:grpSpPr>
          <a:xfrm>
            <a:off x="2069538" y="8007624"/>
            <a:ext cx="304550" cy="421200"/>
            <a:chOff x="7573775" y="3561500"/>
            <a:chExt cx="304550" cy="421200"/>
          </a:xfrm>
        </p:grpSpPr>
        <p:sp>
          <p:nvSpPr>
            <p:cNvPr id="2270" name="Google Shape;2270;p23"/>
            <p:cNvSpPr/>
            <p:nvPr/>
          </p:nvSpPr>
          <p:spPr>
            <a:xfrm>
              <a:off x="7757550" y="3634125"/>
              <a:ext cx="16425" cy="38075"/>
            </a:xfrm>
            <a:custGeom>
              <a:rect b="b" l="l" r="r" t="t"/>
              <a:pathLst>
                <a:path extrusionOk="0" h="1523" w="657">
                  <a:moveTo>
                    <a:pt x="329" y="0"/>
                  </a:moveTo>
                  <a:cubicBezTo>
                    <a:pt x="146" y="0"/>
                    <a:pt x="1" y="150"/>
                    <a:pt x="1" y="333"/>
                  </a:cubicBezTo>
                  <a:lnTo>
                    <a:pt x="1" y="1190"/>
                  </a:lnTo>
                  <a:cubicBezTo>
                    <a:pt x="1" y="1373"/>
                    <a:pt x="146" y="1523"/>
                    <a:pt x="329" y="1523"/>
                  </a:cubicBezTo>
                  <a:cubicBezTo>
                    <a:pt x="511" y="1518"/>
                    <a:pt x="657" y="1373"/>
                    <a:pt x="657" y="1190"/>
                  </a:cubicBezTo>
                  <a:lnTo>
                    <a:pt x="657" y="333"/>
                  </a:lnTo>
                  <a:cubicBezTo>
                    <a:pt x="657" y="150"/>
                    <a:pt x="511" y="0"/>
                    <a:pt x="32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3"/>
            <p:cNvSpPr/>
            <p:nvPr/>
          </p:nvSpPr>
          <p:spPr>
            <a:xfrm>
              <a:off x="7757550" y="3906075"/>
              <a:ext cx="16425" cy="76625"/>
            </a:xfrm>
            <a:custGeom>
              <a:rect b="b" l="l" r="r" t="t"/>
              <a:pathLst>
                <a:path extrusionOk="0" h="3065" w="657">
                  <a:moveTo>
                    <a:pt x="329" y="1"/>
                  </a:moveTo>
                  <a:cubicBezTo>
                    <a:pt x="146" y="1"/>
                    <a:pt x="1" y="151"/>
                    <a:pt x="1" y="333"/>
                  </a:cubicBezTo>
                  <a:lnTo>
                    <a:pt x="1" y="2732"/>
                  </a:lnTo>
                  <a:cubicBezTo>
                    <a:pt x="1" y="2915"/>
                    <a:pt x="146" y="3065"/>
                    <a:pt x="329" y="3065"/>
                  </a:cubicBezTo>
                  <a:cubicBezTo>
                    <a:pt x="507" y="3060"/>
                    <a:pt x="657" y="2919"/>
                    <a:pt x="657" y="2737"/>
                  </a:cubicBezTo>
                  <a:lnTo>
                    <a:pt x="657" y="333"/>
                  </a:lnTo>
                  <a:cubicBezTo>
                    <a:pt x="657" y="151"/>
                    <a:pt x="511" y="1"/>
                    <a:pt x="32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3"/>
            <p:cNvSpPr/>
            <p:nvPr/>
          </p:nvSpPr>
          <p:spPr>
            <a:xfrm>
              <a:off x="7653200" y="3662350"/>
              <a:ext cx="225025" cy="221275"/>
            </a:xfrm>
            <a:custGeom>
              <a:rect b="b" l="l" r="r" t="t"/>
              <a:pathLst>
                <a:path extrusionOk="0" h="8851" w="9001">
                  <a:moveTo>
                    <a:pt x="928" y="0"/>
                  </a:moveTo>
                  <a:cubicBezTo>
                    <a:pt x="408" y="0"/>
                    <a:pt x="0" y="450"/>
                    <a:pt x="52" y="970"/>
                  </a:cubicBezTo>
                  <a:lnTo>
                    <a:pt x="712" y="7670"/>
                  </a:lnTo>
                  <a:cubicBezTo>
                    <a:pt x="801" y="8583"/>
                    <a:pt x="1575" y="8850"/>
                    <a:pt x="2488" y="8850"/>
                  </a:cubicBezTo>
                  <a:lnTo>
                    <a:pt x="6512" y="8850"/>
                  </a:lnTo>
                  <a:cubicBezTo>
                    <a:pt x="7431" y="8850"/>
                    <a:pt x="8204" y="8579"/>
                    <a:pt x="8288" y="7670"/>
                  </a:cubicBezTo>
                  <a:lnTo>
                    <a:pt x="8949" y="970"/>
                  </a:lnTo>
                  <a:cubicBezTo>
                    <a:pt x="9000" y="450"/>
                    <a:pt x="8593" y="0"/>
                    <a:pt x="807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3"/>
            <p:cNvSpPr/>
            <p:nvPr/>
          </p:nvSpPr>
          <p:spPr>
            <a:xfrm>
              <a:off x="7773725" y="3662350"/>
              <a:ext cx="104600" cy="221275"/>
            </a:xfrm>
            <a:custGeom>
              <a:rect b="b" l="l" r="r" t="t"/>
              <a:pathLst>
                <a:path extrusionOk="0" h="8851" w="4184">
                  <a:moveTo>
                    <a:pt x="1560" y="0"/>
                  </a:moveTo>
                  <a:cubicBezTo>
                    <a:pt x="2080" y="0"/>
                    <a:pt x="2488" y="450"/>
                    <a:pt x="2436" y="970"/>
                  </a:cubicBezTo>
                  <a:lnTo>
                    <a:pt x="1776" y="7670"/>
                  </a:lnTo>
                  <a:cubicBezTo>
                    <a:pt x="1691" y="8579"/>
                    <a:pt x="918" y="8850"/>
                    <a:pt x="0" y="8850"/>
                  </a:cubicBezTo>
                  <a:lnTo>
                    <a:pt x="1691" y="8850"/>
                  </a:lnTo>
                  <a:cubicBezTo>
                    <a:pt x="2605" y="8850"/>
                    <a:pt x="3378" y="8583"/>
                    <a:pt x="3467" y="7670"/>
                  </a:cubicBezTo>
                  <a:lnTo>
                    <a:pt x="4128" y="970"/>
                  </a:lnTo>
                  <a:cubicBezTo>
                    <a:pt x="4184" y="450"/>
                    <a:pt x="3772" y="0"/>
                    <a:pt x="325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3"/>
            <p:cNvSpPr/>
            <p:nvPr/>
          </p:nvSpPr>
          <p:spPr>
            <a:xfrm>
              <a:off x="7659525" y="3735775"/>
              <a:ext cx="212825" cy="147850"/>
            </a:xfrm>
            <a:custGeom>
              <a:rect b="b" l="l" r="r" t="t"/>
              <a:pathLst>
                <a:path extrusionOk="0" h="5914" w="8513">
                  <a:moveTo>
                    <a:pt x="0" y="1"/>
                  </a:moveTo>
                  <a:lnTo>
                    <a:pt x="469" y="4733"/>
                  </a:lnTo>
                  <a:cubicBezTo>
                    <a:pt x="553" y="5642"/>
                    <a:pt x="1326" y="5913"/>
                    <a:pt x="2244" y="5913"/>
                  </a:cubicBezTo>
                  <a:lnTo>
                    <a:pt x="6269" y="5913"/>
                  </a:lnTo>
                  <a:cubicBezTo>
                    <a:pt x="7182" y="5913"/>
                    <a:pt x="7955" y="5646"/>
                    <a:pt x="8044" y="4733"/>
                  </a:cubicBezTo>
                  <a:lnTo>
                    <a:pt x="8513" y="15"/>
                  </a:lnTo>
                  <a:lnTo>
                    <a:pt x="8499"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3"/>
            <p:cNvSpPr/>
            <p:nvPr/>
          </p:nvSpPr>
          <p:spPr>
            <a:xfrm>
              <a:off x="7773600" y="3735775"/>
              <a:ext cx="98525" cy="147850"/>
            </a:xfrm>
            <a:custGeom>
              <a:rect b="b" l="l" r="r" t="t"/>
              <a:pathLst>
                <a:path extrusionOk="0" h="5914" w="3941">
                  <a:moveTo>
                    <a:pt x="2249" y="1"/>
                  </a:moveTo>
                  <a:lnTo>
                    <a:pt x="1781" y="4733"/>
                  </a:lnTo>
                  <a:cubicBezTo>
                    <a:pt x="1692" y="5642"/>
                    <a:pt x="919" y="5913"/>
                    <a:pt x="0" y="5913"/>
                  </a:cubicBezTo>
                  <a:lnTo>
                    <a:pt x="1692" y="5913"/>
                  </a:lnTo>
                  <a:cubicBezTo>
                    <a:pt x="2610" y="5913"/>
                    <a:pt x="3378" y="5646"/>
                    <a:pt x="3472" y="4733"/>
                  </a:cubicBezTo>
                  <a:lnTo>
                    <a:pt x="3941" y="15"/>
                  </a:lnTo>
                  <a:lnTo>
                    <a:pt x="393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3"/>
            <p:cNvSpPr/>
            <p:nvPr/>
          </p:nvSpPr>
          <p:spPr>
            <a:xfrm>
              <a:off x="7713875" y="3883600"/>
              <a:ext cx="104025" cy="34100"/>
            </a:xfrm>
            <a:custGeom>
              <a:rect b="b" l="l" r="r" t="t"/>
              <a:pathLst>
                <a:path extrusionOk="0" h="1364" w="4161">
                  <a:moveTo>
                    <a:pt x="0" y="0"/>
                  </a:moveTo>
                  <a:lnTo>
                    <a:pt x="0" y="651"/>
                  </a:lnTo>
                  <a:cubicBezTo>
                    <a:pt x="0" y="1045"/>
                    <a:pt x="314" y="1364"/>
                    <a:pt x="708" y="1364"/>
                  </a:cubicBezTo>
                  <a:lnTo>
                    <a:pt x="3444" y="1364"/>
                  </a:lnTo>
                  <a:cubicBezTo>
                    <a:pt x="3837" y="1359"/>
                    <a:pt x="4156" y="1045"/>
                    <a:pt x="4160" y="651"/>
                  </a:cubicBezTo>
                  <a:lnTo>
                    <a:pt x="416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3"/>
            <p:cNvSpPr/>
            <p:nvPr/>
          </p:nvSpPr>
          <p:spPr>
            <a:xfrm>
              <a:off x="7766925" y="3883600"/>
              <a:ext cx="50850" cy="34100"/>
            </a:xfrm>
            <a:custGeom>
              <a:rect b="b" l="l" r="r" t="t"/>
              <a:pathLst>
                <a:path extrusionOk="0" h="1364" w="2034">
                  <a:moveTo>
                    <a:pt x="708" y="0"/>
                  </a:moveTo>
                  <a:lnTo>
                    <a:pt x="708" y="651"/>
                  </a:lnTo>
                  <a:cubicBezTo>
                    <a:pt x="708" y="1045"/>
                    <a:pt x="389" y="1364"/>
                    <a:pt x="0" y="1364"/>
                  </a:cubicBezTo>
                  <a:lnTo>
                    <a:pt x="1326" y="1364"/>
                  </a:lnTo>
                  <a:cubicBezTo>
                    <a:pt x="1715" y="1364"/>
                    <a:pt x="2034" y="1045"/>
                    <a:pt x="2034" y="651"/>
                  </a:cubicBezTo>
                  <a:lnTo>
                    <a:pt x="203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3"/>
            <p:cNvSpPr/>
            <p:nvPr/>
          </p:nvSpPr>
          <p:spPr>
            <a:xfrm>
              <a:off x="7757550" y="3561500"/>
              <a:ext cx="16425" cy="37975"/>
            </a:xfrm>
            <a:custGeom>
              <a:rect b="b" l="l" r="r" t="t"/>
              <a:pathLst>
                <a:path extrusionOk="0" h="1519" w="657">
                  <a:moveTo>
                    <a:pt x="329" y="1"/>
                  </a:moveTo>
                  <a:cubicBezTo>
                    <a:pt x="146" y="1"/>
                    <a:pt x="1" y="151"/>
                    <a:pt x="1" y="329"/>
                  </a:cubicBezTo>
                  <a:lnTo>
                    <a:pt x="1" y="1191"/>
                  </a:lnTo>
                  <a:cubicBezTo>
                    <a:pt x="1" y="1373"/>
                    <a:pt x="146" y="1519"/>
                    <a:pt x="329" y="1519"/>
                  </a:cubicBezTo>
                  <a:cubicBezTo>
                    <a:pt x="511" y="1519"/>
                    <a:pt x="657" y="1373"/>
                    <a:pt x="657" y="1191"/>
                  </a:cubicBezTo>
                  <a:lnTo>
                    <a:pt x="657" y="329"/>
                  </a:lnTo>
                  <a:cubicBezTo>
                    <a:pt x="657" y="151"/>
                    <a:pt x="511" y="1"/>
                    <a:pt x="32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3"/>
            <p:cNvSpPr/>
            <p:nvPr/>
          </p:nvSpPr>
          <p:spPr>
            <a:xfrm>
              <a:off x="7573775" y="3583125"/>
              <a:ext cx="233225" cy="399575"/>
            </a:xfrm>
            <a:custGeom>
              <a:rect b="b" l="l" r="r" t="t"/>
              <a:pathLst>
                <a:path extrusionOk="0" h="15983" w="9329">
                  <a:moveTo>
                    <a:pt x="7677" y="1"/>
                  </a:moveTo>
                  <a:cubicBezTo>
                    <a:pt x="6970" y="1"/>
                    <a:pt x="6331" y="452"/>
                    <a:pt x="6105" y="1141"/>
                  </a:cubicBezTo>
                  <a:lnTo>
                    <a:pt x="2268" y="1141"/>
                  </a:lnTo>
                  <a:cubicBezTo>
                    <a:pt x="1018" y="1141"/>
                    <a:pt x="6" y="2153"/>
                    <a:pt x="1" y="3408"/>
                  </a:cubicBezTo>
                  <a:lnTo>
                    <a:pt x="1" y="15983"/>
                  </a:lnTo>
                  <a:lnTo>
                    <a:pt x="1083" y="15983"/>
                  </a:lnTo>
                  <a:lnTo>
                    <a:pt x="1083" y="3404"/>
                  </a:lnTo>
                  <a:cubicBezTo>
                    <a:pt x="1083" y="2753"/>
                    <a:pt x="1613" y="2223"/>
                    <a:pt x="2264" y="2223"/>
                  </a:cubicBezTo>
                  <a:lnTo>
                    <a:pt x="6565" y="2223"/>
                  </a:lnTo>
                  <a:cubicBezTo>
                    <a:pt x="6864" y="2223"/>
                    <a:pt x="7108" y="1979"/>
                    <a:pt x="7108" y="1680"/>
                  </a:cubicBezTo>
                  <a:lnTo>
                    <a:pt x="7108" y="1647"/>
                  </a:lnTo>
                  <a:cubicBezTo>
                    <a:pt x="7099" y="1328"/>
                    <a:pt x="7356" y="1066"/>
                    <a:pt x="7680" y="1066"/>
                  </a:cubicBezTo>
                  <a:cubicBezTo>
                    <a:pt x="7998" y="1066"/>
                    <a:pt x="8256" y="1333"/>
                    <a:pt x="8242" y="1656"/>
                  </a:cubicBezTo>
                  <a:lnTo>
                    <a:pt x="8242" y="1661"/>
                  </a:lnTo>
                  <a:cubicBezTo>
                    <a:pt x="8246" y="1961"/>
                    <a:pt x="8490" y="2200"/>
                    <a:pt x="8790" y="2200"/>
                  </a:cubicBezTo>
                  <a:cubicBezTo>
                    <a:pt x="9090" y="2200"/>
                    <a:pt x="9329" y="1956"/>
                    <a:pt x="9329" y="1656"/>
                  </a:cubicBezTo>
                  <a:lnTo>
                    <a:pt x="9329" y="1652"/>
                  </a:lnTo>
                  <a:cubicBezTo>
                    <a:pt x="9329" y="841"/>
                    <a:pt x="8738" y="148"/>
                    <a:pt x="7937" y="21"/>
                  </a:cubicBezTo>
                  <a:cubicBezTo>
                    <a:pt x="7850" y="7"/>
                    <a:pt x="7763" y="1"/>
                    <a:pt x="7677"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3"/>
            <p:cNvSpPr/>
            <p:nvPr/>
          </p:nvSpPr>
          <p:spPr>
            <a:xfrm>
              <a:off x="7828875" y="3698650"/>
              <a:ext cx="46775" cy="16550"/>
            </a:xfrm>
            <a:custGeom>
              <a:rect b="b" l="l" r="r" t="t"/>
              <a:pathLst>
                <a:path extrusionOk="0" h="662" w="1871">
                  <a:moveTo>
                    <a:pt x="339" y="1"/>
                  </a:moveTo>
                  <a:cubicBezTo>
                    <a:pt x="155" y="1"/>
                    <a:pt x="1" y="149"/>
                    <a:pt x="1" y="333"/>
                  </a:cubicBezTo>
                  <a:cubicBezTo>
                    <a:pt x="1" y="515"/>
                    <a:pt x="151" y="662"/>
                    <a:pt x="331" y="662"/>
                  </a:cubicBezTo>
                  <a:cubicBezTo>
                    <a:pt x="336" y="662"/>
                    <a:pt x="342" y="662"/>
                    <a:pt x="347" y="661"/>
                  </a:cubicBezTo>
                  <a:lnTo>
                    <a:pt x="1809" y="661"/>
                  </a:lnTo>
                  <a:lnTo>
                    <a:pt x="1870" y="1"/>
                  </a:lnTo>
                  <a:lnTo>
                    <a:pt x="347" y="1"/>
                  </a:lnTo>
                  <a:cubicBezTo>
                    <a:pt x="345" y="1"/>
                    <a:pt x="342" y="1"/>
                    <a:pt x="339"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3"/>
            <p:cNvSpPr/>
            <p:nvPr/>
          </p:nvSpPr>
          <p:spPr>
            <a:xfrm>
              <a:off x="7802175" y="3756400"/>
              <a:ext cx="67850" cy="16550"/>
            </a:xfrm>
            <a:custGeom>
              <a:rect b="b" l="l" r="r" t="t"/>
              <a:pathLst>
                <a:path extrusionOk="0" h="662" w="2714">
                  <a:moveTo>
                    <a:pt x="422" y="0"/>
                  </a:moveTo>
                  <a:cubicBezTo>
                    <a:pt x="1" y="19"/>
                    <a:pt x="1" y="642"/>
                    <a:pt x="422" y="661"/>
                  </a:cubicBezTo>
                  <a:lnTo>
                    <a:pt x="2652" y="661"/>
                  </a:lnTo>
                  <a:lnTo>
                    <a:pt x="2713"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3"/>
            <p:cNvSpPr/>
            <p:nvPr/>
          </p:nvSpPr>
          <p:spPr>
            <a:xfrm>
              <a:off x="7829000" y="3727575"/>
              <a:ext cx="43825" cy="16450"/>
            </a:xfrm>
            <a:custGeom>
              <a:rect b="b" l="l" r="r" t="t"/>
              <a:pathLst>
                <a:path extrusionOk="0" h="658" w="1753">
                  <a:moveTo>
                    <a:pt x="326" y="1"/>
                  </a:moveTo>
                  <a:cubicBezTo>
                    <a:pt x="146" y="1"/>
                    <a:pt x="0" y="147"/>
                    <a:pt x="0" y="329"/>
                  </a:cubicBezTo>
                  <a:cubicBezTo>
                    <a:pt x="0" y="511"/>
                    <a:pt x="146" y="657"/>
                    <a:pt x="326" y="657"/>
                  </a:cubicBezTo>
                  <a:cubicBezTo>
                    <a:pt x="331" y="657"/>
                    <a:pt x="337" y="657"/>
                    <a:pt x="342" y="657"/>
                  </a:cubicBezTo>
                  <a:lnTo>
                    <a:pt x="1692" y="657"/>
                  </a:lnTo>
                  <a:lnTo>
                    <a:pt x="1753" y="1"/>
                  </a:lnTo>
                  <a:lnTo>
                    <a:pt x="342" y="1"/>
                  </a:lnTo>
                  <a:cubicBezTo>
                    <a:pt x="337" y="1"/>
                    <a:pt x="331" y="1"/>
                    <a:pt x="326"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3"/>
            <p:cNvSpPr/>
            <p:nvPr/>
          </p:nvSpPr>
          <p:spPr>
            <a:xfrm>
              <a:off x="7829225" y="3785325"/>
              <a:ext cx="37975" cy="16425"/>
            </a:xfrm>
            <a:custGeom>
              <a:rect b="b" l="l" r="r" t="t"/>
              <a:pathLst>
                <a:path extrusionOk="0" h="657" w="1519">
                  <a:moveTo>
                    <a:pt x="333" y="1"/>
                  </a:moveTo>
                  <a:cubicBezTo>
                    <a:pt x="151" y="1"/>
                    <a:pt x="1" y="146"/>
                    <a:pt x="1" y="329"/>
                  </a:cubicBezTo>
                  <a:cubicBezTo>
                    <a:pt x="1" y="511"/>
                    <a:pt x="151" y="657"/>
                    <a:pt x="333" y="657"/>
                  </a:cubicBezTo>
                  <a:lnTo>
                    <a:pt x="1449" y="657"/>
                  </a:lnTo>
                  <a:lnTo>
                    <a:pt x="1519"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3"/>
            <p:cNvSpPr/>
            <p:nvPr/>
          </p:nvSpPr>
          <p:spPr>
            <a:xfrm>
              <a:off x="7804525" y="3814150"/>
              <a:ext cx="59875" cy="16525"/>
            </a:xfrm>
            <a:custGeom>
              <a:rect b="b" l="l" r="r" t="t"/>
              <a:pathLst>
                <a:path extrusionOk="0" h="661" w="2395">
                  <a:moveTo>
                    <a:pt x="328" y="0"/>
                  </a:moveTo>
                  <a:cubicBezTo>
                    <a:pt x="150" y="0"/>
                    <a:pt x="0" y="150"/>
                    <a:pt x="0" y="328"/>
                  </a:cubicBezTo>
                  <a:cubicBezTo>
                    <a:pt x="0" y="511"/>
                    <a:pt x="150" y="661"/>
                    <a:pt x="328" y="661"/>
                  </a:cubicBezTo>
                  <a:lnTo>
                    <a:pt x="2329" y="661"/>
                  </a:lnTo>
                  <a:lnTo>
                    <a:pt x="2394"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5" name="Google Shape;2285;p23"/>
          <p:cNvSpPr txBox="1"/>
          <p:nvPr/>
        </p:nvSpPr>
        <p:spPr>
          <a:xfrm>
            <a:off x="15825" y="11005725"/>
            <a:ext cx="7508700" cy="10680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E29578"/>
              </a:buClr>
              <a:buSzPts val="1800"/>
              <a:buFont typeface="Mada"/>
              <a:buChar char="●"/>
            </a:pPr>
            <a:r>
              <a:rPr lang="en-GB" sz="1800">
                <a:solidFill>
                  <a:srgbClr val="E29578"/>
                </a:solidFill>
                <a:latin typeface="Mada"/>
                <a:ea typeface="Mada"/>
                <a:cs typeface="Mada"/>
                <a:sym typeface="Mada"/>
              </a:rPr>
              <a:t>The effect of trauma on metabolic rate and substrate utilization.</a:t>
            </a:r>
            <a:endParaRPr sz="1800">
              <a:solidFill>
                <a:srgbClr val="E29578"/>
              </a:solidFill>
              <a:latin typeface="Mada"/>
              <a:ea typeface="Mada"/>
              <a:cs typeface="Mada"/>
              <a:sym typeface="Mada"/>
            </a:endParaRPr>
          </a:p>
          <a:p>
            <a:pPr indent="-342900" lvl="0" marL="457200" rtl="0" algn="l">
              <a:lnSpc>
                <a:spcPct val="150000"/>
              </a:lnSpc>
              <a:spcBef>
                <a:spcPts val="0"/>
              </a:spcBef>
              <a:spcAft>
                <a:spcPts val="0"/>
              </a:spcAft>
              <a:buClr>
                <a:srgbClr val="E29578"/>
              </a:buClr>
              <a:buSzPts val="1800"/>
              <a:buFont typeface="Mada"/>
              <a:buChar char="●"/>
            </a:pPr>
            <a:r>
              <a:rPr lang="en-GB" sz="1800">
                <a:solidFill>
                  <a:srgbClr val="E29578"/>
                </a:solidFill>
                <a:latin typeface="Mada"/>
                <a:ea typeface="Mada"/>
                <a:cs typeface="Mada"/>
                <a:sym typeface="Mada"/>
              </a:rPr>
              <a:t>Modifying the metabolic response.</a:t>
            </a:r>
            <a:endParaRPr sz="1800">
              <a:solidFill>
                <a:srgbClr val="E29578"/>
              </a:solidFill>
              <a:latin typeface="Mada"/>
              <a:ea typeface="Mada"/>
              <a:cs typeface="Mada"/>
              <a:sym typeface="Mada"/>
            </a:endParaRPr>
          </a:p>
        </p:txBody>
      </p:sp>
      <p:cxnSp>
        <p:nvCxnSpPr>
          <p:cNvPr id="2286" name="Google Shape;2286;p23"/>
          <p:cNvCxnSpPr/>
          <p:nvPr/>
        </p:nvCxnSpPr>
        <p:spPr>
          <a:xfrm>
            <a:off x="2762875" y="906150"/>
            <a:ext cx="2066400" cy="3900"/>
          </a:xfrm>
          <a:prstGeom prst="straightConnector1">
            <a:avLst/>
          </a:prstGeom>
          <a:noFill/>
          <a:ln cap="flat" cmpd="sng" w="19050">
            <a:solidFill>
              <a:srgbClr val="83C5BE"/>
            </a:solidFill>
            <a:prstDash val="solid"/>
            <a:round/>
            <a:headEnd len="med" w="med" type="oval"/>
            <a:tailEnd len="med" w="med" type="oval"/>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0" name="Shape 2290"/>
        <p:cNvGrpSpPr/>
        <p:nvPr/>
      </p:nvGrpSpPr>
      <p:grpSpPr>
        <a:xfrm>
          <a:off x="0" y="0"/>
          <a:ext cx="0" cy="0"/>
          <a:chOff x="0" y="0"/>
          <a:chExt cx="0" cy="0"/>
        </a:xfrm>
      </p:grpSpPr>
      <p:sp>
        <p:nvSpPr>
          <p:cNvPr id="2291" name="Google Shape;2291;p24"/>
          <p:cNvSpPr/>
          <p:nvPr/>
        </p:nvSpPr>
        <p:spPr>
          <a:xfrm>
            <a:off x="74450" y="1141150"/>
            <a:ext cx="7440600" cy="31716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4"/>
          <p:cNvSpPr txBox="1"/>
          <p:nvPr/>
        </p:nvSpPr>
        <p:spPr>
          <a:xfrm>
            <a:off x="1040263" y="424488"/>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The doctor’s summary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2294" name="Google Shape;2294;p24"/>
          <p:cNvCxnSpPr/>
          <p:nvPr/>
        </p:nvCxnSpPr>
        <p:spPr>
          <a:xfrm>
            <a:off x="2484903" y="941894"/>
            <a:ext cx="2594400" cy="0"/>
          </a:xfrm>
          <a:prstGeom prst="straightConnector1">
            <a:avLst/>
          </a:prstGeom>
          <a:noFill/>
          <a:ln cap="flat" cmpd="sng" w="19050">
            <a:solidFill>
              <a:srgbClr val="83C5BE"/>
            </a:solidFill>
            <a:prstDash val="solid"/>
            <a:round/>
            <a:headEnd len="med" w="med" type="oval"/>
            <a:tailEnd len="med" w="med" type="oval"/>
          </a:ln>
        </p:spPr>
      </p:cxnSp>
      <p:sp>
        <p:nvSpPr>
          <p:cNvPr id="2295" name="Google Shape;2295;p24"/>
          <p:cNvSpPr txBox="1"/>
          <p:nvPr/>
        </p:nvSpPr>
        <p:spPr>
          <a:xfrm>
            <a:off x="224625" y="1219100"/>
            <a:ext cx="7006800" cy="3098700"/>
          </a:xfrm>
          <a:prstGeom prst="rect">
            <a:avLst/>
          </a:prstGeom>
          <a:noFill/>
          <a:ln>
            <a:noFill/>
          </a:ln>
        </p:spPr>
        <p:txBody>
          <a:bodyPr anchorCtr="0" anchor="t" bIns="91425" lIns="91425" spcFirstLastPara="1" rIns="91425" wrap="square" tIns="91425">
            <a:noAutofit/>
          </a:bodyPr>
          <a:lstStyle/>
          <a:p>
            <a:pPr indent="-158750" lvl="0" marL="269999" rtl="0" algn="l">
              <a:lnSpc>
                <a:spcPct val="115000"/>
              </a:lnSpc>
              <a:spcBef>
                <a:spcPts val="400"/>
              </a:spcBef>
              <a:spcAft>
                <a:spcPts val="0"/>
              </a:spcAft>
              <a:buClr>
                <a:schemeClr val="dk1"/>
              </a:buClr>
              <a:buSzPts val="1000"/>
              <a:buFont typeface="Mada"/>
              <a:buChar char="●"/>
            </a:pPr>
            <a:r>
              <a:rPr lang="en-GB" sz="1000">
                <a:solidFill>
                  <a:schemeClr val="dk1"/>
                </a:solidFill>
                <a:latin typeface="Mada"/>
                <a:ea typeface="Mada"/>
                <a:cs typeface="Mada"/>
                <a:sym typeface="Mada"/>
              </a:rPr>
              <a:t>Injury (Trauma or Surgery) leads to a metabolic response.</a:t>
            </a:r>
            <a:endParaRPr sz="1000">
              <a:solidFill>
                <a:schemeClr val="dk1"/>
              </a:solidFill>
              <a:latin typeface="Mada"/>
              <a:ea typeface="Mada"/>
              <a:cs typeface="Mada"/>
              <a:sym typeface="Mada"/>
            </a:endParaRPr>
          </a:p>
          <a:p>
            <a:pPr indent="0" lvl="0" marL="0" rtl="0" algn="l">
              <a:lnSpc>
                <a:spcPct val="115000"/>
              </a:lnSpc>
              <a:spcBef>
                <a:spcPts val="400"/>
              </a:spcBef>
              <a:spcAft>
                <a:spcPts val="0"/>
              </a:spcAft>
              <a:buNone/>
            </a:pPr>
            <a:r>
              <a:t/>
            </a:r>
            <a:endParaRPr sz="100">
              <a:solidFill>
                <a:schemeClr val="dk1"/>
              </a:solidFill>
              <a:latin typeface="Mada"/>
              <a:ea typeface="Mada"/>
              <a:cs typeface="Mada"/>
              <a:sym typeface="Mada"/>
            </a:endParaRPr>
          </a:p>
          <a:p>
            <a:pPr indent="-158750" lvl="0" marL="269999" rtl="0" algn="l">
              <a:lnSpc>
                <a:spcPct val="115000"/>
              </a:lnSpc>
              <a:spcBef>
                <a:spcPts val="400"/>
              </a:spcBef>
              <a:spcAft>
                <a:spcPts val="0"/>
              </a:spcAft>
              <a:buClr>
                <a:schemeClr val="dk1"/>
              </a:buClr>
              <a:buSzPts val="1000"/>
              <a:buFont typeface="Mada"/>
              <a:buChar char="●"/>
            </a:pPr>
            <a:r>
              <a:rPr lang="en-GB" sz="1000">
                <a:solidFill>
                  <a:schemeClr val="dk1"/>
                </a:solidFill>
                <a:latin typeface="Mada"/>
                <a:ea typeface="Mada"/>
                <a:cs typeface="Mada"/>
                <a:sym typeface="Mada"/>
              </a:rPr>
              <a:t>Metabolic response to injury is an adaptive response.</a:t>
            </a:r>
            <a:endParaRPr sz="1000">
              <a:solidFill>
                <a:schemeClr val="dk1"/>
              </a:solidFill>
              <a:latin typeface="Mada"/>
              <a:ea typeface="Mada"/>
              <a:cs typeface="Mada"/>
              <a:sym typeface="Mada"/>
            </a:endParaRPr>
          </a:p>
          <a:p>
            <a:pPr indent="0" lvl="0" marL="0" rtl="0" algn="l">
              <a:lnSpc>
                <a:spcPct val="115000"/>
              </a:lnSpc>
              <a:spcBef>
                <a:spcPts val="400"/>
              </a:spcBef>
              <a:spcAft>
                <a:spcPts val="0"/>
              </a:spcAft>
              <a:buNone/>
            </a:pPr>
            <a:r>
              <a:t/>
            </a:r>
            <a:endParaRPr sz="100">
              <a:solidFill>
                <a:schemeClr val="dk1"/>
              </a:solidFill>
              <a:latin typeface="Mada"/>
              <a:ea typeface="Mada"/>
              <a:cs typeface="Mada"/>
              <a:sym typeface="Mada"/>
            </a:endParaRPr>
          </a:p>
          <a:p>
            <a:pPr indent="-158750" lvl="0" marL="269999" rtl="0" algn="l">
              <a:lnSpc>
                <a:spcPct val="115000"/>
              </a:lnSpc>
              <a:spcBef>
                <a:spcPts val="400"/>
              </a:spcBef>
              <a:spcAft>
                <a:spcPts val="0"/>
              </a:spcAft>
              <a:buClr>
                <a:schemeClr val="dk1"/>
              </a:buClr>
              <a:buSzPts val="1000"/>
              <a:buFont typeface="Mada"/>
              <a:buChar char="●"/>
            </a:pPr>
            <a:r>
              <a:rPr lang="en-GB" sz="1000">
                <a:solidFill>
                  <a:schemeClr val="dk1"/>
                </a:solidFill>
                <a:latin typeface="Mada"/>
                <a:ea typeface="Mada"/>
                <a:cs typeface="Mada"/>
                <a:sym typeface="Mada"/>
              </a:rPr>
              <a:t>Metabolic response could overwhelm the body and lead to increased morbidity and mortality.</a:t>
            </a:r>
            <a:endParaRPr sz="1000">
              <a:solidFill>
                <a:schemeClr val="dk1"/>
              </a:solidFill>
              <a:latin typeface="Mada"/>
              <a:ea typeface="Mada"/>
              <a:cs typeface="Mada"/>
              <a:sym typeface="Mada"/>
            </a:endParaRPr>
          </a:p>
          <a:p>
            <a:pPr indent="0" lvl="0" marL="0" rtl="0" algn="l">
              <a:lnSpc>
                <a:spcPct val="115000"/>
              </a:lnSpc>
              <a:spcBef>
                <a:spcPts val="400"/>
              </a:spcBef>
              <a:spcAft>
                <a:spcPts val="0"/>
              </a:spcAft>
              <a:buNone/>
            </a:pPr>
            <a:r>
              <a:t/>
            </a:r>
            <a:endParaRPr sz="100">
              <a:solidFill>
                <a:schemeClr val="dk1"/>
              </a:solidFill>
              <a:latin typeface="Mada"/>
              <a:ea typeface="Mada"/>
              <a:cs typeface="Mada"/>
              <a:sym typeface="Mada"/>
            </a:endParaRPr>
          </a:p>
          <a:p>
            <a:pPr indent="-158750" lvl="0" marL="269999" rtl="0" algn="l">
              <a:lnSpc>
                <a:spcPct val="115000"/>
              </a:lnSpc>
              <a:spcBef>
                <a:spcPts val="400"/>
              </a:spcBef>
              <a:spcAft>
                <a:spcPts val="0"/>
              </a:spcAft>
              <a:buClr>
                <a:schemeClr val="dk1"/>
              </a:buClr>
              <a:buSzPts val="1000"/>
              <a:buFont typeface="Mada"/>
              <a:buChar char="●"/>
            </a:pPr>
            <a:r>
              <a:rPr lang="en-GB" sz="1000">
                <a:solidFill>
                  <a:schemeClr val="dk1"/>
                </a:solidFill>
                <a:latin typeface="Mada"/>
                <a:ea typeface="Mada"/>
                <a:cs typeface="Mada"/>
                <a:sym typeface="Mada"/>
              </a:rPr>
              <a:t>We can modify the metabolic response before and sometimes after injury.</a:t>
            </a:r>
            <a:endParaRPr sz="1000">
              <a:solidFill>
                <a:schemeClr val="dk1"/>
              </a:solidFill>
              <a:latin typeface="Mada"/>
              <a:ea typeface="Mada"/>
              <a:cs typeface="Mada"/>
              <a:sym typeface="Mada"/>
            </a:endParaRPr>
          </a:p>
          <a:p>
            <a:pPr indent="0" lvl="0" marL="0" rtl="0" algn="l">
              <a:lnSpc>
                <a:spcPct val="115000"/>
              </a:lnSpc>
              <a:spcBef>
                <a:spcPts val="400"/>
              </a:spcBef>
              <a:spcAft>
                <a:spcPts val="0"/>
              </a:spcAft>
              <a:buNone/>
            </a:pPr>
            <a:r>
              <a:t/>
            </a:r>
            <a:endParaRPr sz="100">
              <a:solidFill>
                <a:schemeClr val="dk1"/>
              </a:solidFill>
              <a:latin typeface="Mada"/>
              <a:ea typeface="Mada"/>
              <a:cs typeface="Mada"/>
              <a:sym typeface="Mada"/>
            </a:endParaRPr>
          </a:p>
          <a:p>
            <a:pPr indent="-158750" lvl="0" marL="269999" rtl="0" algn="l">
              <a:lnSpc>
                <a:spcPct val="115000"/>
              </a:lnSpc>
              <a:spcBef>
                <a:spcPts val="400"/>
              </a:spcBef>
              <a:spcAft>
                <a:spcPts val="0"/>
              </a:spcAft>
              <a:buClr>
                <a:schemeClr val="dk1"/>
              </a:buClr>
              <a:buSzPts val="1000"/>
              <a:buFont typeface="Mada"/>
              <a:buChar char="●"/>
            </a:pPr>
            <a:r>
              <a:rPr lang="en-GB" sz="1000">
                <a:solidFill>
                  <a:schemeClr val="dk1"/>
                </a:solidFill>
                <a:latin typeface="Mada"/>
                <a:ea typeface="Mada"/>
                <a:cs typeface="Mada"/>
                <a:sym typeface="Mada"/>
              </a:rPr>
              <a:t>The body responds differently to starvation and trauma. Starvation is associated with a decreased metabolic rate, which allows the body to adapt to reduced intake. After trauma, metabolic changes are associated with increased nutritional requirements. If nutritional requirements are not met during trauma, loss of protein and body mass can produce significant impairment.</a:t>
            </a:r>
            <a:endParaRPr sz="1000">
              <a:solidFill>
                <a:schemeClr val="dk1"/>
              </a:solidFill>
              <a:latin typeface="Mada"/>
              <a:ea typeface="Mada"/>
              <a:cs typeface="Mada"/>
              <a:sym typeface="Mada"/>
            </a:endParaRPr>
          </a:p>
          <a:p>
            <a:pPr indent="0" lvl="0" marL="0" rtl="0" algn="l">
              <a:lnSpc>
                <a:spcPct val="115000"/>
              </a:lnSpc>
              <a:spcBef>
                <a:spcPts val="400"/>
              </a:spcBef>
              <a:spcAft>
                <a:spcPts val="0"/>
              </a:spcAft>
              <a:buNone/>
            </a:pPr>
            <a:r>
              <a:t/>
            </a:r>
            <a:endParaRPr sz="100">
              <a:solidFill>
                <a:schemeClr val="dk1"/>
              </a:solidFill>
              <a:latin typeface="Mada"/>
              <a:ea typeface="Mada"/>
              <a:cs typeface="Mada"/>
              <a:sym typeface="Mada"/>
            </a:endParaRPr>
          </a:p>
          <a:p>
            <a:pPr indent="-158750" lvl="0" marL="269999" rtl="0" algn="l">
              <a:lnSpc>
                <a:spcPct val="115000"/>
              </a:lnSpc>
              <a:spcBef>
                <a:spcPts val="400"/>
              </a:spcBef>
              <a:spcAft>
                <a:spcPts val="0"/>
              </a:spcAft>
              <a:buClr>
                <a:schemeClr val="dk1"/>
              </a:buClr>
              <a:buSzPts val="1000"/>
              <a:buFont typeface="Mada"/>
              <a:buChar char="●"/>
            </a:pPr>
            <a:r>
              <a:rPr lang="en-GB" sz="1000">
                <a:solidFill>
                  <a:schemeClr val="dk1"/>
                </a:solidFill>
                <a:latin typeface="Mada"/>
                <a:ea typeface="Mada"/>
                <a:cs typeface="Mada"/>
                <a:sym typeface="Mada"/>
              </a:rPr>
              <a:t>Metabolism of substrates and micronutrients is altered by starvation and trauma. During periods of starvation, metabolic processes slow down to conserve energy and adapt to calorie deprivation. After trauma, the body’s hormonal situation changes, increasing the demand for energy, proteins, and micronutrients. If nutritional requirements are not recognized and met during starvation or trauma, there may be a loss of body mass, body protein, and impairment or loss of body functions. </a:t>
            </a:r>
            <a:endParaRPr sz="1000">
              <a:solidFill>
                <a:schemeClr val="dk1"/>
              </a:solidFill>
              <a:latin typeface="Mada"/>
              <a:ea typeface="Mada"/>
              <a:cs typeface="Mada"/>
              <a:sym typeface="Mada"/>
            </a:endParaRPr>
          </a:p>
          <a:p>
            <a:pPr indent="-95250" lvl="0" marL="269999" rtl="0" algn="l">
              <a:lnSpc>
                <a:spcPct val="115000"/>
              </a:lnSpc>
              <a:spcBef>
                <a:spcPts val="400"/>
              </a:spcBef>
              <a:spcAft>
                <a:spcPts val="0"/>
              </a:spcAft>
              <a:buNone/>
            </a:pPr>
            <a:r>
              <a:t/>
            </a:r>
            <a:endParaRPr sz="1300">
              <a:solidFill>
                <a:schemeClr val="dk1"/>
              </a:solidFill>
              <a:latin typeface="Mada"/>
              <a:ea typeface="Mada"/>
              <a:cs typeface="Mada"/>
              <a:sym typeface="Mada"/>
            </a:endParaRPr>
          </a:p>
          <a:p>
            <a:pPr indent="-95250" lvl="0" marL="269999" rtl="0" algn="l">
              <a:lnSpc>
                <a:spcPct val="115000"/>
              </a:lnSpc>
              <a:spcBef>
                <a:spcPts val="400"/>
              </a:spcBef>
              <a:spcAft>
                <a:spcPts val="0"/>
              </a:spcAft>
              <a:buNone/>
            </a:pPr>
            <a:r>
              <a:t/>
            </a:r>
            <a:endParaRPr sz="1300">
              <a:solidFill>
                <a:schemeClr val="dk1"/>
              </a:solidFill>
              <a:latin typeface="Mada"/>
              <a:ea typeface="Mada"/>
              <a:cs typeface="Mada"/>
              <a:sym typeface="Mada"/>
            </a:endParaRPr>
          </a:p>
        </p:txBody>
      </p:sp>
      <p:sp>
        <p:nvSpPr>
          <p:cNvPr id="2296" name="Google Shape;2296;p24"/>
          <p:cNvSpPr txBox="1"/>
          <p:nvPr/>
        </p:nvSpPr>
        <p:spPr>
          <a:xfrm>
            <a:off x="1040275" y="4577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a:t>
            </a:r>
            <a:r>
              <a:rPr b="1" lang="en-GB" sz="2200">
                <a:solidFill>
                  <a:srgbClr val="006D77"/>
                </a:solidFill>
                <a:latin typeface="Lora"/>
                <a:ea typeface="Lora"/>
                <a:cs typeface="Lora"/>
                <a:sym typeface="Lora"/>
              </a:rPr>
              <a:t>ummary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2297" name="Google Shape;2297;p24"/>
          <p:cNvCxnSpPr/>
          <p:nvPr/>
        </p:nvCxnSpPr>
        <p:spPr>
          <a:xfrm>
            <a:off x="2484903" y="5094994"/>
            <a:ext cx="2594400" cy="0"/>
          </a:xfrm>
          <a:prstGeom prst="straightConnector1">
            <a:avLst/>
          </a:prstGeom>
          <a:noFill/>
          <a:ln cap="flat" cmpd="sng" w="19050">
            <a:solidFill>
              <a:srgbClr val="83C5BE"/>
            </a:solidFill>
            <a:prstDash val="solid"/>
            <a:round/>
            <a:headEnd len="med" w="med" type="oval"/>
            <a:tailEnd len="med" w="med" type="oval"/>
          </a:ln>
        </p:spPr>
      </p:cxnSp>
      <p:cxnSp>
        <p:nvCxnSpPr>
          <p:cNvPr id="2298" name="Google Shape;2298;p24"/>
          <p:cNvCxnSpPr/>
          <p:nvPr/>
        </p:nvCxnSpPr>
        <p:spPr>
          <a:xfrm flipH="1" rot="10800000">
            <a:off x="603859" y="6290532"/>
            <a:ext cx="6402000" cy="600"/>
          </a:xfrm>
          <a:prstGeom prst="straightConnector1">
            <a:avLst/>
          </a:prstGeom>
          <a:noFill/>
          <a:ln cap="flat" cmpd="sng" w="38100">
            <a:solidFill>
              <a:srgbClr val="E29578"/>
            </a:solidFill>
            <a:prstDash val="solid"/>
            <a:round/>
            <a:headEnd len="med" w="med" type="oval"/>
            <a:tailEnd len="med" w="med" type="oval"/>
          </a:ln>
        </p:spPr>
      </p:cxnSp>
      <p:sp>
        <p:nvSpPr>
          <p:cNvPr id="2299" name="Google Shape;2299;p24"/>
          <p:cNvSpPr/>
          <p:nvPr/>
        </p:nvSpPr>
        <p:spPr>
          <a:xfrm>
            <a:off x="3196376" y="5841079"/>
            <a:ext cx="1001100" cy="951900"/>
          </a:xfrm>
          <a:prstGeom prst="ellipse">
            <a:avLst/>
          </a:prstGeom>
          <a:solidFill>
            <a:srgbClr val="FFDDD2"/>
          </a:solidFill>
          <a:ln cap="flat" cmpd="sng" w="9525">
            <a:solidFill>
              <a:srgbClr val="FFDDD2"/>
            </a:solidFill>
            <a:prstDash val="solid"/>
            <a:round/>
            <a:headEnd len="sm" w="sm" type="none"/>
            <a:tailEnd len="sm" w="sm" type="none"/>
          </a:ln>
          <a:effectLst>
            <a:outerShdw blurRad="57150" rotWithShape="0" algn="bl" dir="5400000" dist="19050">
              <a:srgbClr val="999999">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4"/>
          <p:cNvSpPr txBox="1"/>
          <p:nvPr/>
        </p:nvSpPr>
        <p:spPr>
          <a:xfrm>
            <a:off x="3383048" y="6062522"/>
            <a:ext cx="842400" cy="5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600">
                <a:solidFill>
                  <a:srgbClr val="FFFFFF"/>
                </a:solidFill>
                <a:latin typeface="Lora"/>
                <a:ea typeface="Lora"/>
                <a:cs typeface="Lora"/>
                <a:sym typeface="Lora"/>
              </a:rPr>
              <a:t>VS</a:t>
            </a:r>
            <a:endParaRPr b="1" sz="2600">
              <a:solidFill>
                <a:srgbClr val="FFFFFF"/>
              </a:solidFill>
              <a:latin typeface="Lora"/>
              <a:ea typeface="Lora"/>
              <a:cs typeface="Lora"/>
              <a:sym typeface="Lora"/>
            </a:endParaRPr>
          </a:p>
        </p:txBody>
      </p:sp>
      <p:sp>
        <p:nvSpPr>
          <p:cNvPr id="2301" name="Google Shape;2301;p24"/>
          <p:cNvSpPr txBox="1"/>
          <p:nvPr/>
        </p:nvSpPr>
        <p:spPr>
          <a:xfrm>
            <a:off x="903609" y="5880794"/>
            <a:ext cx="2168100" cy="36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Ebb</a:t>
            </a:r>
            <a:r>
              <a:rPr b="1" lang="en-GB">
                <a:solidFill>
                  <a:srgbClr val="073763"/>
                </a:solidFill>
                <a:latin typeface="Lora"/>
                <a:ea typeface="Lora"/>
                <a:cs typeface="Lora"/>
                <a:sym typeface="Lora"/>
              </a:rPr>
              <a:t> phase</a:t>
            </a:r>
            <a:endParaRPr b="1" sz="1200">
              <a:solidFill>
                <a:srgbClr val="E29578"/>
              </a:solidFill>
              <a:latin typeface="Lora"/>
              <a:ea typeface="Lora"/>
              <a:cs typeface="Lora"/>
              <a:sym typeface="Lora"/>
            </a:endParaRPr>
          </a:p>
        </p:txBody>
      </p:sp>
      <p:sp>
        <p:nvSpPr>
          <p:cNvPr id="2302" name="Google Shape;2302;p24"/>
          <p:cNvSpPr txBox="1"/>
          <p:nvPr/>
        </p:nvSpPr>
        <p:spPr>
          <a:xfrm>
            <a:off x="603872" y="6342382"/>
            <a:ext cx="2984700" cy="1237800"/>
          </a:xfrm>
          <a:prstGeom prst="rect">
            <a:avLst/>
          </a:prstGeom>
          <a:noFill/>
          <a:ln>
            <a:noFill/>
          </a:ln>
        </p:spPr>
        <p:txBody>
          <a:bodyPr anchorCtr="0" anchor="t" bIns="91425" lIns="91425" spcFirstLastPara="1" rIns="91425" wrap="square" tIns="91425">
            <a:noAutofit/>
          </a:bodyPr>
          <a:lstStyle/>
          <a:p>
            <a:pPr indent="0" lvl="0" marL="457200" rtl="0" algn="l">
              <a:lnSpc>
                <a:spcPct val="130000"/>
              </a:lnSpc>
              <a:spcBef>
                <a:spcPts val="0"/>
              </a:spcBef>
              <a:spcAft>
                <a:spcPts val="0"/>
              </a:spcAft>
              <a:buNone/>
            </a:pPr>
            <a:r>
              <a:t/>
            </a:r>
            <a:endParaRPr sz="1200">
              <a:solidFill>
                <a:srgbClr val="073763"/>
              </a:solidFill>
              <a:latin typeface="Mada"/>
              <a:ea typeface="Mada"/>
              <a:cs typeface="Mada"/>
              <a:sym typeface="Mada"/>
            </a:endParaRPr>
          </a:p>
        </p:txBody>
      </p:sp>
      <p:sp>
        <p:nvSpPr>
          <p:cNvPr id="2303" name="Google Shape;2303;p24"/>
          <p:cNvSpPr txBox="1"/>
          <p:nvPr/>
        </p:nvSpPr>
        <p:spPr>
          <a:xfrm>
            <a:off x="4322146" y="5904032"/>
            <a:ext cx="2423400" cy="36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73763"/>
                </a:solidFill>
                <a:latin typeface="Lora"/>
                <a:ea typeface="Lora"/>
                <a:cs typeface="Lora"/>
                <a:sym typeface="Lora"/>
              </a:rPr>
              <a:t>Flow</a:t>
            </a:r>
            <a:r>
              <a:rPr b="1" lang="en-GB">
                <a:solidFill>
                  <a:srgbClr val="073763"/>
                </a:solidFill>
                <a:latin typeface="Lora"/>
                <a:ea typeface="Lora"/>
                <a:cs typeface="Lora"/>
                <a:sym typeface="Lora"/>
              </a:rPr>
              <a:t> phase</a:t>
            </a:r>
            <a:endParaRPr b="1" baseline="30000" sz="1200">
              <a:solidFill>
                <a:srgbClr val="E29578"/>
              </a:solidFill>
              <a:latin typeface="Lora"/>
              <a:ea typeface="Lora"/>
              <a:cs typeface="Lora"/>
              <a:sym typeface="Lora"/>
            </a:endParaRPr>
          </a:p>
        </p:txBody>
      </p:sp>
      <p:sp>
        <p:nvSpPr>
          <p:cNvPr id="2304" name="Google Shape;2304;p24"/>
          <p:cNvSpPr txBox="1"/>
          <p:nvPr/>
        </p:nvSpPr>
        <p:spPr>
          <a:xfrm>
            <a:off x="341325" y="6247100"/>
            <a:ext cx="3191400" cy="88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None/>
            </a:pPr>
            <a:r>
              <a:rPr lang="en-GB" sz="1000">
                <a:solidFill>
                  <a:schemeClr val="dk1"/>
                </a:solidFill>
                <a:latin typeface="Mada"/>
                <a:ea typeface="Mada"/>
                <a:cs typeface="Mada"/>
                <a:sym typeface="Mada"/>
              </a:rPr>
              <a:t>         ↓Cardiac output        ↓Oxygen consumption </a:t>
            </a:r>
            <a:endParaRPr sz="1000">
              <a:solidFill>
                <a:schemeClr val="dk1"/>
              </a:solidFill>
              <a:latin typeface="Mada"/>
              <a:ea typeface="Mada"/>
              <a:cs typeface="Mada"/>
              <a:sym typeface="Mada"/>
            </a:endParaRPr>
          </a:p>
          <a:p>
            <a:pPr indent="0" lvl="0" marL="0" rtl="0" algn="l">
              <a:lnSpc>
                <a:spcPct val="115000"/>
              </a:lnSpc>
              <a:spcBef>
                <a:spcPts val="400"/>
              </a:spcBef>
              <a:spcAft>
                <a:spcPts val="0"/>
              </a:spcAft>
              <a:buNone/>
            </a:pPr>
            <a:r>
              <a:rPr lang="en-GB" sz="1000">
                <a:solidFill>
                  <a:schemeClr val="dk1"/>
                </a:solidFill>
                <a:latin typeface="Mada"/>
                <a:ea typeface="Mada"/>
                <a:cs typeface="Mada"/>
                <a:sym typeface="Mada"/>
              </a:rPr>
              <a:t>         ↓Blood pressure        ↓Tissue perfusion</a:t>
            </a:r>
            <a:endParaRPr sz="1000">
              <a:solidFill>
                <a:schemeClr val="dk1"/>
              </a:solidFill>
              <a:latin typeface="Mada"/>
              <a:ea typeface="Mada"/>
              <a:cs typeface="Mada"/>
              <a:sym typeface="Mada"/>
            </a:endParaRPr>
          </a:p>
          <a:p>
            <a:pPr indent="0" lvl="0" marL="0" rtl="0" algn="l">
              <a:lnSpc>
                <a:spcPct val="115000"/>
              </a:lnSpc>
              <a:spcBef>
                <a:spcPts val="400"/>
              </a:spcBef>
              <a:spcAft>
                <a:spcPts val="0"/>
              </a:spcAft>
              <a:buNone/>
            </a:pPr>
            <a:r>
              <a:rPr lang="en-GB" sz="1000">
                <a:solidFill>
                  <a:schemeClr val="dk1"/>
                </a:solidFill>
                <a:latin typeface="Mada"/>
                <a:ea typeface="Mada"/>
                <a:cs typeface="Mada"/>
                <a:sym typeface="Mada"/>
              </a:rPr>
              <a:t>         ↓Body temperatu</a:t>
            </a:r>
            <a:r>
              <a:rPr lang="en-GB" sz="1000">
                <a:solidFill>
                  <a:schemeClr val="dk1"/>
                </a:solidFill>
                <a:latin typeface="Mada"/>
                <a:ea typeface="Mada"/>
                <a:cs typeface="Mada"/>
                <a:sym typeface="Mada"/>
              </a:rPr>
              <a:t>re</a:t>
            </a:r>
            <a:r>
              <a:rPr lang="en-GB" sz="1000">
                <a:solidFill>
                  <a:schemeClr val="dk1"/>
                </a:solidFill>
                <a:latin typeface="Mada"/>
                <a:ea typeface="Mada"/>
                <a:cs typeface="Mada"/>
                <a:sym typeface="Mada"/>
              </a:rPr>
              <a:t> ↓Metabolic rate</a:t>
            </a:r>
            <a:endParaRPr/>
          </a:p>
        </p:txBody>
      </p:sp>
      <p:sp>
        <p:nvSpPr>
          <p:cNvPr id="2305" name="Google Shape;2305;p24"/>
          <p:cNvSpPr txBox="1"/>
          <p:nvPr/>
        </p:nvSpPr>
        <p:spPr>
          <a:xfrm>
            <a:off x="4613200" y="6291125"/>
            <a:ext cx="2168100" cy="8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Mada"/>
                <a:ea typeface="Mada"/>
                <a:cs typeface="Mada"/>
                <a:sym typeface="Mada"/>
              </a:rPr>
              <a:t>↑Catecholamines</a:t>
            </a:r>
            <a:endParaRPr sz="1000">
              <a:solidFill>
                <a:schemeClr val="dk1"/>
              </a:solidFill>
              <a:latin typeface="Mada"/>
              <a:ea typeface="Mada"/>
              <a:cs typeface="Mada"/>
              <a:sym typeface="Mada"/>
            </a:endParaRPr>
          </a:p>
          <a:p>
            <a:pPr indent="0" lvl="0" marL="0" rtl="0" algn="l">
              <a:spcBef>
                <a:spcPts val="0"/>
              </a:spcBef>
              <a:spcAft>
                <a:spcPts val="0"/>
              </a:spcAft>
              <a:buNone/>
            </a:pPr>
            <a:r>
              <a:rPr lang="en-GB" sz="1000">
                <a:solidFill>
                  <a:schemeClr val="dk1"/>
                </a:solidFill>
                <a:latin typeface="Mada"/>
                <a:ea typeface="Mada"/>
                <a:cs typeface="Mada"/>
                <a:sym typeface="Mada"/>
              </a:rPr>
              <a:t>↑Glucocorticoids</a:t>
            </a:r>
            <a:endParaRPr sz="1000">
              <a:solidFill>
                <a:schemeClr val="dk1"/>
              </a:solidFill>
              <a:latin typeface="Mada"/>
              <a:ea typeface="Mada"/>
              <a:cs typeface="Mada"/>
              <a:sym typeface="Mada"/>
            </a:endParaRPr>
          </a:p>
          <a:p>
            <a:pPr indent="0" lvl="0" marL="0" rtl="0" algn="l">
              <a:spcBef>
                <a:spcPts val="0"/>
              </a:spcBef>
              <a:spcAft>
                <a:spcPts val="0"/>
              </a:spcAft>
              <a:buNone/>
            </a:pPr>
            <a:r>
              <a:rPr lang="en-GB" sz="1000">
                <a:solidFill>
                  <a:schemeClr val="dk1"/>
                </a:solidFill>
                <a:latin typeface="Mada"/>
                <a:ea typeface="Mada"/>
                <a:cs typeface="Mada"/>
                <a:sym typeface="Mada"/>
              </a:rPr>
              <a:t>↑Glucagon</a:t>
            </a:r>
            <a:endParaRPr sz="1000">
              <a:solidFill>
                <a:schemeClr val="dk1"/>
              </a:solidFill>
              <a:latin typeface="Mada"/>
              <a:ea typeface="Mada"/>
              <a:cs typeface="Mada"/>
              <a:sym typeface="Mada"/>
            </a:endParaRPr>
          </a:p>
          <a:p>
            <a:pPr indent="0" lvl="0" marL="0" rtl="0" algn="l">
              <a:spcBef>
                <a:spcPts val="0"/>
              </a:spcBef>
              <a:spcAft>
                <a:spcPts val="0"/>
              </a:spcAft>
              <a:buNone/>
            </a:pPr>
            <a:r>
              <a:rPr lang="en-GB" sz="1000">
                <a:solidFill>
                  <a:schemeClr val="dk1"/>
                </a:solidFill>
                <a:latin typeface="Mada"/>
                <a:ea typeface="Mada"/>
                <a:cs typeface="Mada"/>
                <a:sym typeface="Mada"/>
              </a:rPr>
              <a:t>Release of cytokines, lipid mediators</a:t>
            </a:r>
            <a:endParaRPr sz="1000">
              <a:solidFill>
                <a:schemeClr val="dk1"/>
              </a:solidFill>
              <a:latin typeface="Mada"/>
              <a:ea typeface="Mada"/>
              <a:cs typeface="Mada"/>
              <a:sym typeface="Mada"/>
            </a:endParaRPr>
          </a:p>
          <a:p>
            <a:pPr indent="0" lvl="0" marL="0" rtl="0" algn="l">
              <a:spcBef>
                <a:spcPts val="0"/>
              </a:spcBef>
              <a:spcAft>
                <a:spcPts val="0"/>
              </a:spcAft>
              <a:buNone/>
            </a:pPr>
            <a:r>
              <a:rPr lang="en-GB" sz="1000">
                <a:solidFill>
                  <a:schemeClr val="dk1"/>
                </a:solidFill>
                <a:latin typeface="Mada"/>
                <a:ea typeface="Mada"/>
                <a:cs typeface="Mada"/>
                <a:sym typeface="Mada"/>
              </a:rPr>
              <a:t>Acute phase protein production</a:t>
            </a:r>
            <a:endParaRPr/>
          </a:p>
        </p:txBody>
      </p:sp>
      <p:sp>
        <p:nvSpPr>
          <p:cNvPr id="2306" name="Google Shape;2306;p24"/>
          <p:cNvSpPr txBox="1"/>
          <p:nvPr/>
        </p:nvSpPr>
        <p:spPr>
          <a:xfrm>
            <a:off x="224625" y="5191707"/>
            <a:ext cx="7006800" cy="614100"/>
          </a:xfrm>
          <a:prstGeom prst="rect">
            <a:avLst/>
          </a:prstGeom>
          <a:noFill/>
          <a:ln>
            <a:noFill/>
          </a:ln>
        </p:spPr>
        <p:txBody>
          <a:bodyPr anchorCtr="0" anchor="t" bIns="91425" lIns="91425" spcFirstLastPara="1" rIns="91425" wrap="square" tIns="91425">
            <a:noAutofit/>
          </a:bodyPr>
          <a:lstStyle/>
          <a:p>
            <a:pPr indent="-177800" lvl="0" marL="360000" rtl="0" algn="l">
              <a:lnSpc>
                <a:spcPct val="115000"/>
              </a:lnSpc>
              <a:spcBef>
                <a:spcPts val="400"/>
              </a:spcBef>
              <a:spcAft>
                <a:spcPts val="0"/>
              </a:spcAft>
              <a:buClr>
                <a:schemeClr val="dk1"/>
              </a:buClr>
              <a:buSzPts val="1300"/>
              <a:buFont typeface="Mada"/>
              <a:buChar char="●"/>
            </a:pPr>
            <a:r>
              <a:rPr b="1" lang="en-GB" sz="1200">
                <a:solidFill>
                  <a:schemeClr val="dk1"/>
                </a:solidFill>
                <a:latin typeface="Mada"/>
                <a:ea typeface="Mada"/>
                <a:cs typeface="Mada"/>
                <a:sym typeface="Mada"/>
              </a:rPr>
              <a:t>Our</a:t>
            </a:r>
            <a:r>
              <a:rPr b="1" lang="en-GB" sz="1100">
                <a:latin typeface="Mada"/>
                <a:ea typeface="Mada"/>
                <a:cs typeface="Mada"/>
                <a:sym typeface="Mada"/>
              </a:rPr>
              <a:t> aim is to blunt EBB phase as it will lead to further tissue damage and supplement patients in Flow phase to assure healing and prevent complications</a:t>
            </a:r>
            <a:endParaRPr b="1" sz="1200">
              <a:solidFill>
                <a:schemeClr val="dk1"/>
              </a:solidFill>
              <a:latin typeface="Mada"/>
              <a:ea typeface="Mada"/>
              <a:cs typeface="Mada"/>
              <a:sym typeface="Mada"/>
            </a:endParaRPr>
          </a:p>
        </p:txBody>
      </p:sp>
      <p:graphicFrame>
        <p:nvGraphicFramePr>
          <p:cNvPr id="2307" name="Google Shape;2307;p24"/>
          <p:cNvGraphicFramePr/>
          <p:nvPr/>
        </p:nvGraphicFramePr>
        <p:xfrm>
          <a:off x="278688" y="7292034"/>
          <a:ext cx="3000000" cy="3000000"/>
        </p:xfrm>
        <a:graphic>
          <a:graphicData uri="http://schemas.openxmlformats.org/drawingml/2006/table">
            <a:tbl>
              <a:tblPr>
                <a:noFill/>
                <a:tableStyleId>{526E1507-32AB-44B7-B0C3-411C776E467F}</a:tableStyleId>
              </a:tblPr>
              <a:tblGrid>
                <a:gridCol w="1790100"/>
                <a:gridCol w="5216700"/>
              </a:tblGrid>
              <a:tr h="266300">
                <a:tc>
                  <a:txBody>
                    <a:bodyPr/>
                    <a:lstStyle/>
                    <a:p>
                      <a:pPr indent="0" lvl="0" marL="0" marR="0" rtl="0" algn="ctr">
                        <a:lnSpc>
                          <a:spcPct val="100000"/>
                        </a:lnSpc>
                        <a:spcBef>
                          <a:spcPts val="0"/>
                        </a:spcBef>
                        <a:spcAft>
                          <a:spcPts val="0"/>
                        </a:spcAft>
                        <a:buClr>
                          <a:srgbClr val="000000"/>
                        </a:buClr>
                        <a:buSzPts val="1300"/>
                        <a:buFont typeface="Arial"/>
                        <a:buNone/>
                      </a:pPr>
                      <a:r>
                        <a:t/>
                      </a:r>
                      <a:endParaRPr b="1" sz="1300" u="none" cap="none" strike="noStrike">
                        <a:latin typeface="Mada"/>
                        <a:ea typeface="Mada"/>
                        <a:cs typeface="Mada"/>
                        <a:sym typeface="Mada"/>
                      </a:endParaRPr>
                    </a:p>
                  </a:txBody>
                  <a:tcPr marT="91425" marB="91425" marR="91425" marL="91425" anchor="ctr">
                    <a:lnL cap="flat" cmpd="sng" w="9525">
                      <a:solidFill>
                        <a:srgbClr val="B7B7B7">
                          <a:alpha val="0"/>
                        </a:srgbClr>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300">
                          <a:solidFill>
                            <a:srgbClr val="006D77"/>
                          </a:solidFill>
                          <a:latin typeface="Lora"/>
                          <a:ea typeface="Lora"/>
                          <a:cs typeface="Lora"/>
                          <a:sym typeface="Lora"/>
                        </a:rPr>
                        <a:t>Response</a:t>
                      </a:r>
                      <a:endParaRPr b="1" sz="1300" u="none" cap="none" strike="noStrike">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r>
              <a:tr h="405400">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Acute Inflammatory Response</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149099" lvl="0" marL="17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Cellular activation.</a:t>
                      </a:r>
                      <a:endParaRPr sz="900">
                        <a:solidFill>
                          <a:schemeClr val="dk1"/>
                        </a:solidFill>
                        <a:latin typeface="Mada"/>
                        <a:ea typeface="Mada"/>
                        <a:cs typeface="Mada"/>
                        <a:sym typeface="Mada"/>
                      </a:endParaRPr>
                    </a:p>
                    <a:p>
                      <a:pPr indent="-149099" lvl="0" marL="17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Inflammatory mediators (</a:t>
                      </a:r>
                      <a:r>
                        <a:rPr lang="en-GB" sz="900">
                          <a:latin typeface="Mada"/>
                          <a:ea typeface="Mada"/>
                          <a:cs typeface="Mada"/>
                          <a:sym typeface="Mada"/>
                        </a:rPr>
                        <a:t>TNF, IL1,IL2, IL3, IL4 and IL6).</a:t>
                      </a:r>
                      <a:endParaRPr sz="900">
                        <a:latin typeface="Mada"/>
                        <a:ea typeface="Mada"/>
                        <a:cs typeface="Mada"/>
                        <a:sym typeface="Mada"/>
                      </a:endParaRPr>
                    </a:p>
                    <a:p>
                      <a:pPr indent="-149099" lvl="0" marL="179999" rtl="0" algn="l">
                        <a:spcBef>
                          <a:spcPts val="0"/>
                        </a:spcBef>
                        <a:spcAft>
                          <a:spcPts val="0"/>
                        </a:spcAft>
                        <a:buClr>
                          <a:schemeClr val="dk1"/>
                        </a:buClr>
                        <a:buSzPts val="900"/>
                        <a:buFont typeface="Mada"/>
                        <a:buChar char="●"/>
                      </a:pPr>
                      <a:r>
                        <a:rPr lang="en-GB" sz="900">
                          <a:latin typeface="Mada"/>
                          <a:ea typeface="Mada"/>
                          <a:cs typeface="Mada"/>
                          <a:sym typeface="Mada"/>
                        </a:rPr>
                        <a:t>Paracrine </a:t>
                      </a:r>
                      <a:r>
                        <a:rPr lang="en-GB" sz="900">
                          <a:solidFill>
                            <a:schemeClr val="dk1"/>
                          </a:solidFill>
                          <a:latin typeface="Mada"/>
                          <a:ea typeface="Mada"/>
                          <a:cs typeface="Mada"/>
                          <a:sym typeface="Mada"/>
                        </a:rPr>
                        <a:t>vs endocrine effects.</a:t>
                      </a:r>
                      <a:endParaRPr sz="9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405400">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Endothelium</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149099" lvl="0" marL="17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Selectins, Integrins and ICAMs.</a:t>
                      </a:r>
                      <a:endParaRPr sz="900">
                        <a:solidFill>
                          <a:schemeClr val="dk1"/>
                        </a:solidFill>
                        <a:latin typeface="Mada"/>
                        <a:ea typeface="Mada"/>
                        <a:cs typeface="Mada"/>
                        <a:sym typeface="Mada"/>
                      </a:endParaRPr>
                    </a:p>
                    <a:p>
                      <a:pPr indent="-149099" lvl="0" marL="17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Nitric Oxide &gt; vasodilation &gt; edema.</a:t>
                      </a:r>
                      <a:endParaRPr sz="900">
                        <a:solidFill>
                          <a:schemeClr val="dk1"/>
                        </a:solidFill>
                        <a:latin typeface="Mada"/>
                        <a:ea typeface="Mada"/>
                        <a:cs typeface="Mada"/>
                        <a:sym typeface="Mada"/>
                      </a:endParaRPr>
                    </a:p>
                    <a:p>
                      <a:pPr indent="-149099" lvl="0" marL="17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Tissue Factor &gt; coagulation &gt; DIC.</a:t>
                      </a:r>
                      <a:endParaRPr sz="9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405400">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Afferent nerve stimulation </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149099" lvl="0" marL="179999" rtl="0" algn="l">
                        <a:spcBef>
                          <a:spcPts val="0"/>
                        </a:spcBef>
                        <a:spcAft>
                          <a:spcPts val="0"/>
                        </a:spcAft>
                        <a:buClr>
                          <a:srgbClr val="000000"/>
                        </a:buClr>
                        <a:buSzPts val="900"/>
                        <a:buFont typeface="Mada"/>
                        <a:buChar char="●"/>
                      </a:pPr>
                      <a:r>
                        <a:rPr lang="en-GB" sz="900">
                          <a:latin typeface="Mada"/>
                          <a:ea typeface="Mada"/>
                          <a:cs typeface="Mada"/>
                          <a:sym typeface="Mada"/>
                        </a:rPr>
                        <a:t>Sympathetic nervous system activation.</a:t>
                      </a:r>
                      <a:endParaRPr sz="900">
                        <a:latin typeface="Mada"/>
                        <a:ea typeface="Mada"/>
                        <a:cs typeface="Mada"/>
                        <a:sym typeface="Mada"/>
                      </a:endParaRPr>
                    </a:p>
                    <a:p>
                      <a:pPr indent="-149099" lvl="0" marL="179999" rtl="0" algn="l">
                        <a:spcBef>
                          <a:spcPts val="0"/>
                        </a:spcBef>
                        <a:spcAft>
                          <a:spcPts val="0"/>
                        </a:spcAft>
                        <a:buClr>
                          <a:schemeClr val="dk1"/>
                        </a:buClr>
                        <a:buSzPts val="900"/>
                        <a:buFont typeface="Mada"/>
                        <a:buChar char="●"/>
                      </a:pPr>
                      <a:r>
                        <a:rPr lang="en-GB" sz="900">
                          <a:latin typeface="Mada"/>
                          <a:ea typeface="Mada"/>
                          <a:cs typeface="Mada"/>
                          <a:sym typeface="Mada"/>
                        </a:rPr>
                        <a:t>Release of hormones from adrenal medulla.</a:t>
                      </a:r>
                      <a:endParaRPr sz="900">
                        <a:latin typeface="Mada"/>
                        <a:ea typeface="Mada"/>
                        <a:cs typeface="Mada"/>
                        <a:sym typeface="Mada"/>
                      </a:endParaRPr>
                    </a:p>
                    <a:p>
                      <a:pPr indent="-149099" lvl="0" marL="179999" rtl="0" algn="l">
                        <a:spcBef>
                          <a:spcPts val="0"/>
                        </a:spcBef>
                        <a:spcAft>
                          <a:spcPts val="0"/>
                        </a:spcAft>
                        <a:buClr>
                          <a:schemeClr val="dk1"/>
                        </a:buClr>
                        <a:buSzPts val="900"/>
                        <a:buFont typeface="Mada"/>
                        <a:buChar char="●"/>
                      </a:pPr>
                      <a:r>
                        <a:rPr lang="en-GB" sz="900">
                          <a:latin typeface="Mada"/>
                          <a:ea typeface="Mada"/>
                          <a:cs typeface="Mada"/>
                          <a:sym typeface="Mada"/>
                        </a:rPr>
                        <a:t>Stimulation of other pituitary hormones.</a:t>
                      </a:r>
                      <a:endParaRPr sz="9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723400">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Endocrine system</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149099" lvl="0" marL="17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More</a:t>
                      </a:r>
                      <a:r>
                        <a:rPr lang="en-GB" sz="900">
                          <a:solidFill>
                            <a:srgbClr val="073763"/>
                          </a:solidFill>
                          <a:latin typeface="Mada"/>
                          <a:ea typeface="Mada"/>
                          <a:cs typeface="Mada"/>
                          <a:sym typeface="Mada"/>
                        </a:rPr>
                        <a:t> </a:t>
                      </a:r>
                      <a:r>
                        <a:rPr lang="en-GB" sz="900">
                          <a:latin typeface="Mada"/>
                          <a:ea typeface="Mada"/>
                          <a:cs typeface="Mada"/>
                          <a:sym typeface="Mada"/>
                        </a:rPr>
                        <a:t>stress hormones, less anabolic hormones:</a:t>
                      </a:r>
                      <a:endParaRPr sz="900">
                        <a:solidFill>
                          <a:schemeClr val="dk1"/>
                        </a:solidFill>
                        <a:latin typeface="Mada"/>
                        <a:ea typeface="Mada"/>
                        <a:cs typeface="Mada"/>
                        <a:sym typeface="Mada"/>
                      </a:endParaRPr>
                    </a:p>
                    <a:p>
                      <a:pPr indent="-147151" lvl="1" marL="360000" rtl="0" algn="l">
                        <a:lnSpc>
                          <a:spcPct val="130000"/>
                        </a:lnSpc>
                        <a:spcBef>
                          <a:spcPts val="0"/>
                        </a:spcBef>
                        <a:spcAft>
                          <a:spcPts val="0"/>
                        </a:spcAft>
                        <a:buClr>
                          <a:srgbClr val="000000"/>
                        </a:buClr>
                        <a:buSzPts val="900"/>
                        <a:buFont typeface="Mada"/>
                        <a:buChar char="○"/>
                      </a:pPr>
                      <a:r>
                        <a:rPr lang="en-GB" sz="900">
                          <a:latin typeface="Mada"/>
                          <a:ea typeface="Mada"/>
                          <a:cs typeface="Mada"/>
                          <a:sym typeface="Mada"/>
                        </a:rPr>
                        <a:t>Pituitary gland: GH, ACTH and ADH.</a:t>
                      </a:r>
                      <a:endParaRPr sz="900">
                        <a:latin typeface="Mada"/>
                        <a:ea typeface="Mada"/>
                        <a:cs typeface="Mada"/>
                        <a:sym typeface="Mada"/>
                      </a:endParaRPr>
                    </a:p>
                    <a:p>
                      <a:pPr indent="-147151" lvl="1" marL="360000" rtl="0" algn="l">
                        <a:lnSpc>
                          <a:spcPct val="130000"/>
                        </a:lnSpc>
                        <a:spcBef>
                          <a:spcPts val="0"/>
                        </a:spcBef>
                        <a:spcAft>
                          <a:spcPts val="0"/>
                        </a:spcAft>
                        <a:buClr>
                          <a:schemeClr val="dk1"/>
                        </a:buClr>
                        <a:buSzPts val="900"/>
                        <a:buFont typeface="Mada"/>
                        <a:buChar char="○"/>
                      </a:pPr>
                      <a:r>
                        <a:rPr lang="en-GB" sz="900">
                          <a:latin typeface="Mada"/>
                          <a:ea typeface="Mada"/>
                          <a:cs typeface="Mada"/>
                          <a:sym typeface="Mada"/>
                        </a:rPr>
                        <a:t>Adrenal: cortisol, aldosterone.</a:t>
                      </a:r>
                      <a:endParaRPr sz="900">
                        <a:latin typeface="Mada"/>
                        <a:ea typeface="Mada"/>
                        <a:cs typeface="Mada"/>
                        <a:sym typeface="Mada"/>
                      </a:endParaRPr>
                    </a:p>
                    <a:p>
                      <a:pPr indent="-147151" lvl="1" marL="360000" rtl="0" algn="l">
                        <a:lnSpc>
                          <a:spcPct val="130000"/>
                        </a:lnSpc>
                        <a:spcBef>
                          <a:spcPts val="0"/>
                        </a:spcBef>
                        <a:spcAft>
                          <a:spcPts val="0"/>
                        </a:spcAft>
                        <a:buClr>
                          <a:schemeClr val="dk1"/>
                        </a:buClr>
                        <a:buSzPts val="900"/>
                        <a:buFont typeface="Mada"/>
                        <a:buChar char="○"/>
                      </a:pPr>
                      <a:r>
                        <a:rPr lang="en-GB" sz="900">
                          <a:latin typeface="Mada"/>
                          <a:ea typeface="Mada"/>
                          <a:cs typeface="Mada"/>
                          <a:sym typeface="Mada"/>
                        </a:rPr>
                        <a:t>Pancreas : glucagon,</a:t>
                      </a:r>
                      <a:r>
                        <a:rPr lang="en-GB" sz="900">
                          <a:solidFill>
                            <a:schemeClr val="dk1"/>
                          </a:solidFill>
                          <a:latin typeface="Mada"/>
                          <a:ea typeface="Mada"/>
                          <a:cs typeface="Mada"/>
                          <a:sym typeface="Mada"/>
                        </a:rPr>
                        <a:t>↓Insulin.</a:t>
                      </a:r>
                      <a:endParaRPr sz="900">
                        <a:solidFill>
                          <a:schemeClr val="dk1"/>
                        </a:solidFill>
                        <a:latin typeface="Mada"/>
                        <a:ea typeface="Mada"/>
                        <a:cs typeface="Mada"/>
                        <a:sym typeface="Mada"/>
                      </a:endParaRPr>
                    </a:p>
                    <a:p>
                      <a:pPr indent="-147151" lvl="1" marL="360000" rtl="0" algn="l">
                        <a:lnSpc>
                          <a:spcPct val="130000"/>
                        </a:lnSpc>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Other: renin, angiotensssion,↓sex hormone,↓T4.</a:t>
                      </a:r>
                      <a:endParaRPr sz="9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1" name="Shape 2311"/>
        <p:cNvGrpSpPr/>
        <p:nvPr/>
      </p:nvGrpSpPr>
      <p:grpSpPr>
        <a:xfrm>
          <a:off x="0" y="0"/>
          <a:ext cx="0" cy="0"/>
          <a:chOff x="0" y="0"/>
          <a:chExt cx="0" cy="0"/>
        </a:xfrm>
      </p:grpSpPr>
      <p:cxnSp>
        <p:nvCxnSpPr>
          <p:cNvPr id="2312" name="Google Shape;2312;p25"/>
          <p:cNvCxnSpPr/>
          <p:nvPr/>
        </p:nvCxnSpPr>
        <p:spPr>
          <a:xfrm>
            <a:off x="2463878" y="941894"/>
            <a:ext cx="2594400" cy="0"/>
          </a:xfrm>
          <a:prstGeom prst="straightConnector1">
            <a:avLst/>
          </a:prstGeom>
          <a:noFill/>
          <a:ln cap="flat" cmpd="sng" w="19050">
            <a:solidFill>
              <a:srgbClr val="83C5BE"/>
            </a:solidFill>
            <a:prstDash val="solid"/>
            <a:round/>
            <a:headEnd len="med" w="med" type="oval"/>
            <a:tailEnd len="med" w="med" type="oval"/>
          </a:ln>
        </p:spPr>
      </p:cxnSp>
      <p:sp>
        <p:nvSpPr>
          <p:cNvPr id="2313" name="Google Shape;2313;p25"/>
          <p:cNvSpPr txBox="1"/>
          <p:nvPr/>
        </p:nvSpPr>
        <p:spPr>
          <a:xfrm>
            <a:off x="1019250" y="4245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2314" name="Google Shape;2314;p2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5"/>
          <p:cNvSpPr txBox="1"/>
          <p:nvPr/>
        </p:nvSpPr>
        <p:spPr>
          <a:xfrm>
            <a:off x="138150" y="1132950"/>
            <a:ext cx="7160100" cy="888900"/>
          </a:xfrm>
          <a:prstGeom prst="rect">
            <a:avLst/>
          </a:prstGeom>
          <a:noFill/>
          <a:ln>
            <a:noFill/>
          </a:ln>
        </p:spPr>
        <p:txBody>
          <a:bodyPr anchorCtr="0" anchor="t" bIns="91425" lIns="91425" spcFirstLastPara="1" rIns="91425" wrap="square" tIns="91425">
            <a:noAutofit/>
          </a:bodyPr>
          <a:lstStyle/>
          <a:p>
            <a:pPr indent="-177800" lvl="0" marL="360000" rtl="0" algn="l">
              <a:lnSpc>
                <a:spcPct val="115000"/>
              </a:lnSpc>
              <a:spcBef>
                <a:spcPts val="400"/>
              </a:spcBef>
              <a:spcAft>
                <a:spcPts val="0"/>
              </a:spcAft>
              <a:buClr>
                <a:schemeClr val="dk1"/>
              </a:buClr>
              <a:buSzPts val="1300"/>
              <a:buFont typeface="Mada"/>
              <a:buChar char="●"/>
            </a:pPr>
            <a:r>
              <a:rPr lang="en-GB" sz="1200">
                <a:solidFill>
                  <a:schemeClr val="dk1"/>
                </a:solidFill>
                <a:latin typeface="Mada"/>
                <a:ea typeface="Mada"/>
                <a:cs typeface="Mada"/>
                <a:sym typeface="Mada"/>
              </a:rPr>
              <a:t>The metabolic response </a:t>
            </a:r>
            <a:r>
              <a:rPr b="1" lang="en-GB" sz="1200">
                <a:solidFill>
                  <a:schemeClr val="dk1"/>
                </a:solidFill>
                <a:latin typeface="Mada"/>
                <a:ea typeface="Mada"/>
                <a:cs typeface="Mada"/>
                <a:sym typeface="Mada"/>
              </a:rPr>
              <a:t>limits the injury</a:t>
            </a:r>
            <a:r>
              <a:rPr lang="en-GB" sz="1200">
                <a:solidFill>
                  <a:schemeClr val="dk1"/>
                </a:solidFill>
                <a:latin typeface="Mada"/>
                <a:ea typeface="Mada"/>
                <a:cs typeface="Mada"/>
                <a:sym typeface="Mada"/>
              </a:rPr>
              <a:t> and </a:t>
            </a:r>
            <a:r>
              <a:rPr b="1" lang="en-GB" sz="1200">
                <a:solidFill>
                  <a:schemeClr val="dk1"/>
                </a:solidFill>
                <a:latin typeface="Mada"/>
                <a:ea typeface="Mada"/>
                <a:cs typeface="Mada"/>
                <a:sym typeface="Mada"/>
              </a:rPr>
              <a:t>initiate the repair process</a:t>
            </a:r>
            <a:r>
              <a:rPr lang="en-GB" sz="1200">
                <a:solidFill>
                  <a:schemeClr val="dk1"/>
                </a:solidFill>
                <a:latin typeface="Mada"/>
                <a:ea typeface="Mada"/>
                <a:cs typeface="Mada"/>
                <a:sym typeface="Mada"/>
              </a:rPr>
              <a:t> by </a:t>
            </a:r>
            <a:r>
              <a:rPr b="1" lang="en-GB" sz="1200">
                <a:solidFill>
                  <a:schemeClr val="dk1"/>
                </a:solidFill>
                <a:latin typeface="Mada"/>
                <a:ea typeface="Mada"/>
                <a:cs typeface="Mada"/>
                <a:sym typeface="Mada"/>
              </a:rPr>
              <a:t>mobilizing substrates</a:t>
            </a:r>
            <a:r>
              <a:rPr lang="en-GB" sz="1200">
                <a:solidFill>
                  <a:schemeClr val="dk1"/>
                </a:solidFill>
                <a:latin typeface="Mada"/>
                <a:ea typeface="Mada"/>
                <a:cs typeface="Mada"/>
                <a:sym typeface="Mada"/>
              </a:rPr>
              <a:t>. Help in </a:t>
            </a:r>
            <a:r>
              <a:rPr b="1" lang="en-GB" sz="1200">
                <a:solidFill>
                  <a:schemeClr val="dk1"/>
                </a:solidFill>
                <a:latin typeface="Mada"/>
                <a:ea typeface="Mada"/>
                <a:cs typeface="Mada"/>
                <a:sym typeface="Mada"/>
              </a:rPr>
              <a:t>preventing the infections </a:t>
            </a:r>
            <a:r>
              <a:rPr lang="en-GB" sz="1200">
                <a:solidFill>
                  <a:schemeClr val="dk1"/>
                </a:solidFill>
                <a:latin typeface="Mada"/>
                <a:ea typeface="Mada"/>
                <a:cs typeface="Mada"/>
                <a:sym typeface="Mada"/>
              </a:rPr>
              <a:t>but could cause </a:t>
            </a:r>
            <a:r>
              <a:rPr b="1" lang="en-GB" sz="1200">
                <a:solidFill>
                  <a:schemeClr val="dk1"/>
                </a:solidFill>
                <a:latin typeface="Mada"/>
                <a:ea typeface="Mada"/>
                <a:cs typeface="Mada"/>
                <a:sym typeface="Mada"/>
              </a:rPr>
              <a:t>distance organ damage</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171450" lvl="0" marL="3600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More consequences:</a:t>
            </a:r>
            <a:endParaRPr sz="1200">
              <a:solidFill>
                <a:schemeClr val="dk1"/>
              </a:solidFill>
              <a:latin typeface="Mada"/>
              <a:ea typeface="Mada"/>
              <a:cs typeface="Mada"/>
              <a:sym typeface="Mada"/>
            </a:endParaRPr>
          </a:p>
        </p:txBody>
      </p:sp>
      <p:grpSp>
        <p:nvGrpSpPr>
          <p:cNvPr id="2316" name="Google Shape;2316;p25"/>
          <p:cNvGrpSpPr/>
          <p:nvPr/>
        </p:nvGrpSpPr>
        <p:grpSpPr>
          <a:xfrm>
            <a:off x="2630821" y="2763722"/>
            <a:ext cx="2193036" cy="1987115"/>
            <a:chOff x="2969600" y="1280551"/>
            <a:chExt cx="3204788" cy="3078412"/>
          </a:xfrm>
        </p:grpSpPr>
        <p:grpSp>
          <p:nvGrpSpPr>
            <p:cNvPr id="2317" name="Google Shape;2317;p25"/>
            <p:cNvGrpSpPr/>
            <p:nvPr/>
          </p:nvGrpSpPr>
          <p:grpSpPr>
            <a:xfrm>
              <a:off x="2969600" y="1695094"/>
              <a:ext cx="3204788" cy="2663869"/>
              <a:chOff x="2096100" y="1105981"/>
              <a:chExt cx="3204788" cy="2663869"/>
            </a:xfrm>
          </p:grpSpPr>
          <p:sp>
            <p:nvSpPr>
              <p:cNvPr id="2318" name="Google Shape;2318;p25"/>
              <p:cNvSpPr/>
              <p:nvPr/>
            </p:nvSpPr>
            <p:spPr>
              <a:xfrm>
                <a:off x="2431699" y="1105981"/>
                <a:ext cx="2535900" cy="2535900"/>
              </a:xfrm>
              <a:prstGeom prst="ellipse">
                <a:avLst/>
              </a:prstGeom>
              <a:noFill/>
              <a:ln cap="flat" cmpd="sng" w="19050">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5"/>
              <p:cNvSpPr/>
              <p:nvPr/>
            </p:nvSpPr>
            <p:spPr>
              <a:xfrm>
                <a:off x="2096100" y="1534776"/>
                <a:ext cx="914400" cy="9147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5"/>
              <p:cNvSpPr/>
              <p:nvPr/>
            </p:nvSpPr>
            <p:spPr>
              <a:xfrm>
                <a:off x="4386488" y="1534763"/>
                <a:ext cx="914400" cy="9147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5"/>
              <p:cNvSpPr/>
              <p:nvPr/>
            </p:nvSpPr>
            <p:spPr>
              <a:xfrm>
                <a:off x="2414775" y="2855151"/>
                <a:ext cx="914400" cy="9147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5"/>
              <p:cNvSpPr/>
              <p:nvPr/>
            </p:nvSpPr>
            <p:spPr>
              <a:xfrm>
                <a:off x="4080563" y="2855151"/>
                <a:ext cx="914400" cy="9147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3" name="Google Shape;2323;p25"/>
            <p:cNvSpPr/>
            <p:nvPr/>
          </p:nvSpPr>
          <p:spPr>
            <a:xfrm>
              <a:off x="4114788" y="1280551"/>
              <a:ext cx="914400" cy="9147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4" name="Google Shape;2324;p25"/>
          <p:cNvSpPr txBox="1"/>
          <p:nvPr/>
        </p:nvSpPr>
        <p:spPr>
          <a:xfrm>
            <a:off x="3083699" y="1957670"/>
            <a:ext cx="13293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500">
                <a:solidFill>
                  <a:srgbClr val="1F1A33"/>
                </a:solidFill>
                <a:latin typeface="Mada"/>
                <a:ea typeface="Mada"/>
                <a:cs typeface="Mada"/>
                <a:sym typeface="Mada"/>
              </a:rPr>
              <a:t>Hypovolemia</a:t>
            </a:r>
            <a:endParaRPr b="1" sz="1500">
              <a:solidFill>
                <a:srgbClr val="1F1A33"/>
              </a:solidFill>
              <a:latin typeface="Mada"/>
              <a:ea typeface="Mada"/>
              <a:cs typeface="Mada"/>
              <a:sym typeface="Mada"/>
            </a:endParaRPr>
          </a:p>
        </p:txBody>
      </p:sp>
      <p:sp>
        <p:nvSpPr>
          <p:cNvPr id="2325" name="Google Shape;2325;p25"/>
          <p:cNvSpPr txBox="1"/>
          <p:nvPr/>
        </p:nvSpPr>
        <p:spPr>
          <a:xfrm>
            <a:off x="5337700" y="2832994"/>
            <a:ext cx="9159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500">
                <a:solidFill>
                  <a:srgbClr val="1F1A33"/>
                </a:solidFill>
                <a:latin typeface="Mada"/>
                <a:ea typeface="Mada"/>
                <a:cs typeface="Mada"/>
                <a:sym typeface="Mada"/>
              </a:rPr>
              <a:t>Energy</a:t>
            </a:r>
            <a:endParaRPr b="1" sz="1500">
              <a:solidFill>
                <a:srgbClr val="1F1A33"/>
              </a:solidFill>
              <a:latin typeface="Mada"/>
              <a:ea typeface="Mada"/>
              <a:cs typeface="Mada"/>
              <a:sym typeface="Mada"/>
            </a:endParaRPr>
          </a:p>
        </p:txBody>
      </p:sp>
      <p:sp>
        <p:nvSpPr>
          <p:cNvPr id="2326" name="Google Shape;2326;p25"/>
          <p:cNvSpPr txBox="1"/>
          <p:nvPr/>
        </p:nvSpPr>
        <p:spPr>
          <a:xfrm>
            <a:off x="2595282" y="3393439"/>
            <a:ext cx="648000" cy="33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E29578"/>
                </a:solidFill>
                <a:latin typeface="Life Savers ExtraBold"/>
                <a:ea typeface="Life Savers ExtraBold"/>
                <a:cs typeface="Life Savers ExtraBold"/>
                <a:sym typeface="Life Savers ExtraBold"/>
              </a:rPr>
              <a:t>05</a:t>
            </a:r>
            <a:endParaRPr sz="2000">
              <a:solidFill>
                <a:srgbClr val="E29578"/>
              </a:solidFill>
              <a:latin typeface="Life Savers ExtraBold"/>
              <a:ea typeface="Life Savers ExtraBold"/>
              <a:cs typeface="Life Savers ExtraBold"/>
              <a:sym typeface="Life Savers ExtraBold"/>
            </a:endParaRPr>
          </a:p>
        </p:txBody>
      </p:sp>
      <p:sp>
        <p:nvSpPr>
          <p:cNvPr id="2327" name="Google Shape;2327;p25"/>
          <p:cNvSpPr txBox="1"/>
          <p:nvPr/>
        </p:nvSpPr>
        <p:spPr>
          <a:xfrm>
            <a:off x="4264751" y="3380789"/>
            <a:ext cx="507000" cy="33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E29578"/>
                </a:solidFill>
                <a:latin typeface="Life Savers ExtraBold"/>
                <a:ea typeface="Life Savers ExtraBold"/>
                <a:cs typeface="Life Savers ExtraBold"/>
                <a:sym typeface="Life Savers ExtraBold"/>
              </a:rPr>
              <a:t>02</a:t>
            </a:r>
            <a:endParaRPr sz="2000">
              <a:solidFill>
                <a:srgbClr val="E29578"/>
              </a:solidFill>
              <a:latin typeface="Life Savers ExtraBold"/>
              <a:ea typeface="Life Savers ExtraBold"/>
              <a:cs typeface="Life Savers ExtraBold"/>
              <a:sym typeface="Life Savers ExtraBold"/>
            </a:endParaRPr>
          </a:p>
        </p:txBody>
      </p:sp>
      <p:sp>
        <p:nvSpPr>
          <p:cNvPr id="2328" name="Google Shape;2328;p25"/>
          <p:cNvSpPr txBox="1"/>
          <p:nvPr/>
        </p:nvSpPr>
        <p:spPr>
          <a:xfrm>
            <a:off x="4044875" y="4243078"/>
            <a:ext cx="507000" cy="33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E29578"/>
                </a:solidFill>
                <a:latin typeface="Life Savers ExtraBold"/>
                <a:ea typeface="Life Savers ExtraBold"/>
                <a:cs typeface="Life Savers ExtraBold"/>
                <a:sym typeface="Life Savers ExtraBold"/>
              </a:rPr>
              <a:t>03</a:t>
            </a:r>
            <a:endParaRPr sz="2000">
              <a:solidFill>
                <a:srgbClr val="E29578"/>
              </a:solidFill>
              <a:latin typeface="Life Savers ExtraBold"/>
              <a:ea typeface="Life Savers ExtraBold"/>
              <a:cs typeface="Life Savers ExtraBold"/>
              <a:sym typeface="Life Savers ExtraBold"/>
            </a:endParaRPr>
          </a:p>
        </p:txBody>
      </p:sp>
      <p:sp>
        <p:nvSpPr>
          <p:cNvPr id="2329" name="Google Shape;2329;p25"/>
          <p:cNvSpPr txBox="1"/>
          <p:nvPr/>
        </p:nvSpPr>
        <p:spPr>
          <a:xfrm>
            <a:off x="2872708" y="4243078"/>
            <a:ext cx="507000" cy="33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E29578"/>
                </a:solidFill>
                <a:latin typeface="Life Savers ExtraBold"/>
                <a:ea typeface="Life Savers ExtraBold"/>
                <a:cs typeface="Life Savers ExtraBold"/>
                <a:sym typeface="Life Savers ExtraBold"/>
              </a:rPr>
              <a:t>04</a:t>
            </a:r>
            <a:endParaRPr sz="2000">
              <a:solidFill>
                <a:srgbClr val="E29578"/>
              </a:solidFill>
              <a:latin typeface="Life Savers ExtraBold"/>
              <a:ea typeface="Life Savers ExtraBold"/>
              <a:cs typeface="Life Savers ExtraBold"/>
              <a:sym typeface="Life Savers ExtraBold"/>
            </a:endParaRPr>
          </a:p>
        </p:txBody>
      </p:sp>
      <p:sp>
        <p:nvSpPr>
          <p:cNvPr id="2330" name="Google Shape;2330;p25"/>
          <p:cNvSpPr txBox="1"/>
          <p:nvPr/>
        </p:nvSpPr>
        <p:spPr>
          <a:xfrm>
            <a:off x="3473827" y="2832990"/>
            <a:ext cx="507000" cy="33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E29578"/>
                </a:solidFill>
                <a:latin typeface="Life Savers ExtraBold"/>
                <a:ea typeface="Life Savers ExtraBold"/>
                <a:cs typeface="Life Savers ExtraBold"/>
                <a:sym typeface="Life Savers ExtraBold"/>
              </a:rPr>
              <a:t>01</a:t>
            </a:r>
            <a:endParaRPr sz="2000">
              <a:solidFill>
                <a:srgbClr val="E29578"/>
              </a:solidFill>
              <a:latin typeface="Life Savers ExtraBold"/>
              <a:ea typeface="Life Savers ExtraBold"/>
              <a:cs typeface="Life Savers ExtraBold"/>
              <a:sym typeface="Life Savers ExtraBold"/>
            </a:endParaRPr>
          </a:p>
        </p:txBody>
      </p:sp>
      <p:sp>
        <p:nvSpPr>
          <p:cNvPr id="2331" name="Google Shape;2331;p25"/>
          <p:cNvSpPr txBox="1"/>
          <p:nvPr/>
        </p:nvSpPr>
        <p:spPr>
          <a:xfrm>
            <a:off x="2803625" y="2213741"/>
            <a:ext cx="1847400" cy="511500"/>
          </a:xfrm>
          <a:prstGeom prst="rect">
            <a:avLst/>
          </a:prstGeom>
          <a:no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rPr lang="en-GB" sz="1000">
                <a:latin typeface="Mada"/>
                <a:ea typeface="Mada"/>
                <a:cs typeface="Mada"/>
                <a:sym typeface="Mada"/>
              </a:rPr>
              <a:t>loss of blood, electrolyte, water and protein rich fluid</a:t>
            </a:r>
            <a:endParaRPr sz="1000"/>
          </a:p>
        </p:txBody>
      </p:sp>
      <p:sp>
        <p:nvSpPr>
          <p:cNvPr id="2332" name="Google Shape;2332;p25"/>
          <p:cNvSpPr txBox="1"/>
          <p:nvPr/>
        </p:nvSpPr>
        <p:spPr>
          <a:xfrm>
            <a:off x="4940556" y="3183471"/>
            <a:ext cx="1604400" cy="614100"/>
          </a:xfrm>
          <a:prstGeom prst="rect">
            <a:avLst/>
          </a:prstGeom>
          <a:no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rPr lang="en-GB" sz="1000">
                <a:latin typeface="Mada"/>
                <a:ea typeface="Mada"/>
                <a:cs typeface="Mada"/>
                <a:sym typeface="Mada"/>
              </a:rPr>
              <a:t>overall energy expenditure rises up to 50%</a:t>
            </a:r>
            <a:endParaRPr sz="1000"/>
          </a:p>
        </p:txBody>
      </p:sp>
      <p:sp>
        <p:nvSpPr>
          <p:cNvPr id="2333" name="Google Shape;2333;p25"/>
          <p:cNvSpPr txBox="1"/>
          <p:nvPr/>
        </p:nvSpPr>
        <p:spPr>
          <a:xfrm>
            <a:off x="4551875" y="4605423"/>
            <a:ext cx="1721100" cy="5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GB" sz="1500">
                <a:solidFill>
                  <a:srgbClr val="1F1A33"/>
                </a:solidFill>
                <a:latin typeface="Mada"/>
                <a:ea typeface="Mada"/>
                <a:cs typeface="Mada"/>
                <a:sym typeface="Mada"/>
              </a:rPr>
              <a:t>Catabolism and starvation</a:t>
            </a:r>
            <a:endParaRPr b="1" sz="1500">
              <a:solidFill>
                <a:srgbClr val="1F1A33"/>
              </a:solidFill>
              <a:latin typeface="Mada"/>
              <a:ea typeface="Mada"/>
              <a:cs typeface="Mada"/>
              <a:sym typeface="Mada"/>
            </a:endParaRPr>
          </a:p>
        </p:txBody>
      </p:sp>
      <p:sp>
        <p:nvSpPr>
          <p:cNvPr id="2334" name="Google Shape;2334;p25"/>
          <p:cNvSpPr txBox="1"/>
          <p:nvPr/>
        </p:nvSpPr>
        <p:spPr>
          <a:xfrm>
            <a:off x="1203031" y="4605431"/>
            <a:ext cx="1721100" cy="5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GB" sz="1500">
                <a:solidFill>
                  <a:srgbClr val="1F1A33"/>
                </a:solidFill>
                <a:latin typeface="Mada"/>
                <a:ea typeface="Mada"/>
                <a:cs typeface="Mada"/>
                <a:sym typeface="Mada"/>
              </a:rPr>
              <a:t>RBC synthesis</a:t>
            </a:r>
            <a:endParaRPr b="1" sz="1500">
              <a:solidFill>
                <a:srgbClr val="1F1A33"/>
              </a:solidFill>
              <a:latin typeface="Mada"/>
              <a:ea typeface="Mada"/>
              <a:cs typeface="Mada"/>
              <a:sym typeface="Mada"/>
            </a:endParaRPr>
          </a:p>
        </p:txBody>
      </p:sp>
      <p:sp>
        <p:nvSpPr>
          <p:cNvPr id="2335" name="Google Shape;2335;p25"/>
          <p:cNvSpPr txBox="1"/>
          <p:nvPr/>
        </p:nvSpPr>
        <p:spPr>
          <a:xfrm>
            <a:off x="1139869" y="4936995"/>
            <a:ext cx="1847400" cy="560100"/>
          </a:xfrm>
          <a:prstGeom prst="rect">
            <a:avLst/>
          </a:prstGeom>
          <a:no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rPr lang="en-GB" sz="1000">
                <a:latin typeface="Mada"/>
                <a:ea typeface="Mada"/>
                <a:cs typeface="Mada"/>
                <a:sym typeface="Mada"/>
              </a:rPr>
              <a:t>Anemia and hypercoagulability </a:t>
            </a:r>
            <a:endParaRPr sz="1000"/>
          </a:p>
        </p:txBody>
      </p:sp>
      <p:sp>
        <p:nvSpPr>
          <p:cNvPr id="2336" name="Google Shape;2336;p25"/>
          <p:cNvSpPr txBox="1"/>
          <p:nvPr/>
        </p:nvSpPr>
        <p:spPr>
          <a:xfrm>
            <a:off x="785371" y="2833001"/>
            <a:ext cx="1721100" cy="5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GB" sz="1500">
                <a:solidFill>
                  <a:srgbClr val="1F1A33"/>
                </a:solidFill>
                <a:latin typeface="Mada"/>
                <a:ea typeface="Mada"/>
                <a:cs typeface="Mada"/>
                <a:sym typeface="Mada"/>
              </a:rPr>
              <a:t>Anabolism</a:t>
            </a:r>
            <a:endParaRPr b="1" sz="1500">
              <a:solidFill>
                <a:srgbClr val="1F1A33"/>
              </a:solidFill>
              <a:latin typeface="Mada"/>
              <a:ea typeface="Mada"/>
              <a:cs typeface="Mada"/>
              <a:sym typeface="Mada"/>
            </a:endParaRPr>
          </a:p>
        </p:txBody>
      </p:sp>
      <p:sp>
        <p:nvSpPr>
          <p:cNvPr id="2337" name="Google Shape;2337;p25"/>
          <p:cNvSpPr txBox="1"/>
          <p:nvPr/>
        </p:nvSpPr>
        <p:spPr>
          <a:xfrm>
            <a:off x="696575" y="3183470"/>
            <a:ext cx="1898700" cy="614100"/>
          </a:xfrm>
          <a:prstGeom prst="rect">
            <a:avLst/>
          </a:prstGeom>
          <a:no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rPr lang="en-GB" sz="1000">
                <a:latin typeface="Mada"/>
                <a:ea typeface="Mada"/>
                <a:cs typeface="Mada"/>
                <a:sym typeface="Mada"/>
              </a:rPr>
              <a:t>Regaining weight, muscle mass and fat stores.</a:t>
            </a:r>
            <a:endParaRPr sz="1000">
              <a:latin typeface="Mada"/>
              <a:ea typeface="Mada"/>
              <a:cs typeface="Mada"/>
              <a:sym typeface="Mada"/>
            </a:endParaRPr>
          </a:p>
          <a:p>
            <a:pPr indent="0" lvl="0" marL="0" rtl="0" algn="ctr">
              <a:lnSpc>
                <a:spcPct val="130000"/>
              </a:lnSpc>
              <a:spcBef>
                <a:spcPts val="0"/>
              </a:spcBef>
              <a:spcAft>
                <a:spcPts val="0"/>
              </a:spcAft>
              <a:buNone/>
            </a:pPr>
            <a:r>
              <a:rPr lang="en-GB" sz="1000">
                <a:latin typeface="Mada"/>
                <a:ea typeface="Mada"/>
                <a:cs typeface="Mada"/>
                <a:sym typeface="Mada"/>
              </a:rPr>
              <a:t> Increase in anabolic hormones.</a:t>
            </a:r>
            <a:endParaRPr sz="1000"/>
          </a:p>
        </p:txBody>
      </p:sp>
      <p:graphicFrame>
        <p:nvGraphicFramePr>
          <p:cNvPr id="2338" name="Google Shape;2338;p25"/>
          <p:cNvGraphicFramePr/>
          <p:nvPr/>
        </p:nvGraphicFramePr>
        <p:xfrm>
          <a:off x="558150" y="5484497"/>
          <a:ext cx="3000000" cy="3000000"/>
        </p:xfrm>
        <a:graphic>
          <a:graphicData uri="http://schemas.openxmlformats.org/drawingml/2006/table">
            <a:tbl>
              <a:tblPr>
                <a:noFill/>
                <a:tableStyleId>{526E1507-32AB-44B7-B0C3-411C776E467F}</a:tableStyleId>
              </a:tblPr>
              <a:tblGrid>
                <a:gridCol w="1918425"/>
                <a:gridCol w="2397075"/>
                <a:gridCol w="2157750"/>
              </a:tblGrid>
              <a:tr h="176500">
                <a:tc>
                  <a:txBody>
                    <a:bodyPr/>
                    <a:lstStyle/>
                    <a:p>
                      <a:pPr indent="0" lvl="0" marL="0" marR="0" rtl="0" algn="ctr">
                        <a:lnSpc>
                          <a:spcPct val="100000"/>
                        </a:lnSpc>
                        <a:spcBef>
                          <a:spcPts val="0"/>
                        </a:spcBef>
                        <a:spcAft>
                          <a:spcPts val="0"/>
                        </a:spcAft>
                        <a:buClr>
                          <a:srgbClr val="000000"/>
                        </a:buClr>
                        <a:buSzPts val="1300"/>
                        <a:buFont typeface="Arial"/>
                        <a:buNone/>
                      </a:pPr>
                      <a:r>
                        <a:t/>
                      </a:r>
                      <a:endParaRPr b="1" sz="1300" u="none" cap="none" strike="noStrike">
                        <a:latin typeface="Mada"/>
                        <a:ea typeface="Mada"/>
                        <a:cs typeface="Mada"/>
                        <a:sym typeface="Mada"/>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300">
                          <a:solidFill>
                            <a:srgbClr val="006D77"/>
                          </a:solidFill>
                          <a:latin typeface="Lora"/>
                          <a:ea typeface="Lora"/>
                          <a:cs typeface="Lora"/>
                          <a:sym typeface="Lora"/>
                        </a:rPr>
                        <a:t>Starvation</a:t>
                      </a:r>
                      <a:endParaRPr b="1" sz="1300" u="none" cap="none" strike="noStrike">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300">
                          <a:solidFill>
                            <a:srgbClr val="006D77"/>
                          </a:solidFill>
                          <a:latin typeface="Lora"/>
                          <a:ea typeface="Lora"/>
                          <a:cs typeface="Lora"/>
                          <a:sym typeface="Lora"/>
                        </a:rPr>
                        <a:t>Trauma or Disease</a:t>
                      </a:r>
                      <a:endParaRPr b="1" sz="1300" u="none" cap="none" strike="noStrike">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r>
              <a:tr h="176500">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Metabolic Rate</a:t>
                      </a:r>
                      <a:endParaRPr b="1" sz="13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300">
                          <a:solidFill>
                            <a:srgbClr val="222222"/>
                          </a:solidFill>
                          <a:latin typeface="Mada"/>
                          <a:ea typeface="Mada"/>
                          <a:cs typeface="Mada"/>
                          <a:sym typeface="Mada"/>
                        </a:rPr>
                        <a:t>↓</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300">
                          <a:solidFill>
                            <a:srgbClr val="222222"/>
                          </a:solidFill>
                          <a:latin typeface="Mada"/>
                          <a:ea typeface="Mada"/>
                          <a:cs typeface="Mada"/>
                          <a:sym typeface="Mada"/>
                        </a:rPr>
                        <a:t>↑↑</a:t>
                      </a:r>
                      <a:endParaRPr baseline="30000" sz="1000" u="none" cap="none" strike="noStrike">
                        <a:solidFill>
                          <a:srgbClr val="6AA84F"/>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76500">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Body Fuels</a:t>
                      </a:r>
                      <a:endParaRPr b="1" sz="13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300">
                          <a:latin typeface="Mada"/>
                          <a:ea typeface="Mada"/>
                          <a:cs typeface="Mada"/>
                          <a:sym typeface="Mada"/>
                        </a:rPr>
                        <a:t>Conserved</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300">
                          <a:latin typeface="Mada"/>
                          <a:ea typeface="Mada"/>
                          <a:cs typeface="Mada"/>
                          <a:sym typeface="Mada"/>
                        </a:rPr>
                        <a:t>Wasted</a:t>
                      </a:r>
                      <a:endParaRPr baseline="30000" sz="13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76500">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Body Proteins</a:t>
                      </a:r>
                      <a:endParaRPr b="1" sz="13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300">
                          <a:latin typeface="Mada"/>
                          <a:ea typeface="Mada"/>
                          <a:cs typeface="Mada"/>
                          <a:sym typeface="Mada"/>
                        </a:rPr>
                        <a:t>Conserved</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300">
                          <a:latin typeface="Mada"/>
                          <a:ea typeface="Mada"/>
                          <a:cs typeface="Mada"/>
                          <a:sym typeface="Mada"/>
                        </a:rPr>
                        <a:t>Wasted</a:t>
                      </a:r>
                      <a:endParaRPr baseline="30000" sz="13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76500">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Urinary Nitrogen</a:t>
                      </a:r>
                      <a:endParaRPr b="1" sz="13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300">
                          <a:solidFill>
                            <a:srgbClr val="222222"/>
                          </a:solidFill>
                          <a:latin typeface="Mada"/>
                          <a:ea typeface="Mada"/>
                          <a:cs typeface="Mada"/>
                          <a:sym typeface="Mada"/>
                        </a:rPr>
                        <a:t>↓</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1300">
                          <a:solidFill>
                            <a:srgbClr val="222222"/>
                          </a:solidFill>
                          <a:latin typeface="Mada"/>
                          <a:ea typeface="Mada"/>
                          <a:cs typeface="Mada"/>
                          <a:sym typeface="Mada"/>
                        </a:rPr>
                        <a:t>↑↑</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76500">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Weight Loss</a:t>
                      </a:r>
                      <a:endParaRPr b="1" sz="13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300">
                          <a:latin typeface="Mada"/>
                          <a:ea typeface="Mada"/>
                          <a:cs typeface="Mada"/>
                          <a:sym typeface="Mada"/>
                        </a:rPr>
                        <a:t>Slow</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300">
                          <a:latin typeface="Mada"/>
                          <a:ea typeface="Mada"/>
                          <a:cs typeface="Mada"/>
                          <a:sym typeface="Mada"/>
                        </a:rPr>
                        <a:t>Rapid</a:t>
                      </a:r>
                      <a:endParaRPr sz="13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cxnSp>
        <p:nvCxnSpPr>
          <p:cNvPr id="2339" name="Google Shape;2339;p25"/>
          <p:cNvCxnSpPr/>
          <p:nvPr/>
        </p:nvCxnSpPr>
        <p:spPr>
          <a:xfrm rot="10800000">
            <a:off x="5648586" y="8860229"/>
            <a:ext cx="832500" cy="399300"/>
          </a:xfrm>
          <a:prstGeom prst="curvedConnector3">
            <a:avLst>
              <a:gd fmla="val 50000" name="adj1"/>
            </a:avLst>
          </a:prstGeom>
          <a:noFill/>
          <a:ln cap="flat" cmpd="sng" w="28575">
            <a:solidFill>
              <a:srgbClr val="FFDDD2"/>
            </a:solidFill>
            <a:prstDash val="solid"/>
            <a:round/>
            <a:headEnd len="med" w="med" type="none"/>
            <a:tailEnd len="med" w="med" type="none"/>
          </a:ln>
        </p:spPr>
      </p:cxnSp>
      <p:cxnSp>
        <p:nvCxnSpPr>
          <p:cNvPr id="2340" name="Google Shape;2340;p25"/>
          <p:cNvCxnSpPr/>
          <p:nvPr/>
        </p:nvCxnSpPr>
        <p:spPr>
          <a:xfrm flipH="1" rot="10800000">
            <a:off x="4153214" y="8860229"/>
            <a:ext cx="832500" cy="399300"/>
          </a:xfrm>
          <a:prstGeom prst="curvedConnector3">
            <a:avLst>
              <a:gd fmla="val 50000" name="adj1"/>
            </a:avLst>
          </a:prstGeom>
          <a:noFill/>
          <a:ln cap="flat" cmpd="sng" w="28575">
            <a:solidFill>
              <a:srgbClr val="FFDDD2"/>
            </a:solidFill>
            <a:prstDash val="solid"/>
            <a:round/>
            <a:headEnd len="med" w="med" type="none"/>
            <a:tailEnd len="med" w="med" type="none"/>
          </a:ln>
        </p:spPr>
      </p:cxnSp>
      <p:cxnSp>
        <p:nvCxnSpPr>
          <p:cNvPr id="2341" name="Google Shape;2341;p25"/>
          <p:cNvCxnSpPr/>
          <p:nvPr/>
        </p:nvCxnSpPr>
        <p:spPr>
          <a:xfrm rot="10800000">
            <a:off x="2657836" y="8860229"/>
            <a:ext cx="832500" cy="399300"/>
          </a:xfrm>
          <a:prstGeom prst="curvedConnector3">
            <a:avLst>
              <a:gd fmla="val 50000" name="adj1"/>
            </a:avLst>
          </a:prstGeom>
          <a:noFill/>
          <a:ln cap="flat" cmpd="sng" w="28575">
            <a:solidFill>
              <a:srgbClr val="FFDDD2"/>
            </a:solidFill>
            <a:prstDash val="solid"/>
            <a:round/>
            <a:headEnd len="med" w="med" type="none"/>
            <a:tailEnd len="med" w="med" type="none"/>
          </a:ln>
        </p:spPr>
      </p:cxnSp>
      <p:cxnSp>
        <p:nvCxnSpPr>
          <p:cNvPr id="2342" name="Google Shape;2342;p25"/>
          <p:cNvCxnSpPr/>
          <p:nvPr/>
        </p:nvCxnSpPr>
        <p:spPr>
          <a:xfrm flipH="1" rot="10800000">
            <a:off x="1081204" y="8860229"/>
            <a:ext cx="832500" cy="399300"/>
          </a:xfrm>
          <a:prstGeom prst="curvedConnector3">
            <a:avLst>
              <a:gd fmla="val 50000" name="adj1"/>
            </a:avLst>
          </a:prstGeom>
          <a:noFill/>
          <a:ln cap="flat" cmpd="sng" w="28575">
            <a:solidFill>
              <a:srgbClr val="FFDDD2"/>
            </a:solidFill>
            <a:prstDash val="solid"/>
            <a:round/>
            <a:headEnd len="med" w="med" type="none"/>
            <a:tailEnd len="med" w="med" type="none"/>
          </a:ln>
        </p:spPr>
      </p:cxnSp>
      <p:sp>
        <p:nvSpPr>
          <p:cNvPr id="2343" name="Google Shape;2343;p25"/>
          <p:cNvSpPr/>
          <p:nvPr/>
        </p:nvSpPr>
        <p:spPr>
          <a:xfrm>
            <a:off x="1839755" y="8515437"/>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5"/>
          <p:cNvSpPr/>
          <p:nvPr/>
        </p:nvSpPr>
        <p:spPr>
          <a:xfrm>
            <a:off x="3360517" y="8965496"/>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5"/>
          <p:cNvSpPr/>
          <p:nvPr/>
        </p:nvSpPr>
        <p:spPr>
          <a:xfrm>
            <a:off x="309393" y="8988859"/>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5"/>
          <p:cNvSpPr/>
          <p:nvPr/>
        </p:nvSpPr>
        <p:spPr>
          <a:xfrm>
            <a:off x="4881260" y="8534609"/>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5"/>
          <p:cNvSpPr/>
          <p:nvPr/>
        </p:nvSpPr>
        <p:spPr>
          <a:xfrm>
            <a:off x="6402017" y="8965496"/>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5"/>
          <p:cNvSpPr txBox="1"/>
          <p:nvPr/>
        </p:nvSpPr>
        <p:spPr>
          <a:xfrm>
            <a:off x="49173" y="9623257"/>
            <a:ext cx="1604400" cy="7407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a:solidFill>
                  <a:srgbClr val="006D77"/>
                </a:solidFill>
                <a:latin typeface="Lora"/>
                <a:ea typeface="Lora"/>
                <a:cs typeface="Lora"/>
                <a:sym typeface="Lora"/>
              </a:rPr>
              <a:t>Medication</a:t>
            </a:r>
            <a:r>
              <a:rPr b="1" lang="en-GB" sz="1600">
                <a:solidFill>
                  <a:srgbClr val="006D77"/>
                </a:solidFill>
                <a:latin typeface="Lora"/>
                <a:ea typeface="Lora"/>
                <a:cs typeface="Lora"/>
                <a:sym typeface="Lora"/>
              </a:rPr>
              <a:t>   </a:t>
            </a:r>
            <a:r>
              <a:rPr b="1" lang="en-GB" sz="1000">
                <a:solidFill>
                  <a:srgbClr val="006D77"/>
                </a:solidFill>
                <a:latin typeface="Lora"/>
                <a:ea typeface="Lora"/>
                <a:cs typeface="Lora"/>
                <a:sym typeface="Lora"/>
              </a:rPr>
              <a:t>(Before or after injury)</a:t>
            </a:r>
            <a:endParaRPr b="1" sz="1000">
              <a:solidFill>
                <a:srgbClr val="006D77"/>
              </a:solidFill>
              <a:latin typeface="Lora"/>
              <a:ea typeface="Lora"/>
              <a:cs typeface="Lora"/>
              <a:sym typeface="Lora"/>
            </a:endParaRPr>
          </a:p>
        </p:txBody>
      </p:sp>
      <p:sp>
        <p:nvSpPr>
          <p:cNvPr id="2349" name="Google Shape;2349;p25"/>
          <p:cNvSpPr txBox="1"/>
          <p:nvPr/>
        </p:nvSpPr>
        <p:spPr>
          <a:xfrm>
            <a:off x="1445161" y="9259534"/>
            <a:ext cx="1704900" cy="4827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a:solidFill>
                  <a:srgbClr val="006D77"/>
                </a:solidFill>
                <a:latin typeface="Lora"/>
                <a:ea typeface="Lora"/>
                <a:cs typeface="Lora"/>
                <a:sym typeface="Lora"/>
              </a:rPr>
              <a:t>Nutritional status</a:t>
            </a:r>
            <a:endParaRPr b="1">
              <a:solidFill>
                <a:srgbClr val="006D77"/>
              </a:solidFill>
              <a:latin typeface="Lora"/>
              <a:ea typeface="Lora"/>
              <a:cs typeface="Lora"/>
              <a:sym typeface="Lora"/>
            </a:endParaRPr>
          </a:p>
        </p:txBody>
      </p:sp>
      <p:sp>
        <p:nvSpPr>
          <p:cNvPr id="2350" name="Google Shape;2350;p25"/>
          <p:cNvSpPr txBox="1"/>
          <p:nvPr/>
        </p:nvSpPr>
        <p:spPr>
          <a:xfrm>
            <a:off x="2948985" y="9680859"/>
            <a:ext cx="1704900" cy="6831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a:solidFill>
                  <a:srgbClr val="006D77"/>
                </a:solidFill>
                <a:latin typeface="Lora"/>
                <a:ea typeface="Lora"/>
                <a:cs typeface="Lora"/>
                <a:sym typeface="Lora"/>
              </a:rPr>
              <a:t>Severity of injury</a:t>
            </a:r>
            <a:endParaRPr b="1">
              <a:solidFill>
                <a:srgbClr val="006D77"/>
              </a:solidFill>
              <a:latin typeface="Lora"/>
              <a:ea typeface="Lora"/>
              <a:cs typeface="Lora"/>
              <a:sym typeface="Lora"/>
            </a:endParaRPr>
          </a:p>
        </p:txBody>
      </p:sp>
      <p:sp>
        <p:nvSpPr>
          <p:cNvPr id="2351" name="Google Shape;2351;p25"/>
          <p:cNvSpPr txBox="1"/>
          <p:nvPr/>
        </p:nvSpPr>
        <p:spPr>
          <a:xfrm>
            <a:off x="4449135" y="9316434"/>
            <a:ext cx="1704900" cy="4827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a:solidFill>
                  <a:srgbClr val="006D77"/>
                </a:solidFill>
                <a:latin typeface="Lora"/>
                <a:ea typeface="Lora"/>
                <a:cs typeface="Lora"/>
                <a:sym typeface="Lora"/>
              </a:rPr>
              <a:t>Temperature</a:t>
            </a:r>
            <a:endParaRPr b="1">
              <a:solidFill>
                <a:srgbClr val="006D77"/>
              </a:solidFill>
              <a:latin typeface="Lora"/>
              <a:ea typeface="Lora"/>
              <a:cs typeface="Lora"/>
              <a:sym typeface="Lora"/>
            </a:endParaRPr>
          </a:p>
        </p:txBody>
      </p:sp>
      <p:sp>
        <p:nvSpPr>
          <p:cNvPr id="2352" name="Google Shape;2352;p25"/>
          <p:cNvSpPr txBox="1"/>
          <p:nvPr/>
        </p:nvSpPr>
        <p:spPr>
          <a:xfrm>
            <a:off x="6049822" y="9623257"/>
            <a:ext cx="1604400" cy="7407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a:solidFill>
                  <a:srgbClr val="006D77"/>
                </a:solidFill>
                <a:latin typeface="Lora"/>
                <a:ea typeface="Lora"/>
                <a:cs typeface="Lora"/>
                <a:sym typeface="Lora"/>
              </a:rPr>
              <a:t>Anesthetic technique</a:t>
            </a:r>
            <a:endParaRPr b="1">
              <a:solidFill>
                <a:srgbClr val="006D77"/>
              </a:solidFill>
              <a:latin typeface="Lora"/>
              <a:ea typeface="Lora"/>
              <a:cs typeface="Lora"/>
              <a:sym typeface="Lora"/>
            </a:endParaRPr>
          </a:p>
        </p:txBody>
      </p:sp>
      <p:grpSp>
        <p:nvGrpSpPr>
          <p:cNvPr id="2353" name="Google Shape;2353;p25"/>
          <p:cNvGrpSpPr/>
          <p:nvPr/>
        </p:nvGrpSpPr>
        <p:grpSpPr>
          <a:xfrm>
            <a:off x="6658748" y="9144371"/>
            <a:ext cx="422150" cy="420200"/>
            <a:chOff x="1434250" y="2918100"/>
            <a:chExt cx="422150" cy="420200"/>
          </a:xfrm>
        </p:grpSpPr>
        <p:sp>
          <p:nvSpPr>
            <p:cNvPr id="2354" name="Google Shape;2354;p25"/>
            <p:cNvSpPr/>
            <p:nvPr/>
          </p:nvSpPr>
          <p:spPr>
            <a:xfrm>
              <a:off x="1768875" y="2918100"/>
              <a:ext cx="87525" cy="86075"/>
            </a:xfrm>
            <a:custGeom>
              <a:rect b="b" l="l" r="r" t="t"/>
              <a:pathLst>
                <a:path extrusionOk="0" h="3443" w="3501">
                  <a:moveTo>
                    <a:pt x="359" y="0"/>
                  </a:moveTo>
                  <a:cubicBezTo>
                    <a:pt x="277" y="0"/>
                    <a:pt x="195" y="31"/>
                    <a:pt x="132" y="91"/>
                  </a:cubicBezTo>
                  <a:lnTo>
                    <a:pt x="123" y="101"/>
                  </a:lnTo>
                  <a:cubicBezTo>
                    <a:pt x="1" y="227"/>
                    <a:pt x="1" y="429"/>
                    <a:pt x="123" y="555"/>
                  </a:cubicBezTo>
                  <a:lnTo>
                    <a:pt x="2915" y="3348"/>
                  </a:lnTo>
                  <a:cubicBezTo>
                    <a:pt x="2978" y="3411"/>
                    <a:pt x="3060" y="3442"/>
                    <a:pt x="3142" y="3442"/>
                  </a:cubicBezTo>
                  <a:cubicBezTo>
                    <a:pt x="3224" y="3442"/>
                    <a:pt x="3306" y="3411"/>
                    <a:pt x="3369" y="3348"/>
                  </a:cubicBezTo>
                  <a:lnTo>
                    <a:pt x="3379" y="3338"/>
                  </a:lnTo>
                  <a:cubicBezTo>
                    <a:pt x="3500" y="3212"/>
                    <a:pt x="3500" y="3010"/>
                    <a:pt x="3379" y="2884"/>
                  </a:cubicBezTo>
                  <a:lnTo>
                    <a:pt x="586" y="91"/>
                  </a:lnTo>
                  <a:cubicBezTo>
                    <a:pt x="523" y="31"/>
                    <a:pt x="441" y="0"/>
                    <a:pt x="35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5"/>
            <p:cNvSpPr/>
            <p:nvPr/>
          </p:nvSpPr>
          <p:spPr>
            <a:xfrm>
              <a:off x="1434250" y="3240550"/>
              <a:ext cx="102050" cy="97750"/>
            </a:xfrm>
            <a:custGeom>
              <a:rect b="b" l="l" r="r" t="t"/>
              <a:pathLst>
                <a:path extrusionOk="0" h="3910" w="4082">
                  <a:moveTo>
                    <a:pt x="3738" y="1"/>
                  </a:moveTo>
                  <a:cubicBezTo>
                    <a:pt x="3686" y="1"/>
                    <a:pt x="3631" y="20"/>
                    <a:pt x="3580" y="63"/>
                  </a:cubicBezTo>
                  <a:lnTo>
                    <a:pt x="160" y="3483"/>
                  </a:lnTo>
                  <a:cubicBezTo>
                    <a:pt x="1" y="3642"/>
                    <a:pt x="113" y="3909"/>
                    <a:pt x="333" y="3909"/>
                  </a:cubicBezTo>
                  <a:cubicBezTo>
                    <a:pt x="399" y="3909"/>
                    <a:pt x="465" y="3881"/>
                    <a:pt x="511" y="3834"/>
                  </a:cubicBezTo>
                  <a:lnTo>
                    <a:pt x="3932" y="414"/>
                  </a:lnTo>
                  <a:cubicBezTo>
                    <a:pt x="4081" y="232"/>
                    <a:pt x="3924" y="1"/>
                    <a:pt x="373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5"/>
            <p:cNvSpPr/>
            <p:nvPr/>
          </p:nvSpPr>
          <p:spPr>
            <a:xfrm>
              <a:off x="1517775" y="3204975"/>
              <a:ext cx="50850" cy="49575"/>
            </a:xfrm>
            <a:custGeom>
              <a:rect b="b" l="l" r="r" t="t"/>
              <a:pathLst>
                <a:path extrusionOk="0" h="1983" w="2034">
                  <a:moveTo>
                    <a:pt x="886" y="1"/>
                  </a:moveTo>
                  <a:lnTo>
                    <a:pt x="206" y="675"/>
                  </a:lnTo>
                  <a:cubicBezTo>
                    <a:pt x="0" y="882"/>
                    <a:pt x="0" y="1219"/>
                    <a:pt x="206" y="1425"/>
                  </a:cubicBezTo>
                  <a:lnTo>
                    <a:pt x="609" y="1828"/>
                  </a:lnTo>
                  <a:cubicBezTo>
                    <a:pt x="712" y="1931"/>
                    <a:pt x="848" y="1983"/>
                    <a:pt x="984" y="1983"/>
                  </a:cubicBezTo>
                  <a:cubicBezTo>
                    <a:pt x="1120" y="1983"/>
                    <a:pt x="1256" y="1931"/>
                    <a:pt x="1359" y="1828"/>
                  </a:cubicBezTo>
                  <a:lnTo>
                    <a:pt x="2033" y="1153"/>
                  </a:lnTo>
                  <a:lnTo>
                    <a:pt x="88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5"/>
            <p:cNvSpPr/>
            <p:nvPr/>
          </p:nvSpPr>
          <p:spPr>
            <a:xfrm>
              <a:off x="1538725" y="2996750"/>
              <a:ext cx="238275" cy="236325"/>
            </a:xfrm>
            <a:custGeom>
              <a:rect b="b" l="l" r="r" t="t"/>
              <a:pathLst>
                <a:path extrusionOk="0" h="9453" w="9531">
                  <a:moveTo>
                    <a:pt x="6527" y="0"/>
                  </a:moveTo>
                  <a:lnTo>
                    <a:pt x="1177" y="5346"/>
                  </a:lnTo>
                  <a:cubicBezTo>
                    <a:pt x="399" y="6128"/>
                    <a:pt x="1" y="7205"/>
                    <a:pt x="90" y="8306"/>
                  </a:cubicBezTo>
                  <a:cubicBezTo>
                    <a:pt x="137" y="8911"/>
                    <a:pt x="619" y="9393"/>
                    <a:pt x="1224" y="9440"/>
                  </a:cubicBezTo>
                  <a:cubicBezTo>
                    <a:pt x="1325" y="9448"/>
                    <a:pt x="1427" y="9452"/>
                    <a:pt x="1528" y="9452"/>
                  </a:cubicBezTo>
                  <a:cubicBezTo>
                    <a:pt x="2521" y="9452"/>
                    <a:pt x="3474" y="9059"/>
                    <a:pt x="4184" y="8353"/>
                  </a:cubicBezTo>
                  <a:lnTo>
                    <a:pt x="9530" y="3003"/>
                  </a:lnTo>
                  <a:lnTo>
                    <a:pt x="6527"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5"/>
            <p:cNvSpPr/>
            <p:nvPr/>
          </p:nvSpPr>
          <p:spPr>
            <a:xfrm>
              <a:off x="1543075" y="3054950"/>
              <a:ext cx="234025" cy="178250"/>
            </a:xfrm>
            <a:custGeom>
              <a:rect b="b" l="l" r="r" t="t"/>
              <a:pathLst>
                <a:path extrusionOk="0" h="7130" w="9361">
                  <a:moveTo>
                    <a:pt x="8686" y="0"/>
                  </a:moveTo>
                  <a:lnTo>
                    <a:pt x="7585" y="1101"/>
                  </a:lnTo>
                  <a:lnTo>
                    <a:pt x="6981" y="1706"/>
                  </a:lnTo>
                  <a:lnTo>
                    <a:pt x="3336" y="5355"/>
                  </a:lnTo>
                  <a:cubicBezTo>
                    <a:pt x="2627" y="6064"/>
                    <a:pt x="1664" y="6458"/>
                    <a:pt x="666" y="6458"/>
                  </a:cubicBezTo>
                  <a:cubicBezTo>
                    <a:pt x="569" y="6458"/>
                    <a:pt x="472" y="6454"/>
                    <a:pt x="375" y="6447"/>
                  </a:cubicBezTo>
                  <a:cubicBezTo>
                    <a:pt x="248" y="6433"/>
                    <a:pt x="122" y="6405"/>
                    <a:pt x="0" y="6358"/>
                  </a:cubicBezTo>
                  <a:lnTo>
                    <a:pt x="0" y="6358"/>
                  </a:lnTo>
                  <a:cubicBezTo>
                    <a:pt x="178" y="6789"/>
                    <a:pt x="586" y="7079"/>
                    <a:pt x="1050" y="7117"/>
                  </a:cubicBezTo>
                  <a:cubicBezTo>
                    <a:pt x="1150" y="7125"/>
                    <a:pt x="1250" y="7129"/>
                    <a:pt x="1350" y="7129"/>
                  </a:cubicBezTo>
                  <a:cubicBezTo>
                    <a:pt x="2341" y="7129"/>
                    <a:pt x="3300" y="6732"/>
                    <a:pt x="4010" y="6025"/>
                  </a:cubicBezTo>
                  <a:lnTo>
                    <a:pt x="7655" y="2380"/>
                  </a:lnTo>
                  <a:lnTo>
                    <a:pt x="9361" y="675"/>
                  </a:lnTo>
                  <a:lnTo>
                    <a:pt x="8686"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5"/>
            <p:cNvSpPr/>
            <p:nvPr/>
          </p:nvSpPr>
          <p:spPr>
            <a:xfrm>
              <a:off x="1538850" y="3083400"/>
              <a:ext cx="153800" cy="149750"/>
            </a:xfrm>
            <a:custGeom>
              <a:rect b="b" l="l" r="r" t="t"/>
              <a:pathLst>
                <a:path extrusionOk="0" h="5990" w="6152">
                  <a:moveTo>
                    <a:pt x="3060" y="1"/>
                  </a:moveTo>
                  <a:lnTo>
                    <a:pt x="1176" y="1884"/>
                  </a:lnTo>
                  <a:cubicBezTo>
                    <a:pt x="399" y="2662"/>
                    <a:pt x="0" y="3744"/>
                    <a:pt x="85" y="4840"/>
                  </a:cubicBezTo>
                  <a:cubicBezTo>
                    <a:pt x="132" y="5449"/>
                    <a:pt x="614" y="5927"/>
                    <a:pt x="1223" y="5979"/>
                  </a:cubicBezTo>
                  <a:cubicBezTo>
                    <a:pt x="1320" y="5986"/>
                    <a:pt x="1417" y="5990"/>
                    <a:pt x="1513" y="5990"/>
                  </a:cubicBezTo>
                  <a:cubicBezTo>
                    <a:pt x="2508" y="5990"/>
                    <a:pt x="3470" y="5596"/>
                    <a:pt x="4179" y="4887"/>
                  </a:cubicBezTo>
                  <a:lnTo>
                    <a:pt x="6152" y="2910"/>
                  </a:lnTo>
                  <a:lnTo>
                    <a:pt x="6152" y="2910"/>
                  </a:lnTo>
                  <a:cubicBezTo>
                    <a:pt x="6152" y="2910"/>
                    <a:pt x="6148" y="2910"/>
                    <a:pt x="6142" y="2910"/>
                  </a:cubicBezTo>
                  <a:cubicBezTo>
                    <a:pt x="6040" y="2910"/>
                    <a:pt x="5176" y="2869"/>
                    <a:pt x="4564" y="1500"/>
                  </a:cubicBezTo>
                  <a:cubicBezTo>
                    <a:pt x="3912" y="38"/>
                    <a:pt x="3060" y="1"/>
                    <a:pt x="306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5"/>
            <p:cNvSpPr/>
            <p:nvPr/>
          </p:nvSpPr>
          <p:spPr>
            <a:xfrm>
              <a:off x="1543175" y="3145475"/>
              <a:ext cx="149600" cy="87600"/>
            </a:xfrm>
            <a:custGeom>
              <a:rect b="b" l="l" r="r" t="t"/>
              <a:pathLst>
                <a:path extrusionOk="0" h="3504" w="5984">
                  <a:moveTo>
                    <a:pt x="5061" y="1"/>
                  </a:moveTo>
                  <a:lnTo>
                    <a:pt x="3332" y="1730"/>
                  </a:lnTo>
                  <a:cubicBezTo>
                    <a:pt x="2623" y="2439"/>
                    <a:pt x="1664" y="2832"/>
                    <a:pt x="666" y="2832"/>
                  </a:cubicBezTo>
                  <a:cubicBezTo>
                    <a:pt x="570" y="2832"/>
                    <a:pt x="473" y="2829"/>
                    <a:pt x="376" y="2821"/>
                  </a:cubicBezTo>
                  <a:cubicBezTo>
                    <a:pt x="249" y="2807"/>
                    <a:pt x="123" y="2779"/>
                    <a:pt x="1" y="2732"/>
                  </a:cubicBezTo>
                  <a:lnTo>
                    <a:pt x="1" y="2732"/>
                  </a:lnTo>
                  <a:cubicBezTo>
                    <a:pt x="179" y="3163"/>
                    <a:pt x="586" y="3458"/>
                    <a:pt x="1050" y="3491"/>
                  </a:cubicBezTo>
                  <a:cubicBezTo>
                    <a:pt x="1151" y="3499"/>
                    <a:pt x="1252" y="3503"/>
                    <a:pt x="1353" y="3503"/>
                  </a:cubicBezTo>
                  <a:cubicBezTo>
                    <a:pt x="2344" y="3503"/>
                    <a:pt x="3301" y="3110"/>
                    <a:pt x="4006" y="2404"/>
                  </a:cubicBezTo>
                  <a:lnTo>
                    <a:pt x="5984" y="427"/>
                  </a:lnTo>
                  <a:cubicBezTo>
                    <a:pt x="5983" y="427"/>
                    <a:pt x="5980" y="427"/>
                    <a:pt x="5975" y="427"/>
                  </a:cubicBezTo>
                  <a:cubicBezTo>
                    <a:pt x="5911" y="427"/>
                    <a:pt x="5506" y="411"/>
                    <a:pt x="506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5"/>
            <p:cNvSpPr/>
            <p:nvPr/>
          </p:nvSpPr>
          <p:spPr>
            <a:xfrm>
              <a:off x="1686650" y="2968200"/>
              <a:ext cx="119850" cy="117800"/>
            </a:xfrm>
            <a:custGeom>
              <a:rect b="b" l="l" r="r" t="t"/>
              <a:pathLst>
                <a:path extrusionOk="0" h="4712" w="4794">
                  <a:moveTo>
                    <a:pt x="448" y="0"/>
                  </a:moveTo>
                  <a:cubicBezTo>
                    <a:pt x="348" y="0"/>
                    <a:pt x="247" y="39"/>
                    <a:pt x="170" y="116"/>
                  </a:cubicBezTo>
                  <a:lnTo>
                    <a:pt x="156" y="130"/>
                  </a:lnTo>
                  <a:cubicBezTo>
                    <a:pt x="1" y="280"/>
                    <a:pt x="1" y="533"/>
                    <a:pt x="156" y="688"/>
                  </a:cubicBezTo>
                  <a:lnTo>
                    <a:pt x="4067" y="4600"/>
                  </a:lnTo>
                  <a:cubicBezTo>
                    <a:pt x="4145" y="4674"/>
                    <a:pt x="4245" y="4712"/>
                    <a:pt x="4346" y="4712"/>
                  </a:cubicBezTo>
                  <a:cubicBezTo>
                    <a:pt x="4447" y="4712"/>
                    <a:pt x="4548" y="4674"/>
                    <a:pt x="4625" y="4600"/>
                  </a:cubicBezTo>
                  <a:lnTo>
                    <a:pt x="4639" y="4585"/>
                  </a:lnTo>
                  <a:cubicBezTo>
                    <a:pt x="4794" y="4431"/>
                    <a:pt x="4794" y="4183"/>
                    <a:pt x="4639" y="4028"/>
                  </a:cubicBezTo>
                  <a:lnTo>
                    <a:pt x="727" y="116"/>
                  </a:lnTo>
                  <a:cubicBezTo>
                    <a:pt x="650" y="39"/>
                    <a:pt x="549" y="0"/>
                    <a:pt x="44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5"/>
            <p:cNvSpPr/>
            <p:nvPr/>
          </p:nvSpPr>
          <p:spPr>
            <a:xfrm>
              <a:off x="1778025" y="3058475"/>
              <a:ext cx="28475" cy="27500"/>
            </a:xfrm>
            <a:custGeom>
              <a:rect b="b" l="l" r="r" t="t"/>
              <a:pathLst>
                <a:path extrusionOk="0" h="1100" w="1139">
                  <a:moveTo>
                    <a:pt x="572" y="0"/>
                  </a:moveTo>
                  <a:lnTo>
                    <a:pt x="0" y="572"/>
                  </a:lnTo>
                  <a:lnTo>
                    <a:pt x="408" y="984"/>
                  </a:lnTo>
                  <a:cubicBezTo>
                    <a:pt x="487" y="1061"/>
                    <a:pt x="592" y="1100"/>
                    <a:pt x="695" y="1100"/>
                  </a:cubicBezTo>
                  <a:cubicBezTo>
                    <a:pt x="799" y="1100"/>
                    <a:pt x="902" y="1061"/>
                    <a:pt x="979" y="984"/>
                  </a:cubicBezTo>
                  <a:cubicBezTo>
                    <a:pt x="1139" y="825"/>
                    <a:pt x="1139" y="567"/>
                    <a:pt x="979" y="412"/>
                  </a:cubicBezTo>
                  <a:lnTo>
                    <a:pt x="572" y="0"/>
                  </a:ln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5"/>
            <p:cNvSpPr/>
            <p:nvPr/>
          </p:nvSpPr>
          <p:spPr>
            <a:xfrm>
              <a:off x="1727175" y="2940400"/>
              <a:ext cx="106150" cy="106150"/>
            </a:xfrm>
            <a:custGeom>
              <a:rect b="b" l="l" r="r" t="t"/>
              <a:pathLst>
                <a:path extrusionOk="0" h="4246" w="4246">
                  <a:moveTo>
                    <a:pt x="2123" y="1"/>
                  </a:moveTo>
                  <a:lnTo>
                    <a:pt x="1" y="2123"/>
                  </a:lnTo>
                  <a:lnTo>
                    <a:pt x="2123" y="4245"/>
                  </a:lnTo>
                  <a:lnTo>
                    <a:pt x="4245" y="2123"/>
                  </a:lnTo>
                  <a:lnTo>
                    <a:pt x="2123"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5"/>
            <p:cNvSpPr/>
            <p:nvPr/>
          </p:nvSpPr>
          <p:spPr>
            <a:xfrm>
              <a:off x="1727075" y="2940275"/>
              <a:ext cx="106250" cy="106025"/>
            </a:xfrm>
            <a:custGeom>
              <a:rect b="b" l="l" r="r" t="t"/>
              <a:pathLst>
                <a:path extrusionOk="0" h="4241" w="4250">
                  <a:moveTo>
                    <a:pt x="0" y="2119"/>
                  </a:moveTo>
                  <a:lnTo>
                    <a:pt x="1537" y="3655"/>
                  </a:lnTo>
                  <a:lnTo>
                    <a:pt x="1539" y="3653"/>
                  </a:lnTo>
                  <a:lnTo>
                    <a:pt x="1539" y="3653"/>
                  </a:lnTo>
                  <a:lnTo>
                    <a:pt x="0" y="2119"/>
                  </a:lnTo>
                  <a:close/>
                  <a:moveTo>
                    <a:pt x="2127" y="1"/>
                  </a:moveTo>
                  <a:lnTo>
                    <a:pt x="1766" y="357"/>
                  </a:lnTo>
                  <a:lnTo>
                    <a:pt x="2881" y="1472"/>
                  </a:lnTo>
                  <a:cubicBezTo>
                    <a:pt x="3111" y="1702"/>
                    <a:pt x="3111" y="2076"/>
                    <a:pt x="2881" y="2306"/>
                  </a:cubicBezTo>
                  <a:lnTo>
                    <a:pt x="1539" y="3653"/>
                  </a:lnTo>
                  <a:lnTo>
                    <a:pt x="1539" y="3653"/>
                  </a:lnTo>
                  <a:lnTo>
                    <a:pt x="2127" y="4241"/>
                  </a:lnTo>
                  <a:lnTo>
                    <a:pt x="4249" y="2119"/>
                  </a:lnTo>
                  <a:lnTo>
                    <a:pt x="2127" y="1"/>
                  </a:ln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5"/>
            <p:cNvSpPr/>
            <p:nvPr/>
          </p:nvSpPr>
          <p:spPr>
            <a:xfrm>
              <a:off x="1668150" y="3017650"/>
              <a:ext cx="33300" cy="30650"/>
            </a:xfrm>
            <a:custGeom>
              <a:rect b="b" l="l" r="r" t="t"/>
              <a:pathLst>
                <a:path extrusionOk="0" h="1226" w="1332">
                  <a:moveTo>
                    <a:pt x="340" y="0"/>
                  </a:moveTo>
                  <a:cubicBezTo>
                    <a:pt x="154" y="0"/>
                    <a:pt x="1" y="225"/>
                    <a:pt x="141" y="406"/>
                  </a:cubicBezTo>
                  <a:lnTo>
                    <a:pt x="881" y="1150"/>
                  </a:lnTo>
                  <a:cubicBezTo>
                    <a:pt x="928" y="1197"/>
                    <a:pt x="994" y="1225"/>
                    <a:pt x="1059" y="1225"/>
                  </a:cubicBezTo>
                  <a:cubicBezTo>
                    <a:pt x="1125" y="1225"/>
                    <a:pt x="1186" y="1197"/>
                    <a:pt x="1233" y="1150"/>
                  </a:cubicBezTo>
                  <a:cubicBezTo>
                    <a:pt x="1331" y="1052"/>
                    <a:pt x="1331" y="893"/>
                    <a:pt x="1233" y="794"/>
                  </a:cubicBezTo>
                  <a:lnTo>
                    <a:pt x="493" y="54"/>
                  </a:lnTo>
                  <a:cubicBezTo>
                    <a:pt x="443" y="16"/>
                    <a:pt x="391" y="0"/>
                    <a:pt x="3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5"/>
            <p:cNvSpPr/>
            <p:nvPr/>
          </p:nvSpPr>
          <p:spPr>
            <a:xfrm>
              <a:off x="1644225" y="3038675"/>
              <a:ext cx="36725" cy="31650"/>
            </a:xfrm>
            <a:custGeom>
              <a:rect b="b" l="l" r="r" t="t"/>
              <a:pathLst>
                <a:path extrusionOk="0" h="1266" w="1469">
                  <a:moveTo>
                    <a:pt x="379" y="0"/>
                  </a:moveTo>
                  <a:cubicBezTo>
                    <a:pt x="178" y="0"/>
                    <a:pt x="0" y="273"/>
                    <a:pt x="213" y="450"/>
                  </a:cubicBezTo>
                  <a:lnTo>
                    <a:pt x="953" y="1190"/>
                  </a:lnTo>
                  <a:cubicBezTo>
                    <a:pt x="1005" y="1237"/>
                    <a:pt x="1065" y="1265"/>
                    <a:pt x="1136" y="1265"/>
                  </a:cubicBezTo>
                  <a:cubicBezTo>
                    <a:pt x="1356" y="1265"/>
                    <a:pt x="1468" y="993"/>
                    <a:pt x="1309" y="839"/>
                  </a:cubicBezTo>
                  <a:lnTo>
                    <a:pt x="569" y="99"/>
                  </a:lnTo>
                  <a:cubicBezTo>
                    <a:pt x="511" y="29"/>
                    <a:pt x="444" y="0"/>
                    <a:pt x="3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5"/>
            <p:cNvSpPr/>
            <p:nvPr/>
          </p:nvSpPr>
          <p:spPr>
            <a:xfrm>
              <a:off x="1623875" y="3061650"/>
              <a:ext cx="50150" cy="47325"/>
            </a:xfrm>
            <a:custGeom>
              <a:rect b="b" l="l" r="r" t="t"/>
              <a:pathLst>
                <a:path extrusionOk="0" h="1893" w="2006">
                  <a:moveTo>
                    <a:pt x="343" y="0"/>
                  </a:moveTo>
                  <a:cubicBezTo>
                    <a:pt x="156" y="0"/>
                    <a:pt x="1" y="229"/>
                    <a:pt x="151" y="412"/>
                  </a:cubicBezTo>
                  <a:lnTo>
                    <a:pt x="1556" y="1817"/>
                  </a:lnTo>
                  <a:cubicBezTo>
                    <a:pt x="1603" y="1864"/>
                    <a:pt x="1664" y="1892"/>
                    <a:pt x="1730" y="1892"/>
                  </a:cubicBezTo>
                  <a:cubicBezTo>
                    <a:pt x="1734" y="1893"/>
                    <a:pt x="1739" y="1893"/>
                    <a:pt x="1744" y="1893"/>
                  </a:cubicBezTo>
                  <a:cubicBezTo>
                    <a:pt x="1805" y="1893"/>
                    <a:pt x="1864" y="1865"/>
                    <a:pt x="1908" y="1822"/>
                  </a:cubicBezTo>
                  <a:cubicBezTo>
                    <a:pt x="2006" y="1724"/>
                    <a:pt x="2006" y="1564"/>
                    <a:pt x="1908" y="1466"/>
                  </a:cubicBezTo>
                  <a:lnTo>
                    <a:pt x="502" y="60"/>
                  </a:lnTo>
                  <a:cubicBezTo>
                    <a:pt x="451" y="18"/>
                    <a:pt x="396" y="0"/>
                    <a:pt x="3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5"/>
            <p:cNvSpPr/>
            <p:nvPr/>
          </p:nvSpPr>
          <p:spPr>
            <a:xfrm>
              <a:off x="1601650" y="3083800"/>
              <a:ext cx="33500" cy="30675"/>
            </a:xfrm>
            <a:custGeom>
              <a:rect b="b" l="l" r="r" t="t"/>
              <a:pathLst>
                <a:path extrusionOk="0" h="1227" w="1340">
                  <a:moveTo>
                    <a:pt x="346" y="0"/>
                  </a:moveTo>
                  <a:cubicBezTo>
                    <a:pt x="156" y="0"/>
                    <a:pt x="0" y="232"/>
                    <a:pt x="154" y="411"/>
                  </a:cubicBezTo>
                  <a:lnTo>
                    <a:pt x="894" y="1151"/>
                  </a:lnTo>
                  <a:cubicBezTo>
                    <a:pt x="941" y="1198"/>
                    <a:pt x="1002" y="1226"/>
                    <a:pt x="1068" y="1226"/>
                  </a:cubicBezTo>
                  <a:cubicBezTo>
                    <a:pt x="1133" y="1226"/>
                    <a:pt x="1199" y="1198"/>
                    <a:pt x="1246" y="1151"/>
                  </a:cubicBezTo>
                  <a:cubicBezTo>
                    <a:pt x="1340" y="1053"/>
                    <a:pt x="1340" y="898"/>
                    <a:pt x="1246" y="800"/>
                  </a:cubicBezTo>
                  <a:lnTo>
                    <a:pt x="506" y="60"/>
                  </a:lnTo>
                  <a:cubicBezTo>
                    <a:pt x="454" y="18"/>
                    <a:pt x="398" y="0"/>
                    <a:pt x="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5"/>
            <p:cNvSpPr/>
            <p:nvPr/>
          </p:nvSpPr>
          <p:spPr>
            <a:xfrm>
              <a:off x="1577850" y="3104950"/>
              <a:ext cx="35175" cy="31650"/>
            </a:xfrm>
            <a:custGeom>
              <a:rect b="b" l="l" r="r" t="t"/>
              <a:pathLst>
                <a:path extrusionOk="0" h="1266" w="1407">
                  <a:moveTo>
                    <a:pt x="378" y="1"/>
                  </a:moveTo>
                  <a:cubicBezTo>
                    <a:pt x="177" y="1"/>
                    <a:pt x="0" y="274"/>
                    <a:pt x="216" y="451"/>
                  </a:cubicBezTo>
                  <a:lnTo>
                    <a:pt x="956" y="1191"/>
                  </a:lnTo>
                  <a:cubicBezTo>
                    <a:pt x="1003" y="1238"/>
                    <a:pt x="1069" y="1266"/>
                    <a:pt x="1139" y="1266"/>
                  </a:cubicBezTo>
                  <a:cubicBezTo>
                    <a:pt x="1205" y="1266"/>
                    <a:pt x="1266" y="1238"/>
                    <a:pt x="1312" y="1186"/>
                  </a:cubicBezTo>
                  <a:cubicBezTo>
                    <a:pt x="1406" y="1088"/>
                    <a:pt x="1406" y="933"/>
                    <a:pt x="1312" y="835"/>
                  </a:cubicBezTo>
                  <a:lnTo>
                    <a:pt x="567" y="99"/>
                  </a:lnTo>
                  <a:cubicBezTo>
                    <a:pt x="510" y="29"/>
                    <a:pt x="443" y="1"/>
                    <a:pt x="3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5"/>
            <p:cNvSpPr/>
            <p:nvPr/>
          </p:nvSpPr>
          <p:spPr>
            <a:xfrm>
              <a:off x="1555925" y="3127100"/>
              <a:ext cx="51700" cy="48275"/>
            </a:xfrm>
            <a:custGeom>
              <a:rect b="b" l="l" r="r" t="t"/>
              <a:pathLst>
                <a:path extrusionOk="0" h="1931" w="2068">
                  <a:moveTo>
                    <a:pt x="379" y="0"/>
                  </a:moveTo>
                  <a:cubicBezTo>
                    <a:pt x="178" y="0"/>
                    <a:pt x="0" y="273"/>
                    <a:pt x="212" y="450"/>
                  </a:cubicBezTo>
                  <a:lnTo>
                    <a:pt x="1618" y="1856"/>
                  </a:lnTo>
                  <a:cubicBezTo>
                    <a:pt x="1665" y="1902"/>
                    <a:pt x="1730" y="1931"/>
                    <a:pt x="1796" y="1931"/>
                  </a:cubicBezTo>
                  <a:cubicBezTo>
                    <a:pt x="1861" y="1931"/>
                    <a:pt x="1927" y="1902"/>
                    <a:pt x="1974" y="1856"/>
                  </a:cubicBezTo>
                  <a:cubicBezTo>
                    <a:pt x="2068" y="1757"/>
                    <a:pt x="2068" y="1603"/>
                    <a:pt x="1974" y="1504"/>
                  </a:cubicBezTo>
                  <a:lnTo>
                    <a:pt x="568" y="99"/>
                  </a:lnTo>
                  <a:cubicBezTo>
                    <a:pt x="511" y="29"/>
                    <a:pt x="444" y="0"/>
                    <a:pt x="3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1" name="Google Shape;2371;p25"/>
          <p:cNvGrpSpPr/>
          <p:nvPr/>
        </p:nvGrpSpPr>
        <p:grpSpPr>
          <a:xfrm>
            <a:off x="3610460" y="9157509"/>
            <a:ext cx="422600" cy="393925"/>
            <a:chOff x="4532550" y="2931125"/>
            <a:chExt cx="422600" cy="393925"/>
          </a:xfrm>
        </p:grpSpPr>
        <p:sp>
          <p:nvSpPr>
            <p:cNvPr id="2372" name="Google Shape;2372;p25"/>
            <p:cNvSpPr/>
            <p:nvPr/>
          </p:nvSpPr>
          <p:spPr>
            <a:xfrm>
              <a:off x="4709975" y="2931125"/>
              <a:ext cx="245175" cy="240775"/>
            </a:xfrm>
            <a:custGeom>
              <a:rect b="b" l="l" r="r" t="t"/>
              <a:pathLst>
                <a:path extrusionOk="0" h="9631" w="9807">
                  <a:moveTo>
                    <a:pt x="6925" y="0"/>
                  </a:moveTo>
                  <a:cubicBezTo>
                    <a:pt x="6695" y="0"/>
                    <a:pt x="6464" y="88"/>
                    <a:pt x="6288" y="264"/>
                  </a:cubicBezTo>
                  <a:lnTo>
                    <a:pt x="352" y="6200"/>
                  </a:lnTo>
                  <a:cubicBezTo>
                    <a:pt x="1" y="6551"/>
                    <a:pt x="1" y="7118"/>
                    <a:pt x="352" y="7469"/>
                  </a:cubicBezTo>
                  <a:lnTo>
                    <a:pt x="2250" y="9367"/>
                  </a:lnTo>
                  <a:cubicBezTo>
                    <a:pt x="2425" y="9542"/>
                    <a:pt x="2655" y="9630"/>
                    <a:pt x="2884" y="9630"/>
                  </a:cubicBezTo>
                  <a:cubicBezTo>
                    <a:pt x="3114" y="9630"/>
                    <a:pt x="3344" y="9542"/>
                    <a:pt x="3519" y="9367"/>
                  </a:cubicBezTo>
                  <a:lnTo>
                    <a:pt x="9455" y="3431"/>
                  </a:lnTo>
                  <a:cubicBezTo>
                    <a:pt x="9807" y="3080"/>
                    <a:pt x="9807" y="2508"/>
                    <a:pt x="9455" y="2161"/>
                  </a:cubicBezTo>
                  <a:lnTo>
                    <a:pt x="7562" y="264"/>
                  </a:lnTo>
                  <a:cubicBezTo>
                    <a:pt x="7387" y="88"/>
                    <a:pt x="7156" y="0"/>
                    <a:pt x="69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5"/>
            <p:cNvSpPr/>
            <p:nvPr/>
          </p:nvSpPr>
          <p:spPr>
            <a:xfrm>
              <a:off x="4739275" y="2958200"/>
              <a:ext cx="215875" cy="213700"/>
            </a:xfrm>
            <a:custGeom>
              <a:rect b="b" l="l" r="r" t="t"/>
              <a:pathLst>
                <a:path extrusionOk="0" h="8548" w="8635">
                  <a:moveTo>
                    <a:pt x="7206" y="1"/>
                  </a:moveTo>
                  <a:lnTo>
                    <a:pt x="7206" y="1"/>
                  </a:lnTo>
                  <a:cubicBezTo>
                    <a:pt x="7557" y="352"/>
                    <a:pt x="7557" y="919"/>
                    <a:pt x="7206" y="1270"/>
                  </a:cubicBezTo>
                  <a:lnTo>
                    <a:pt x="1274" y="7206"/>
                  </a:lnTo>
                  <a:cubicBezTo>
                    <a:pt x="1099" y="7382"/>
                    <a:pt x="868" y="7470"/>
                    <a:pt x="637" y="7470"/>
                  </a:cubicBezTo>
                  <a:cubicBezTo>
                    <a:pt x="407" y="7470"/>
                    <a:pt x="176" y="7382"/>
                    <a:pt x="0" y="7206"/>
                  </a:cubicBezTo>
                  <a:lnTo>
                    <a:pt x="0" y="7206"/>
                  </a:lnTo>
                  <a:lnTo>
                    <a:pt x="1078" y="8284"/>
                  </a:lnTo>
                  <a:cubicBezTo>
                    <a:pt x="1253" y="8459"/>
                    <a:pt x="1484" y="8547"/>
                    <a:pt x="1714" y="8547"/>
                  </a:cubicBezTo>
                  <a:cubicBezTo>
                    <a:pt x="1944" y="8547"/>
                    <a:pt x="2174" y="8459"/>
                    <a:pt x="2347" y="8284"/>
                  </a:cubicBezTo>
                  <a:lnTo>
                    <a:pt x="8288" y="2348"/>
                  </a:lnTo>
                  <a:cubicBezTo>
                    <a:pt x="8635" y="1997"/>
                    <a:pt x="8635" y="1425"/>
                    <a:pt x="8283" y="1078"/>
                  </a:cubicBezTo>
                  <a:lnTo>
                    <a:pt x="720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5"/>
            <p:cNvSpPr/>
            <p:nvPr/>
          </p:nvSpPr>
          <p:spPr>
            <a:xfrm>
              <a:off x="4814350" y="2971800"/>
              <a:ext cx="97925" cy="97925"/>
            </a:xfrm>
            <a:custGeom>
              <a:rect b="b" l="l" r="r" t="t"/>
              <a:pathLst>
                <a:path extrusionOk="0" h="3917" w="3917">
                  <a:moveTo>
                    <a:pt x="754" y="0"/>
                  </a:moveTo>
                  <a:lnTo>
                    <a:pt x="0" y="754"/>
                  </a:lnTo>
                  <a:lnTo>
                    <a:pt x="3163" y="3917"/>
                  </a:lnTo>
                  <a:lnTo>
                    <a:pt x="3917" y="3162"/>
                  </a:lnTo>
                  <a:lnTo>
                    <a:pt x="75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5"/>
            <p:cNvSpPr/>
            <p:nvPr/>
          </p:nvSpPr>
          <p:spPr>
            <a:xfrm>
              <a:off x="4866475" y="3024025"/>
              <a:ext cx="45800" cy="45825"/>
            </a:xfrm>
            <a:custGeom>
              <a:rect b="b" l="l" r="r" t="t"/>
              <a:pathLst>
                <a:path extrusionOk="0" h="1833" w="1832">
                  <a:moveTo>
                    <a:pt x="754" y="1"/>
                  </a:moveTo>
                  <a:lnTo>
                    <a:pt x="0" y="755"/>
                  </a:lnTo>
                  <a:lnTo>
                    <a:pt x="1078" y="1832"/>
                  </a:lnTo>
                  <a:lnTo>
                    <a:pt x="1832" y="1078"/>
                  </a:lnTo>
                  <a:lnTo>
                    <a:pt x="75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5"/>
            <p:cNvSpPr/>
            <p:nvPr/>
          </p:nvSpPr>
          <p:spPr>
            <a:xfrm>
              <a:off x="4532550" y="3121600"/>
              <a:ext cx="227600" cy="203450"/>
            </a:xfrm>
            <a:custGeom>
              <a:rect b="b" l="l" r="r" t="t"/>
              <a:pathLst>
                <a:path extrusionOk="0" h="8138" w="9104">
                  <a:moveTo>
                    <a:pt x="7594" y="0"/>
                  </a:moveTo>
                  <a:lnTo>
                    <a:pt x="0" y="7590"/>
                  </a:lnTo>
                  <a:cubicBezTo>
                    <a:pt x="101" y="7963"/>
                    <a:pt x="574" y="8138"/>
                    <a:pt x="1231" y="8138"/>
                  </a:cubicBezTo>
                  <a:cubicBezTo>
                    <a:pt x="3221" y="8138"/>
                    <a:pt x="6897" y="6532"/>
                    <a:pt x="7028" y="3968"/>
                  </a:cubicBezTo>
                  <a:cubicBezTo>
                    <a:pt x="7042" y="3664"/>
                    <a:pt x="7215" y="3397"/>
                    <a:pt x="7431" y="3181"/>
                  </a:cubicBezTo>
                  <a:lnTo>
                    <a:pt x="9103" y="1509"/>
                  </a:lnTo>
                  <a:lnTo>
                    <a:pt x="759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5"/>
            <p:cNvSpPr/>
            <p:nvPr/>
          </p:nvSpPr>
          <p:spPr>
            <a:xfrm>
              <a:off x="4532550" y="3138450"/>
              <a:ext cx="227600" cy="186600"/>
            </a:xfrm>
            <a:custGeom>
              <a:rect b="b" l="l" r="r" t="t"/>
              <a:pathLst>
                <a:path extrusionOk="0" h="7464" w="9104">
                  <a:moveTo>
                    <a:pt x="8274" y="1"/>
                  </a:moveTo>
                  <a:lnTo>
                    <a:pt x="6597" y="1678"/>
                  </a:lnTo>
                  <a:cubicBezTo>
                    <a:pt x="6386" y="1889"/>
                    <a:pt x="6212" y="2161"/>
                    <a:pt x="6198" y="2460"/>
                  </a:cubicBezTo>
                  <a:cubicBezTo>
                    <a:pt x="6065" y="5022"/>
                    <a:pt x="2391" y="6632"/>
                    <a:pt x="399" y="6632"/>
                  </a:cubicBezTo>
                  <a:cubicBezTo>
                    <a:pt x="363" y="6632"/>
                    <a:pt x="326" y="6631"/>
                    <a:pt x="291" y="6630"/>
                  </a:cubicBezTo>
                  <a:lnTo>
                    <a:pt x="0" y="6916"/>
                  </a:lnTo>
                  <a:cubicBezTo>
                    <a:pt x="101" y="7289"/>
                    <a:pt x="574" y="7464"/>
                    <a:pt x="1231" y="7464"/>
                  </a:cubicBezTo>
                  <a:cubicBezTo>
                    <a:pt x="3221" y="7464"/>
                    <a:pt x="6897" y="5858"/>
                    <a:pt x="7028" y="3294"/>
                  </a:cubicBezTo>
                  <a:cubicBezTo>
                    <a:pt x="7042" y="2990"/>
                    <a:pt x="7215" y="2723"/>
                    <a:pt x="7431" y="2507"/>
                  </a:cubicBezTo>
                  <a:lnTo>
                    <a:pt x="9103" y="835"/>
                  </a:lnTo>
                  <a:lnTo>
                    <a:pt x="827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8" name="Google Shape;2378;p25"/>
          <p:cNvGrpSpPr/>
          <p:nvPr/>
        </p:nvGrpSpPr>
        <p:grpSpPr>
          <a:xfrm>
            <a:off x="5103485" y="8718734"/>
            <a:ext cx="427300" cy="421300"/>
            <a:chOff x="5812825" y="1629525"/>
            <a:chExt cx="427300" cy="421300"/>
          </a:xfrm>
        </p:grpSpPr>
        <p:sp>
          <p:nvSpPr>
            <p:cNvPr id="2379" name="Google Shape;2379;p25"/>
            <p:cNvSpPr/>
            <p:nvPr/>
          </p:nvSpPr>
          <p:spPr>
            <a:xfrm>
              <a:off x="5812950" y="1629525"/>
              <a:ext cx="427050" cy="421125"/>
            </a:xfrm>
            <a:custGeom>
              <a:rect b="b" l="l" r="r" t="t"/>
              <a:pathLst>
                <a:path extrusionOk="0" h="16845" w="17082">
                  <a:moveTo>
                    <a:pt x="13601" y="1"/>
                  </a:moveTo>
                  <a:cubicBezTo>
                    <a:pt x="13252" y="1"/>
                    <a:pt x="12903" y="136"/>
                    <a:pt x="12636" y="405"/>
                  </a:cubicBezTo>
                  <a:lnTo>
                    <a:pt x="7599" y="5441"/>
                  </a:lnTo>
                  <a:cubicBezTo>
                    <a:pt x="6639" y="6397"/>
                    <a:pt x="5894" y="7549"/>
                    <a:pt x="5411" y="8814"/>
                  </a:cubicBezTo>
                  <a:cubicBezTo>
                    <a:pt x="5083" y="9681"/>
                    <a:pt x="4629" y="10492"/>
                    <a:pt x="4067" y="11227"/>
                  </a:cubicBezTo>
                  <a:lnTo>
                    <a:pt x="3233" y="12192"/>
                  </a:lnTo>
                  <a:lnTo>
                    <a:pt x="422" y="15003"/>
                  </a:lnTo>
                  <a:cubicBezTo>
                    <a:pt x="0" y="15425"/>
                    <a:pt x="5" y="16109"/>
                    <a:pt x="427" y="16526"/>
                  </a:cubicBezTo>
                  <a:cubicBezTo>
                    <a:pt x="636" y="16738"/>
                    <a:pt x="913" y="16844"/>
                    <a:pt x="1191" y="16844"/>
                  </a:cubicBezTo>
                  <a:cubicBezTo>
                    <a:pt x="1465" y="16844"/>
                    <a:pt x="1739" y="16740"/>
                    <a:pt x="1949" y="16530"/>
                  </a:cubicBezTo>
                  <a:lnTo>
                    <a:pt x="4760" y="13719"/>
                  </a:lnTo>
                  <a:cubicBezTo>
                    <a:pt x="5721" y="12764"/>
                    <a:pt x="6868" y="12019"/>
                    <a:pt x="8138" y="11541"/>
                  </a:cubicBezTo>
                  <a:cubicBezTo>
                    <a:pt x="9403" y="11058"/>
                    <a:pt x="10555" y="10314"/>
                    <a:pt x="11511" y="9353"/>
                  </a:cubicBezTo>
                  <a:lnTo>
                    <a:pt x="16547" y="4317"/>
                  </a:lnTo>
                  <a:cubicBezTo>
                    <a:pt x="17082" y="3783"/>
                    <a:pt x="17082" y="2916"/>
                    <a:pt x="16547" y="2382"/>
                  </a:cubicBezTo>
                  <a:lnTo>
                    <a:pt x="14566" y="405"/>
                  </a:lnTo>
                  <a:cubicBezTo>
                    <a:pt x="14299" y="136"/>
                    <a:pt x="13950" y="1"/>
                    <a:pt x="1360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5"/>
            <p:cNvSpPr/>
            <p:nvPr/>
          </p:nvSpPr>
          <p:spPr>
            <a:xfrm>
              <a:off x="5816000" y="1667625"/>
              <a:ext cx="424125" cy="383200"/>
            </a:xfrm>
            <a:custGeom>
              <a:rect b="b" l="l" r="r" t="t"/>
              <a:pathLst>
                <a:path extrusionOk="0" h="15328" w="16965">
                  <a:moveTo>
                    <a:pt x="15563" y="1"/>
                  </a:moveTo>
                  <a:cubicBezTo>
                    <a:pt x="16098" y="535"/>
                    <a:pt x="16098" y="1401"/>
                    <a:pt x="15563" y="1935"/>
                  </a:cubicBezTo>
                  <a:lnTo>
                    <a:pt x="10527" y="6972"/>
                  </a:lnTo>
                  <a:cubicBezTo>
                    <a:pt x="9571" y="7927"/>
                    <a:pt x="8419" y="8672"/>
                    <a:pt x="7154" y="9155"/>
                  </a:cubicBezTo>
                  <a:cubicBezTo>
                    <a:pt x="5884" y="9637"/>
                    <a:pt x="4737" y="10382"/>
                    <a:pt x="3776" y="11343"/>
                  </a:cubicBezTo>
                  <a:lnTo>
                    <a:pt x="965" y="14154"/>
                  </a:lnTo>
                  <a:cubicBezTo>
                    <a:pt x="761" y="14358"/>
                    <a:pt x="486" y="14468"/>
                    <a:pt x="203" y="14468"/>
                  </a:cubicBezTo>
                  <a:cubicBezTo>
                    <a:pt x="135" y="14468"/>
                    <a:pt x="68" y="14461"/>
                    <a:pt x="0" y="14449"/>
                  </a:cubicBezTo>
                  <a:lnTo>
                    <a:pt x="0" y="14449"/>
                  </a:lnTo>
                  <a:cubicBezTo>
                    <a:pt x="42" y="14664"/>
                    <a:pt x="145" y="14861"/>
                    <a:pt x="300" y="15011"/>
                  </a:cubicBezTo>
                  <a:cubicBezTo>
                    <a:pt x="511" y="15222"/>
                    <a:pt x="787" y="15327"/>
                    <a:pt x="1064" y="15327"/>
                  </a:cubicBezTo>
                  <a:cubicBezTo>
                    <a:pt x="1341" y="15327"/>
                    <a:pt x="1619" y="15222"/>
                    <a:pt x="1832" y="15011"/>
                  </a:cubicBezTo>
                  <a:lnTo>
                    <a:pt x="4643" y="12200"/>
                  </a:lnTo>
                  <a:cubicBezTo>
                    <a:pt x="5599" y="11240"/>
                    <a:pt x="6751" y="10495"/>
                    <a:pt x="8016" y="10017"/>
                  </a:cubicBezTo>
                  <a:cubicBezTo>
                    <a:pt x="9286" y="9534"/>
                    <a:pt x="10433" y="8790"/>
                    <a:pt x="11394" y="7829"/>
                  </a:cubicBezTo>
                  <a:lnTo>
                    <a:pt x="16430" y="2793"/>
                  </a:lnTo>
                  <a:cubicBezTo>
                    <a:pt x="16964" y="2259"/>
                    <a:pt x="16960" y="1392"/>
                    <a:pt x="16425" y="858"/>
                  </a:cubicBezTo>
                  <a:lnTo>
                    <a:pt x="15563"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5"/>
            <p:cNvSpPr/>
            <p:nvPr/>
          </p:nvSpPr>
          <p:spPr>
            <a:xfrm>
              <a:off x="5933875" y="1629625"/>
              <a:ext cx="306125" cy="292450"/>
            </a:xfrm>
            <a:custGeom>
              <a:rect b="b" l="l" r="r" t="t"/>
              <a:pathLst>
                <a:path extrusionOk="0" h="11698" w="12245">
                  <a:moveTo>
                    <a:pt x="8764" y="0"/>
                  </a:moveTo>
                  <a:cubicBezTo>
                    <a:pt x="8415" y="0"/>
                    <a:pt x="8066" y="134"/>
                    <a:pt x="7799" y="401"/>
                  </a:cubicBezTo>
                  <a:lnTo>
                    <a:pt x="2762" y="5437"/>
                  </a:lnTo>
                  <a:cubicBezTo>
                    <a:pt x="1802" y="6393"/>
                    <a:pt x="1057" y="7545"/>
                    <a:pt x="574" y="8810"/>
                  </a:cubicBezTo>
                  <a:lnTo>
                    <a:pt x="556" y="8862"/>
                  </a:lnTo>
                  <a:cubicBezTo>
                    <a:pt x="0" y="10290"/>
                    <a:pt x="1104" y="11698"/>
                    <a:pt x="2476" y="11698"/>
                  </a:cubicBezTo>
                  <a:cubicBezTo>
                    <a:pt x="2725" y="11698"/>
                    <a:pt x="2982" y="11652"/>
                    <a:pt x="3240" y="11551"/>
                  </a:cubicBezTo>
                  <a:lnTo>
                    <a:pt x="3296" y="11532"/>
                  </a:lnTo>
                  <a:cubicBezTo>
                    <a:pt x="4561" y="11050"/>
                    <a:pt x="5714" y="10305"/>
                    <a:pt x="6669" y="9344"/>
                  </a:cubicBezTo>
                  <a:lnTo>
                    <a:pt x="11706" y="4308"/>
                  </a:lnTo>
                  <a:cubicBezTo>
                    <a:pt x="12245" y="3779"/>
                    <a:pt x="12245" y="2907"/>
                    <a:pt x="11710" y="2378"/>
                  </a:cubicBezTo>
                  <a:lnTo>
                    <a:pt x="9729" y="401"/>
                  </a:lnTo>
                  <a:cubicBezTo>
                    <a:pt x="9462" y="134"/>
                    <a:pt x="9113" y="0"/>
                    <a:pt x="8764"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5"/>
            <p:cNvSpPr/>
            <p:nvPr/>
          </p:nvSpPr>
          <p:spPr>
            <a:xfrm>
              <a:off x="6177200" y="1639525"/>
              <a:ext cx="14075" cy="14075"/>
            </a:xfrm>
            <a:custGeom>
              <a:rect b="b" l="l" r="r" t="t"/>
              <a:pathLst>
                <a:path extrusionOk="0" h="563" w="563">
                  <a:moveTo>
                    <a:pt x="563" y="562"/>
                  </a:moveTo>
                  <a:lnTo>
                    <a:pt x="0"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5"/>
            <p:cNvSpPr/>
            <p:nvPr/>
          </p:nvSpPr>
          <p:spPr>
            <a:xfrm>
              <a:off x="5950325" y="1667625"/>
              <a:ext cx="289675" cy="254375"/>
            </a:xfrm>
            <a:custGeom>
              <a:rect b="b" l="l" r="r" t="t"/>
              <a:pathLst>
                <a:path extrusionOk="0" h="10175" w="11587">
                  <a:moveTo>
                    <a:pt x="10190" y="1"/>
                  </a:moveTo>
                  <a:cubicBezTo>
                    <a:pt x="10725" y="535"/>
                    <a:pt x="10725" y="1397"/>
                    <a:pt x="10190" y="1931"/>
                  </a:cubicBezTo>
                  <a:lnTo>
                    <a:pt x="5154" y="6967"/>
                  </a:lnTo>
                  <a:cubicBezTo>
                    <a:pt x="4198" y="7927"/>
                    <a:pt x="3046" y="8668"/>
                    <a:pt x="1781" y="9150"/>
                  </a:cubicBezTo>
                  <a:lnTo>
                    <a:pt x="1729" y="9174"/>
                  </a:lnTo>
                  <a:cubicBezTo>
                    <a:pt x="1485" y="9268"/>
                    <a:pt x="1230" y="9316"/>
                    <a:pt x="975" y="9316"/>
                  </a:cubicBezTo>
                  <a:cubicBezTo>
                    <a:pt x="639" y="9316"/>
                    <a:pt x="305" y="9233"/>
                    <a:pt x="1" y="9071"/>
                  </a:cubicBezTo>
                  <a:lnTo>
                    <a:pt x="1" y="9071"/>
                  </a:lnTo>
                  <a:cubicBezTo>
                    <a:pt x="369" y="9768"/>
                    <a:pt x="1082" y="10174"/>
                    <a:pt x="1830" y="10174"/>
                  </a:cubicBezTo>
                  <a:cubicBezTo>
                    <a:pt x="2082" y="10174"/>
                    <a:pt x="2339" y="10128"/>
                    <a:pt x="2587" y="10031"/>
                  </a:cubicBezTo>
                  <a:lnTo>
                    <a:pt x="2638" y="10012"/>
                  </a:lnTo>
                  <a:cubicBezTo>
                    <a:pt x="3908" y="9530"/>
                    <a:pt x="5056" y="8785"/>
                    <a:pt x="6016" y="7824"/>
                  </a:cubicBezTo>
                  <a:lnTo>
                    <a:pt x="11052" y="2788"/>
                  </a:lnTo>
                  <a:cubicBezTo>
                    <a:pt x="11587" y="2259"/>
                    <a:pt x="11587" y="1387"/>
                    <a:pt x="11052" y="858"/>
                  </a:cubicBezTo>
                  <a:lnTo>
                    <a:pt x="10190"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5"/>
            <p:cNvSpPr/>
            <p:nvPr/>
          </p:nvSpPr>
          <p:spPr>
            <a:xfrm>
              <a:off x="5812825" y="1977075"/>
              <a:ext cx="76400" cy="73625"/>
            </a:xfrm>
            <a:custGeom>
              <a:rect b="b" l="l" r="r" t="t"/>
              <a:pathLst>
                <a:path extrusionOk="0" h="2945" w="3056">
                  <a:moveTo>
                    <a:pt x="1523" y="0"/>
                  </a:moveTo>
                  <a:lnTo>
                    <a:pt x="422" y="1101"/>
                  </a:lnTo>
                  <a:cubicBezTo>
                    <a:pt x="1" y="1523"/>
                    <a:pt x="1" y="2207"/>
                    <a:pt x="422" y="2628"/>
                  </a:cubicBezTo>
                  <a:cubicBezTo>
                    <a:pt x="633" y="2839"/>
                    <a:pt x="909" y="2945"/>
                    <a:pt x="1186" y="2945"/>
                  </a:cubicBezTo>
                  <a:cubicBezTo>
                    <a:pt x="1463" y="2945"/>
                    <a:pt x="1741" y="2839"/>
                    <a:pt x="1954" y="2628"/>
                  </a:cubicBezTo>
                  <a:lnTo>
                    <a:pt x="3055" y="1527"/>
                  </a:lnTo>
                  <a:lnTo>
                    <a:pt x="1523"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5"/>
            <p:cNvSpPr/>
            <p:nvPr/>
          </p:nvSpPr>
          <p:spPr>
            <a:xfrm>
              <a:off x="5816000" y="1993825"/>
              <a:ext cx="73225" cy="56875"/>
            </a:xfrm>
            <a:custGeom>
              <a:rect b="b" l="l" r="r" t="t"/>
              <a:pathLst>
                <a:path extrusionOk="0" h="2275" w="2929">
                  <a:moveTo>
                    <a:pt x="2066" y="0"/>
                  </a:moveTo>
                  <a:lnTo>
                    <a:pt x="965" y="1101"/>
                  </a:lnTo>
                  <a:cubicBezTo>
                    <a:pt x="762" y="1304"/>
                    <a:pt x="489" y="1417"/>
                    <a:pt x="208" y="1417"/>
                  </a:cubicBezTo>
                  <a:cubicBezTo>
                    <a:pt x="139" y="1417"/>
                    <a:pt x="69" y="1410"/>
                    <a:pt x="0" y="1396"/>
                  </a:cubicBezTo>
                  <a:lnTo>
                    <a:pt x="0" y="1396"/>
                  </a:lnTo>
                  <a:cubicBezTo>
                    <a:pt x="37" y="1612"/>
                    <a:pt x="145" y="1808"/>
                    <a:pt x="300" y="1958"/>
                  </a:cubicBezTo>
                  <a:cubicBezTo>
                    <a:pt x="511" y="2169"/>
                    <a:pt x="787" y="2275"/>
                    <a:pt x="1063" y="2275"/>
                  </a:cubicBezTo>
                  <a:cubicBezTo>
                    <a:pt x="1340" y="2275"/>
                    <a:pt x="1616" y="2169"/>
                    <a:pt x="1827" y="1958"/>
                  </a:cubicBezTo>
                  <a:lnTo>
                    <a:pt x="2928" y="857"/>
                  </a:lnTo>
                  <a:lnTo>
                    <a:pt x="206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5"/>
            <p:cNvSpPr/>
            <p:nvPr/>
          </p:nvSpPr>
          <p:spPr>
            <a:xfrm>
              <a:off x="5986750" y="1685325"/>
              <a:ext cx="195975" cy="192225"/>
            </a:xfrm>
            <a:custGeom>
              <a:rect b="b" l="l" r="r" t="t"/>
              <a:pathLst>
                <a:path extrusionOk="0" h="7689" w="7839">
                  <a:moveTo>
                    <a:pt x="7045" y="0"/>
                  </a:moveTo>
                  <a:cubicBezTo>
                    <a:pt x="6861" y="0"/>
                    <a:pt x="6677" y="70"/>
                    <a:pt x="6536" y="211"/>
                  </a:cubicBezTo>
                  <a:lnTo>
                    <a:pt x="296" y="6446"/>
                  </a:lnTo>
                  <a:cubicBezTo>
                    <a:pt x="5" y="6728"/>
                    <a:pt x="1" y="7191"/>
                    <a:pt x="286" y="7477"/>
                  </a:cubicBezTo>
                  <a:cubicBezTo>
                    <a:pt x="428" y="7618"/>
                    <a:pt x="612" y="7689"/>
                    <a:pt x="797" y="7689"/>
                  </a:cubicBezTo>
                  <a:cubicBezTo>
                    <a:pt x="986" y="7689"/>
                    <a:pt x="1175" y="7615"/>
                    <a:pt x="1317" y="7468"/>
                  </a:cubicBezTo>
                  <a:lnTo>
                    <a:pt x="6630" y="2155"/>
                  </a:lnTo>
                  <a:lnTo>
                    <a:pt x="7553" y="1232"/>
                  </a:lnTo>
                  <a:cubicBezTo>
                    <a:pt x="7839" y="946"/>
                    <a:pt x="7839" y="492"/>
                    <a:pt x="7553" y="211"/>
                  </a:cubicBezTo>
                  <a:cubicBezTo>
                    <a:pt x="7412" y="70"/>
                    <a:pt x="7228" y="0"/>
                    <a:pt x="704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5"/>
            <p:cNvSpPr/>
            <p:nvPr/>
          </p:nvSpPr>
          <p:spPr>
            <a:xfrm>
              <a:off x="6103400" y="1652975"/>
              <a:ext cx="31550" cy="30500"/>
            </a:xfrm>
            <a:custGeom>
              <a:rect b="b" l="l" r="r" t="t"/>
              <a:pathLst>
                <a:path extrusionOk="0" h="1220" w="1262">
                  <a:moveTo>
                    <a:pt x="488" y="1"/>
                  </a:moveTo>
                  <a:lnTo>
                    <a:pt x="1" y="484"/>
                  </a:lnTo>
                  <a:lnTo>
                    <a:pt x="638" y="1121"/>
                  </a:lnTo>
                  <a:cubicBezTo>
                    <a:pt x="704" y="1186"/>
                    <a:pt x="790" y="1219"/>
                    <a:pt x="878" y="1219"/>
                  </a:cubicBezTo>
                  <a:cubicBezTo>
                    <a:pt x="965" y="1219"/>
                    <a:pt x="1053" y="1186"/>
                    <a:pt x="1121" y="1121"/>
                  </a:cubicBezTo>
                  <a:cubicBezTo>
                    <a:pt x="1261" y="990"/>
                    <a:pt x="1261" y="765"/>
                    <a:pt x="1121" y="633"/>
                  </a:cubicBezTo>
                  <a:lnTo>
                    <a:pt x="488"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5"/>
            <p:cNvSpPr/>
            <p:nvPr/>
          </p:nvSpPr>
          <p:spPr>
            <a:xfrm>
              <a:off x="6079400" y="1677000"/>
              <a:ext cx="31425" cy="30475"/>
            </a:xfrm>
            <a:custGeom>
              <a:rect b="b" l="l" r="r" t="t"/>
              <a:pathLst>
                <a:path extrusionOk="0" h="1219" w="1257">
                  <a:moveTo>
                    <a:pt x="483" y="0"/>
                  </a:moveTo>
                  <a:lnTo>
                    <a:pt x="0" y="483"/>
                  </a:lnTo>
                  <a:lnTo>
                    <a:pt x="638" y="1120"/>
                  </a:lnTo>
                  <a:cubicBezTo>
                    <a:pt x="703" y="1186"/>
                    <a:pt x="790" y="1218"/>
                    <a:pt x="877" y="1218"/>
                  </a:cubicBezTo>
                  <a:cubicBezTo>
                    <a:pt x="964" y="1218"/>
                    <a:pt x="1052" y="1186"/>
                    <a:pt x="1120" y="1120"/>
                  </a:cubicBezTo>
                  <a:cubicBezTo>
                    <a:pt x="1256" y="984"/>
                    <a:pt x="1256" y="764"/>
                    <a:pt x="1120" y="633"/>
                  </a:cubicBezTo>
                  <a:lnTo>
                    <a:pt x="48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5"/>
            <p:cNvSpPr/>
            <p:nvPr/>
          </p:nvSpPr>
          <p:spPr>
            <a:xfrm>
              <a:off x="6055500" y="1700900"/>
              <a:ext cx="34125" cy="30675"/>
            </a:xfrm>
            <a:custGeom>
              <a:rect b="b" l="l" r="r" t="t"/>
              <a:pathLst>
                <a:path extrusionOk="0" h="1227" w="1365">
                  <a:moveTo>
                    <a:pt x="483" y="0"/>
                  </a:moveTo>
                  <a:lnTo>
                    <a:pt x="1" y="487"/>
                  </a:lnTo>
                  <a:lnTo>
                    <a:pt x="633" y="1120"/>
                  </a:lnTo>
                  <a:cubicBezTo>
                    <a:pt x="708" y="1195"/>
                    <a:pt x="792" y="1226"/>
                    <a:pt x="872" y="1226"/>
                  </a:cubicBezTo>
                  <a:cubicBezTo>
                    <a:pt x="1137" y="1226"/>
                    <a:pt x="1364" y="882"/>
                    <a:pt x="1116" y="637"/>
                  </a:cubicBezTo>
                  <a:lnTo>
                    <a:pt x="48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5"/>
            <p:cNvSpPr/>
            <p:nvPr/>
          </p:nvSpPr>
          <p:spPr>
            <a:xfrm>
              <a:off x="6031500" y="1724900"/>
              <a:ext cx="31400" cy="30575"/>
            </a:xfrm>
            <a:custGeom>
              <a:rect b="b" l="l" r="r" t="t"/>
              <a:pathLst>
                <a:path extrusionOk="0" h="1223" w="1256">
                  <a:moveTo>
                    <a:pt x="483" y="1"/>
                  </a:moveTo>
                  <a:lnTo>
                    <a:pt x="0" y="488"/>
                  </a:lnTo>
                  <a:lnTo>
                    <a:pt x="633" y="1120"/>
                  </a:lnTo>
                  <a:cubicBezTo>
                    <a:pt x="701" y="1188"/>
                    <a:pt x="789" y="1222"/>
                    <a:pt x="876" y="1222"/>
                  </a:cubicBezTo>
                  <a:cubicBezTo>
                    <a:pt x="964" y="1222"/>
                    <a:pt x="1052" y="1188"/>
                    <a:pt x="1120" y="1120"/>
                  </a:cubicBezTo>
                  <a:cubicBezTo>
                    <a:pt x="1256" y="989"/>
                    <a:pt x="1256" y="769"/>
                    <a:pt x="1120" y="638"/>
                  </a:cubicBezTo>
                  <a:lnTo>
                    <a:pt x="483"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5"/>
            <p:cNvSpPr/>
            <p:nvPr/>
          </p:nvSpPr>
          <p:spPr>
            <a:xfrm>
              <a:off x="6007375" y="1748900"/>
              <a:ext cx="31400" cy="30500"/>
            </a:xfrm>
            <a:custGeom>
              <a:rect b="b" l="l" r="r" t="t"/>
              <a:pathLst>
                <a:path extrusionOk="0" h="1220" w="1256">
                  <a:moveTo>
                    <a:pt x="487" y="1"/>
                  </a:moveTo>
                  <a:lnTo>
                    <a:pt x="0" y="483"/>
                  </a:lnTo>
                  <a:lnTo>
                    <a:pt x="637" y="1121"/>
                  </a:lnTo>
                  <a:cubicBezTo>
                    <a:pt x="703" y="1186"/>
                    <a:pt x="790" y="1219"/>
                    <a:pt x="877" y="1219"/>
                  </a:cubicBezTo>
                  <a:cubicBezTo>
                    <a:pt x="964" y="1219"/>
                    <a:pt x="1052" y="1186"/>
                    <a:pt x="1120" y="1121"/>
                  </a:cubicBezTo>
                  <a:cubicBezTo>
                    <a:pt x="1256" y="985"/>
                    <a:pt x="1256" y="769"/>
                    <a:pt x="1120" y="633"/>
                  </a:cubicBezTo>
                  <a:lnTo>
                    <a:pt x="487"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5"/>
            <p:cNvSpPr/>
            <p:nvPr/>
          </p:nvSpPr>
          <p:spPr>
            <a:xfrm>
              <a:off x="5984525" y="1773050"/>
              <a:ext cx="30125" cy="30425"/>
            </a:xfrm>
            <a:custGeom>
              <a:rect b="b" l="l" r="r" t="t"/>
              <a:pathLst>
                <a:path extrusionOk="0" h="1217" w="1205">
                  <a:moveTo>
                    <a:pt x="450" y="0"/>
                  </a:moveTo>
                  <a:cubicBezTo>
                    <a:pt x="296" y="169"/>
                    <a:pt x="141" y="342"/>
                    <a:pt x="1" y="529"/>
                  </a:cubicBezTo>
                  <a:lnTo>
                    <a:pt x="591" y="1115"/>
                  </a:lnTo>
                  <a:cubicBezTo>
                    <a:pt x="659" y="1183"/>
                    <a:pt x="747" y="1217"/>
                    <a:pt x="835" y="1217"/>
                  </a:cubicBezTo>
                  <a:cubicBezTo>
                    <a:pt x="922" y="1217"/>
                    <a:pt x="1010" y="1183"/>
                    <a:pt x="1078" y="1115"/>
                  </a:cubicBezTo>
                  <a:cubicBezTo>
                    <a:pt x="1205" y="979"/>
                    <a:pt x="1205" y="768"/>
                    <a:pt x="1078" y="632"/>
                  </a:cubicBezTo>
                  <a:lnTo>
                    <a:pt x="45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3" name="Google Shape;2393;p25"/>
          <p:cNvGrpSpPr/>
          <p:nvPr/>
        </p:nvGrpSpPr>
        <p:grpSpPr>
          <a:xfrm>
            <a:off x="563323" y="9182521"/>
            <a:ext cx="421425" cy="390625"/>
            <a:chOff x="2743125" y="2288825"/>
            <a:chExt cx="421425" cy="390625"/>
          </a:xfrm>
        </p:grpSpPr>
        <p:sp>
          <p:nvSpPr>
            <p:cNvPr id="2394" name="Google Shape;2394;p25"/>
            <p:cNvSpPr/>
            <p:nvPr/>
          </p:nvSpPr>
          <p:spPr>
            <a:xfrm>
              <a:off x="2743125" y="2394375"/>
              <a:ext cx="236375" cy="284975"/>
            </a:xfrm>
            <a:custGeom>
              <a:rect b="b" l="l" r="r" t="t"/>
              <a:pathLst>
                <a:path extrusionOk="0" h="11399" w="9455">
                  <a:moveTo>
                    <a:pt x="1097" y="1"/>
                  </a:moveTo>
                  <a:cubicBezTo>
                    <a:pt x="492" y="1"/>
                    <a:pt x="0" y="492"/>
                    <a:pt x="5" y="1097"/>
                  </a:cubicBezTo>
                  <a:lnTo>
                    <a:pt x="5" y="10303"/>
                  </a:lnTo>
                  <a:cubicBezTo>
                    <a:pt x="0" y="10907"/>
                    <a:pt x="492" y="11399"/>
                    <a:pt x="1097" y="11399"/>
                  </a:cubicBezTo>
                  <a:lnTo>
                    <a:pt x="8358" y="11399"/>
                  </a:lnTo>
                  <a:cubicBezTo>
                    <a:pt x="8860" y="11394"/>
                    <a:pt x="9300" y="11057"/>
                    <a:pt x="9422" y="10570"/>
                  </a:cubicBezTo>
                  <a:cubicBezTo>
                    <a:pt x="7848" y="9202"/>
                    <a:pt x="7862" y="6751"/>
                    <a:pt x="9455" y="5407"/>
                  </a:cubicBezTo>
                  <a:lnTo>
                    <a:pt x="9455" y="1097"/>
                  </a:lnTo>
                  <a:cubicBezTo>
                    <a:pt x="9455" y="492"/>
                    <a:pt x="8963" y="1"/>
                    <a:pt x="835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5"/>
            <p:cNvSpPr/>
            <p:nvPr/>
          </p:nvSpPr>
          <p:spPr>
            <a:xfrm>
              <a:off x="2743225" y="2394500"/>
              <a:ext cx="236275" cy="284850"/>
            </a:xfrm>
            <a:custGeom>
              <a:rect b="b" l="l" r="r" t="t"/>
              <a:pathLst>
                <a:path extrusionOk="0" h="11394" w="9451">
                  <a:moveTo>
                    <a:pt x="7548" y="0"/>
                  </a:moveTo>
                  <a:cubicBezTo>
                    <a:pt x="7545" y="0"/>
                    <a:pt x="7542" y="0"/>
                    <a:pt x="7539" y="0"/>
                  </a:cubicBezTo>
                  <a:lnTo>
                    <a:pt x="7556" y="0"/>
                  </a:lnTo>
                  <a:cubicBezTo>
                    <a:pt x="7553" y="0"/>
                    <a:pt x="7551" y="0"/>
                    <a:pt x="7548" y="0"/>
                  </a:cubicBezTo>
                  <a:close/>
                  <a:moveTo>
                    <a:pt x="1" y="9215"/>
                  </a:moveTo>
                  <a:lnTo>
                    <a:pt x="1" y="9215"/>
                  </a:lnTo>
                  <a:cubicBezTo>
                    <a:pt x="1" y="9221"/>
                    <a:pt x="1" y="9227"/>
                    <a:pt x="1" y="9233"/>
                  </a:cubicBezTo>
                  <a:lnTo>
                    <a:pt x="1" y="9233"/>
                  </a:lnTo>
                  <a:lnTo>
                    <a:pt x="1" y="9215"/>
                  </a:lnTo>
                  <a:close/>
                  <a:moveTo>
                    <a:pt x="7556" y="0"/>
                  </a:moveTo>
                  <a:lnTo>
                    <a:pt x="7556" y="0"/>
                  </a:lnTo>
                  <a:cubicBezTo>
                    <a:pt x="8157" y="5"/>
                    <a:pt x="8635" y="493"/>
                    <a:pt x="8635" y="1092"/>
                  </a:cubicBezTo>
                  <a:lnTo>
                    <a:pt x="8635" y="4854"/>
                  </a:lnTo>
                  <a:cubicBezTo>
                    <a:pt x="8635" y="5027"/>
                    <a:pt x="8574" y="5191"/>
                    <a:pt x="8462" y="5322"/>
                  </a:cubicBezTo>
                  <a:cubicBezTo>
                    <a:pt x="8125" y="5720"/>
                    <a:pt x="7867" y="6180"/>
                    <a:pt x="7698" y="6676"/>
                  </a:cubicBezTo>
                  <a:cubicBezTo>
                    <a:pt x="7520" y="7093"/>
                    <a:pt x="7427" y="7548"/>
                    <a:pt x="7431" y="8002"/>
                  </a:cubicBezTo>
                  <a:cubicBezTo>
                    <a:pt x="7431" y="8461"/>
                    <a:pt x="7520" y="8916"/>
                    <a:pt x="7703" y="9337"/>
                  </a:cubicBezTo>
                  <a:cubicBezTo>
                    <a:pt x="7708" y="9337"/>
                    <a:pt x="7708" y="9342"/>
                    <a:pt x="7708" y="9347"/>
                  </a:cubicBezTo>
                  <a:cubicBezTo>
                    <a:pt x="7872" y="9815"/>
                    <a:pt x="7525" y="10307"/>
                    <a:pt x="7028" y="10307"/>
                  </a:cubicBezTo>
                  <a:lnTo>
                    <a:pt x="1093" y="10307"/>
                  </a:lnTo>
                  <a:cubicBezTo>
                    <a:pt x="494" y="10307"/>
                    <a:pt x="6" y="9829"/>
                    <a:pt x="1" y="9233"/>
                  </a:cubicBezTo>
                  <a:lnTo>
                    <a:pt x="1" y="9233"/>
                  </a:lnTo>
                  <a:lnTo>
                    <a:pt x="1" y="10302"/>
                  </a:lnTo>
                  <a:cubicBezTo>
                    <a:pt x="1" y="10902"/>
                    <a:pt x="488" y="11394"/>
                    <a:pt x="1093" y="11394"/>
                  </a:cubicBezTo>
                  <a:lnTo>
                    <a:pt x="8354" y="11394"/>
                  </a:lnTo>
                  <a:cubicBezTo>
                    <a:pt x="8696" y="11394"/>
                    <a:pt x="9020" y="11230"/>
                    <a:pt x="9226" y="10958"/>
                  </a:cubicBezTo>
                  <a:lnTo>
                    <a:pt x="9230" y="10954"/>
                  </a:lnTo>
                  <a:cubicBezTo>
                    <a:pt x="9235" y="10939"/>
                    <a:pt x="9244" y="10930"/>
                    <a:pt x="9254" y="10921"/>
                  </a:cubicBezTo>
                  <a:cubicBezTo>
                    <a:pt x="9258" y="10916"/>
                    <a:pt x="9258" y="10916"/>
                    <a:pt x="9258" y="10916"/>
                  </a:cubicBezTo>
                  <a:cubicBezTo>
                    <a:pt x="9268" y="10902"/>
                    <a:pt x="9277" y="10893"/>
                    <a:pt x="9282" y="10883"/>
                  </a:cubicBezTo>
                  <a:cubicBezTo>
                    <a:pt x="9287" y="10879"/>
                    <a:pt x="9287" y="10879"/>
                    <a:pt x="9287" y="10874"/>
                  </a:cubicBezTo>
                  <a:cubicBezTo>
                    <a:pt x="9291" y="10869"/>
                    <a:pt x="9301" y="10850"/>
                    <a:pt x="9305" y="10846"/>
                  </a:cubicBezTo>
                  <a:cubicBezTo>
                    <a:pt x="9315" y="10836"/>
                    <a:pt x="9310" y="10836"/>
                    <a:pt x="9315" y="10832"/>
                  </a:cubicBezTo>
                  <a:cubicBezTo>
                    <a:pt x="9319" y="10822"/>
                    <a:pt x="9324" y="10813"/>
                    <a:pt x="9329" y="10804"/>
                  </a:cubicBezTo>
                  <a:cubicBezTo>
                    <a:pt x="9329" y="10799"/>
                    <a:pt x="9329" y="10794"/>
                    <a:pt x="9333" y="10790"/>
                  </a:cubicBezTo>
                  <a:cubicBezTo>
                    <a:pt x="9338" y="10780"/>
                    <a:pt x="9343" y="10771"/>
                    <a:pt x="9347" y="10766"/>
                  </a:cubicBezTo>
                  <a:cubicBezTo>
                    <a:pt x="9352" y="10761"/>
                    <a:pt x="9352" y="10752"/>
                    <a:pt x="9357" y="10752"/>
                  </a:cubicBezTo>
                  <a:cubicBezTo>
                    <a:pt x="9357" y="10743"/>
                    <a:pt x="9362" y="10733"/>
                    <a:pt x="9366" y="10724"/>
                  </a:cubicBezTo>
                  <a:cubicBezTo>
                    <a:pt x="9371" y="10715"/>
                    <a:pt x="9371" y="10710"/>
                    <a:pt x="9371" y="10705"/>
                  </a:cubicBezTo>
                  <a:cubicBezTo>
                    <a:pt x="9376" y="10696"/>
                    <a:pt x="9380" y="10682"/>
                    <a:pt x="9385" y="10677"/>
                  </a:cubicBezTo>
                  <a:cubicBezTo>
                    <a:pt x="9385" y="10668"/>
                    <a:pt x="9385" y="10668"/>
                    <a:pt x="9390" y="10658"/>
                  </a:cubicBezTo>
                  <a:lnTo>
                    <a:pt x="9399" y="10626"/>
                  </a:lnTo>
                  <a:cubicBezTo>
                    <a:pt x="9404" y="10626"/>
                    <a:pt x="9404" y="10621"/>
                    <a:pt x="9404" y="10612"/>
                  </a:cubicBezTo>
                  <a:cubicBezTo>
                    <a:pt x="9408" y="10597"/>
                    <a:pt x="9413" y="10583"/>
                    <a:pt x="9418" y="10569"/>
                  </a:cubicBezTo>
                  <a:cubicBezTo>
                    <a:pt x="9380" y="10537"/>
                    <a:pt x="9343" y="10499"/>
                    <a:pt x="9310" y="10471"/>
                  </a:cubicBezTo>
                  <a:cubicBezTo>
                    <a:pt x="9305" y="10466"/>
                    <a:pt x="9301" y="10462"/>
                    <a:pt x="9296" y="10457"/>
                  </a:cubicBezTo>
                  <a:cubicBezTo>
                    <a:pt x="9258" y="10429"/>
                    <a:pt x="9230" y="10391"/>
                    <a:pt x="9193" y="10359"/>
                  </a:cubicBezTo>
                  <a:lnTo>
                    <a:pt x="9179" y="10345"/>
                  </a:lnTo>
                  <a:cubicBezTo>
                    <a:pt x="9146" y="10307"/>
                    <a:pt x="9113" y="10274"/>
                    <a:pt x="9085" y="10237"/>
                  </a:cubicBezTo>
                  <a:cubicBezTo>
                    <a:pt x="9080" y="10232"/>
                    <a:pt x="9076" y="10232"/>
                    <a:pt x="9076" y="10227"/>
                  </a:cubicBezTo>
                  <a:cubicBezTo>
                    <a:pt x="9048" y="10190"/>
                    <a:pt x="9010" y="10148"/>
                    <a:pt x="8982" y="10110"/>
                  </a:cubicBezTo>
                  <a:cubicBezTo>
                    <a:pt x="7844" y="8672"/>
                    <a:pt x="8054" y="6592"/>
                    <a:pt x="9451" y="5407"/>
                  </a:cubicBezTo>
                  <a:lnTo>
                    <a:pt x="9451" y="1096"/>
                  </a:lnTo>
                  <a:cubicBezTo>
                    <a:pt x="9451" y="492"/>
                    <a:pt x="8963" y="0"/>
                    <a:pt x="835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5"/>
            <p:cNvSpPr/>
            <p:nvPr/>
          </p:nvSpPr>
          <p:spPr>
            <a:xfrm>
              <a:off x="2796650" y="2368950"/>
              <a:ext cx="129550" cy="25575"/>
            </a:xfrm>
            <a:custGeom>
              <a:rect b="b" l="l" r="r" t="t"/>
              <a:pathLst>
                <a:path extrusionOk="0" h="1023" w="5182">
                  <a:moveTo>
                    <a:pt x="0" y="1"/>
                  </a:moveTo>
                  <a:lnTo>
                    <a:pt x="0" y="1022"/>
                  </a:lnTo>
                  <a:lnTo>
                    <a:pt x="5182" y="1022"/>
                  </a:lnTo>
                  <a:lnTo>
                    <a:pt x="5182"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5"/>
            <p:cNvSpPr/>
            <p:nvPr/>
          </p:nvSpPr>
          <p:spPr>
            <a:xfrm>
              <a:off x="2892800" y="2368950"/>
              <a:ext cx="33300" cy="25575"/>
            </a:xfrm>
            <a:custGeom>
              <a:rect b="b" l="l" r="r" t="t"/>
              <a:pathLst>
                <a:path extrusionOk="0" h="1023" w="1332">
                  <a:moveTo>
                    <a:pt x="1" y="1"/>
                  </a:moveTo>
                  <a:lnTo>
                    <a:pt x="1" y="1022"/>
                  </a:lnTo>
                  <a:lnTo>
                    <a:pt x="1331" y="1022"/>
                  </a:lnTo>
                  <a:lnTo>
                    <a:pt x="133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5"/>
            <p:cNvSpPr/>
            <p:nvPr/>
          </p:nvSpPr>
          <p:spPr>
            <a:xfrm>
              <a:off x="2769700" y="2295750"/>
              <a:ext cx="183225" cy="73225"/>
            </a:xfrm>
            <a:custGeom>
              <a:rect b="b" l="l" r="r" t="t"/>
              <a:pathLst>
                <a:path extrusionOk="0" h="2929" w="7329">
                  <a:moveTo>
                    <a:pt x="413" y="1"/>
                  </a:moveTo>
                  <a:cubicBezTo>
                    <a:pt x="183" y="1"/>
                    <a:pt x="1" y="184"/>
                    <a:pt x="1" y="408"/>
                  </a:cubicBezTo>
                  <a:lnTo>
                    <a:pt x="1" y="1463"/>
                  </a:lnTo>
                  <a:lnTo>
                    <a:pt x="1" y="2517"/>
                  </a:lnTo>
                  <a:cubicBezTo>
                    <a:pt x="1" y="2742"/>
                    <a:pt x="183" y="2929"/>
                    <a:pt x="413" y="2929"/>
                  </a:cubicBezTo>
                  <a:lnTo>
                    <a:pt x="6920" y="2929"/>
                  </a:lnTo>
                  <a:cubicBezTo>
                    <a:pt x="7145" y="2929"/>
                    <a:pt x="7328" y="2742"/>
                    <a:pt x="7328" y="2517"/>
                  </a:cubicBezTo>
                  <a:lnTo>
                    <a:pt x="7328" y="408"/>
                  </a:lnTo>
                  <a:cubicBezTo>
                    <a:pt x="7328" y="184"/>
                    <a:pt x="7145" y="1"/>
                    <a:pt x="692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5"/>
            <p:cNvSpPr/>
            <p:nvPr/>
          </p:nvSpPr>
          <p:spPr>
            <a:xfrm>
              <a:off x="2906850" y="2295750"/>
              <a:ext cx="46175" cy="73350"/>
            </a:xfrm>
            <a:custGeom>
              <a:rect b="b" l="l" r="r" t="t"/>
              <a:pathLst>
                <a:path extrusionOk="0" h="2934" w="1847">
                  <a:moveTo>
                    <a:pt x="1" y="1"/>
                  </a:moveTo>
                  <a:lnTo>
                    <a:pt x="1" y="2934"/>
                  </a:lnTo>
                  <a:lnTo>
                    <a:pt x="1434" y="2934"/>
                  </a:lnTo>
                  <a:cubicBezTo>
                    <a:pt x="1659" y="2934"/>
                    <a:pt x="1847" y="2746"/>
                    <a:pt x="1847" y="2521"/>
                  </a:cubicBezTo>
                  <a:lnTo>
                    <a:pt x="1847" y="413"/>
                  </a:lnTo>
                  <a:cubicBezTo>
                    <a:pt x="1847" y="188"/>
                    <a:pt x="1659" y="6"/>
                    <a:pt x="1434" y="6"/>
                  </a:cubicBezTo>
                  <a:lnTo>
                    <a:pt x="1"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5"/>
            <p:cNvSpPr/>
            <p:nvPr/>
          </p:nvSpPr>
          <p:spPr>
            <a:xfrm>
              <a:off x="2784825" y="2465825"/>
              <a:ext cx="147700" cy="142125"/>
            </a:xfrm>
            <a:custGeom>
              <a:rect b="b" l="l" r="r" t="t"/>
              <a:pathLst>
                <a:path extrusionOk="0" h="5685" w="5908">
                  <a:moveTo>
                    <a:pt x="3064" y="0"/>
                  </a:moveTo>
                  <a:cubicBezTo>
                    <a:pt x="1916" y="0"/>
                    <a:pt x="876" y="694"/>
                    <a:pt x="436" y="1757"/>
                  </a:cubicBezTo>
                  <a:cubicBezTo>
                    <a:pt x="0" y="2816"/>
                    <a:pt x="239" y="4039"/>
                    <a:pt x="1054" y="4854"/>
                  </a:cubicBezTo>
                  <a:cubicBezTo>
                    <a:pt x="1596" y="5396"/>
                    <a:pt x="2323" y="5684"/>
                    <a:pt x="3062" y="5684"/>
                  </a:cubicBezTo>
                  <a:cubicBezTo>
                    <a:pt x="3429" y="5684"/>
                    <a:pt x="3799" y="5614"/>
                    <a:pt x="4151" y="5468"/>
                  </a:cubicBezTo>
                  <a:cubicBezTo>
                    <a:pt x="5215" y="5027"/>
                    <a:pt x="5903" y="3992"/>
                    <a:pt x="5908" y="2844"/>
                  </a:cubicBezTo>
                  <a:cubicBezTo>
                    <a:pt x="5903" y="1275"/>
                    <a:pt x="4634" y="0"/>
                    <a:pt x="306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5"/>
            <p:cNvSpPr/>
            <p:nvPr/>
          </p:nvSpPr>
          <p:spPr>
            <a:xfrm>
              <a:off x="2802975" y="2478350"/>
              <a:ext cx="140100" cy="129625"/>
            </a:xfrm>
            <a:custGeom>
              <a:rect b="b" l="l" r="r" t="t"/>
              <a:pathLst>
                <a:path extrusionOk="0" h="5185" w="5604">
                  <a:moveTo>
                    <a:pt x="3950" y="1"/>
                  </a:moveTo>
                  <a:lnTo>
                    <a:pt x="3950" y="1"/>
                  </a:lnTo>
                  <a:cubicBezTo>
                    <a:pt x="4727" y="1130"/>
                    <a:pt x="4587" y="2652"/>
                    <a:pt x="3617" y="3622"/>
                  </a:cubicBezTo>
                  <a:cubicBezTo>
                    <a:pt x="3067" y="4172"/>
                    <a:pt x="2338" y="4456"/>
                    <a:pt x="1606" y="4456"/>
                  </a:cubicBezTo>
                  <a:cubicBezTo>
                    <a:pt x="1047" y="4456"/>
                    <a:pt x="487" y="4291"/>
                    <a:pt x="0" y="3955"/>
                  </a:cubicBezTo>
                  <a:lnTo>
                    <a:pt x="0" y="3955"/>
                  </a:lnTo>
                  <a:cubicBezTo>
                    <a:pt x="556" y="4765"/>
                    <a:pt x="1445" y="5185"/>
                    <a:pt x="2341" y="5185"/>
                  </a:cubicBezTo>
                  <a:cubicBezTo>
                    <a:pt x="3062" y="5185"/>
                    <a:pt x="3788" y="4913"/>
                    <a:pt x="4348" y="4353"/>
                  </a:cubicBezTo>
                  <a:cubicBezTo>
                    <a:pt x="5604" y="3097"/>
                    <a:pt x="5411" y="1008"/>
                    <a:pt x="3950" y="1"/>
                  </a:cubicBez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5"/>
            <p:cNvSpPr/>
            <p:nvPr/>
          </p:nvSpPr>
          <p:spPr>
            <a:xfrm>
              <a:off x="2942700" y="2509750"/>
              <a:ext cx="176300" cy="169625"/>
            </a:xfrm>
            <a:custGeom>
              <a:rect b="b" l="l" r="r" t="t"/>
              <a:pathLst>
                <a:path extrusionOk="0" h="6785" w="7052">
                  <a:moveTo>
                    <a:pt x="3668" y="0"/>
                  </a:moveTo>
                  <a:cubicBezTo>
                    <a:pt x="3665" y="0"/>
                    <a:pt x="3662" y="0"/>
                    <a:pt x="3659" y="0"/>
                  </a:cubicBezTo>
                  <a:cubicBezTo>
                    <a:pt x="2287" y="0"/>
                    <a:pt x="1050" y="825"/>
                    <a:pt x="525" y="2090"/>
                  </a:cubicBezTo>
                  <a:cubicBezTo>
                    <a:pt x="0" y="3359"/>
                    <a:pt x="291" y="4816"/>
                    <a:pt x="1261" y="5791"/>
                  </a:cubicBezTo>
                  <a:cubicBezTo>
                    <a:pt x="1910" y="6440"/>
                    <a:pt x="2779" y="6784"/>
                    <a:pt x="3662" y="6784"/>
                  </a:cubicBezTo>
                  <a:cubicBezTo>
                    <a:pt x="4098" y="6784"/>
                    <a:pt x="4539" y="6700"/>
                    <a:pt x="4957" y="6526"/>
                  </a:cubicBezTo>
                  <a:cubicBezTo>
                    <a:pt x="6227" y="6002"/>
                    <a:pt x="7051" y="4765"/>
                    <a:pt x="7051" y="3392"/>
                  </a:cubicBezTo>
                  <a:cubicBezTo>
                    <a:pt x="7051" y="1521"/>
                    <a:pt x="5538" y="0"/>
                    <a:pt x="3668"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5"/>
            <p:cNvSpPr/>
            <p:nvPr/>
          </p:nvSpPr>
          <p:spPr>
            <a:xfrm>
              <a:off x="2966700" y="2527075"/>
              <a:ext cx="163900" cy="152375"/>
            </a:xfrm>
            <a:custGeom>
              <a:rect b="b" l="l" r="r" t="t"/>
              <a:pathLst>
                <a:path extrusionOk="0" h="6095" w="6556">
                  <a:moveTo>
                    <a:pt x="4751" y="1"/>
                  </a:moveTo>
                  <a:cubicBezTo>
                    <a:pt x="5777" y="1350"/>
                    <a:pt x="5651" y="3247"/>
                    <a:pt x="4452" y="4447"/>
                  </a:cubicBezTo>
                  <a:cubicBezTo>
                    <a:pt x="3793" y="5105"/>
                    <a:pt x="2923" y="5441"/>
                    <a:pt x="2049" y="5441"/>
                  </a:cubicBezTo>
                  <a:cubicBezTo>
                    <a:pt x="1331" y="5441"/>
                    <a:pt x="610" y="5214"/>
                    <a:pt x="1" y="4751"/>
                  </a:cubicBezTo>
                  <a:lnTo>
                    <a:pt x="1" y="4751"/>
                  </a:lnTo>
                  <a:cubicBezTo>
                    <a:pt x="673" y="5639"/>
                    <a:pt x="1686" y="6094"/>
                    <a:pt x="2706" y="6094"/>
                  </a:cubicBezTo>
                  <a:cubicBezTo>
                    <a:pt x="3568" y="6094"/>
                    <a:pt x="4435" y="5768"/>
                    <a:pt x="5103" y="5102"/>
                  </a:cubicBezTo>
                  <a:cubicBezTo>
                    <a:pt x="6555" y="3645"/>
                    <a:pt x="6391" y="1242"/>
                    <a:pt x="4751" y="1"/>
                  </a:cubicBez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5"/>
            <p:cNvSpPr/>
            <p:nvPr/>
          </p:nvSpPr>
          <p:spPr>
            <a:xfrm>
              <a:off x="2975950" y="2535750"/>
              <a:ext cx="127350" cy="127450"/>
            </a:xfrm>
            <a:custGeom>
              <a:rect b="b" l="l" r="r" t="t"/>
              <a:pathLst>
                <a:path extrusionOk="0" h="5098" w="5094">
                  <a:moveTo>
                    <a:pt x="4789" y="0"/>
                  </a:moveTo>
                  <a:cubicBezTo>
                    <a:pt x="4766" y="10"/>
                    <a:pt x="4747" y="24"/>
                    <a:pt x="4728" y="42"/>
                  </a:cubicBezTo>
                  <a:lnTo>
                    <a:pt x="48" y="4727"/>
                  </a:lnTo>
                  <a:cubicBezTo>
                    <a:pt x="29" y="4741"/>
                    <a:pt x="10" y="4765"/>
                    <a:pt x="1" y="4788"/>
                  </a:cubicBezTo>
                  <a:cubicBezTo>
                    <a:pt x="132" y="4901"/>
                    <a:pt x="273" y="5004"/>
                    <a:pt x="418" y="5097"/>
                  </a:cubicBezTo>
                  <a:lnTo>
                    <a:pt x="5094" y="412"/>
                  </a:lnTo>
                  <a:cubicBezTo>
                    <a:pt x="5005" y="267"/>
                    <a:pt x="4901" y="127"/>
                    <a:pt x="4789" y="0"/>
                  </a:cubicBez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5"/>
            <p:cNvSpPr/>
            <p:nvPr/>
          </p:nvSpPr>
          <p:spPr>
            <a:xfrm>
              <a:off x="3033225" y="2403425"/>
              <a:ext cx="131225" cy="250525"/>
            </a:xfrm>
            <a:custGeom>
              <a:rect b="b" l="l" r="r" t="t"/>
              <a:pathLst>
                <a:path extrusionOk="0" h="10021" w="5249">
                  <a:moveTo>
                    <a:pt x="2544" y="1"/>
                  </a:moveTo>
                  <a:cubicBezTo>
                    <a:pt x="2409" y="1"/>
                    <a:pt x="2273" y="9"/>
                    <a:pt x="2170" y="32"/>
                  </a:cubicBezTo>
                  <a:cubicBezTo>
                    <a:pt x="952" y="327"/>
                    <a:pt x="1" y="1325"/>
                    <a:pt x="1" y="2618"/>
                  </a:cubicBezTo>
                  <a:lnTo>
                    <a:pt x="1" y="4253"/>
                  </a:lnTo>
                  <a:lnTo>
                    <a:pt x="38" y="4253"/>
                  </a:lnTo>
                  <a:cubicBezTo>
                    <a:pt x="1406" y="4253"/>
                    <a:pt x="2634" y="5073"/>
                    <a:pt x="3163" y="6333"/>
                  </a:cubicBezTo>
                  <a:cubicBezTo>
                    <a:pt x="3693" y="7589"/>
                    <a:pt x="3416" y="9041"/>
                    <a:pt x="2465" y="10020"/>
                  </a:cubicBezTo>
                  <a:lnTo>
                    <a:pt x="2625" y="10020"/>
                  </a:lnTo>
                  <a:cubicBezTo>
                    <a:pt x="2627" y="10020"/>
                    <a:pt x="2630" y="10020"/>
                    <a:pt x="2633" y="10020"/>
                  </a:cubicBezTo>
                  <a:cubicBezTo>
                    <a:pt x="4082" y="10020"/>
                    <a:pt x="5248" y="8846"/>
                    <a:pt x="5248" y="7397"/>
                  </a:cubicBezTo>
                  <a:lnTo>
                    <a:pt x="5248" y="2613"/>
                  </a:lnTo>
                  <a:cubicBezTo>
                    <a:pt x="5248" y="1339"/>
                    <a:pt x="4335" y="252"/>
                    <a:pt x="3084" y="32"/>
                  </a:cubicBezTo>
                  <a:cubicBezTo>
                    <a:pt x="3084" y="32"/>
                    <a:pt x="2815" y="1"/>
                    <a:pt x="2544"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5"/>
            <p:cNvSpPr/>
            <p:nvPr/>
          </p:nvSpPr>
          <p:spPr>
            <a:xfrm>
              <a:off x="3086525" y="2403425"/>
              <a:ext cx="77925" cy="250625"/>
            </a:xfrm>
            <a:custGeom>
              <a:rect b="b" l="l" r="r" t="t"/>
              <a:pathLst>
                <a:path extrusionOk="0" h="10025" w="3117">
                  <a:moveTo>
                    <a:pt x="488" y="0"/>
                  </a:moveTo>
                  <a:cubicBezTo>
                    <a:pt x="334" y="0"/>
                    <a:pt x="181" y="11"/>
                    <a:pt x="29" y="32"/>
                  </a:cubicBezTo>
                  <a:cubicBezTo>
                    <a:pt x="24" y="37"/>
                    <a:pt x="15" y="37"/>
                    <a:pt x="1" y="41"/>
                  </a:cubicBezTo>
                  <a:cubicBezTo>
                    <a:pt x="1242" y="276"/>
                    <a:pt x="2137" y="1358"/>
                    <a:pt x="2137" y="2618"/>
                  </a:cubicBezTo>
                  <a:lnTo>
                    <a:pt x="2137" y="7406"/>
                  </a:lnTo>
                  <a:cubicBezTo>
                    <a:pt x="2137" y="8474"/>
                    <a:pt x="1490" y="9435"/>
                    <a:pt x="497" y="9838"/>
                  </a:cubicBezTo>
                  <a:cubicBezTo>
                    <a:pt x="441" y="9898"/>
                    <a:pt x="385" y="9964"/>
                    <a:pt x="333" y="10020"/>
                  </a:cubicBezTo>
                  <a:cubicBezTo>
                    <a:pt x="385" y="10025"/>
                    <a:pt x="436" y="10025"/>
                    <a:pt x="493" y="10025"/>
                  </a:cubicBezTo>
                  <a:cubicBezTo>
                    <a:pt x="1940" y="10025"/>
                    <a:pt x="3116" y="8849"/>
                    <a:pt x="3116" y="7401"/>
                  </a:cubicBezTo>
                  <a:lnTo>
                    <a:pt x="3116" y="2613"/>
                  </a:lnTo>
                  <a:cubicBezTo>
                    <a:pt x="3116" y="1344"/>
                    <a:pt x="2203" y="257"/>
                    <a:pt x="952" y="32"/>
                  </a:cubicBezTo>
                  <a:cubicBezTo>
                    <a:pt x="797" y="11"/>
                    <a:pt x="642" y="0"/>
                    <a:pt x="488"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5"/>
            <p:cNvSpPr/>
            <p:nvPr/>
          </p:nvSpPr>
          <p:spPr>
            <a:xfrm>
              <a:off x="3087700" y="2528600"/>
              <a:ext cx="76850" cy="125350"/>
            </a:xfrm>
            <a:custGeom>
              <a:rect b="b" l="l" r="r" t="t"/>
              <a:pathLst>
                <a:path extrusionOk="0" h="5014" w="3074">
                  <a:moveTo>
                    <a:pt x="0" y="0"/>
                  </a:moveTo>
                  <a:cubicBezTo>
                    <a:pt x="1551" y="1261"/>
                    <a:pt x="1687" y="3584"/>
                    <a:pt x="291" y="5013"/>
                  </a:cubicBezTo>
                  <a:lnTo>
                    <a:pt x="450" y="5013"/>
                  </a:lnTo>
                  <a:cubicBezTo>
                    <a:pt x="453" y="5013"/>
                    <a:pt x="456" y="5013"/>
                    <a:pt x="459" y="5013"/>
                  </a:cubicBezTo>
                  <a:cubicBezTo>
                    <a:pt x="1903" y="5013"/>
                    <a:pt x="3074" y="3839"/>
                    <a:pt x="3074" y="2390"/>
                  </a:cubicBezTo>
                  <a:lnTo>
                    <a:pt x="307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5"/>
            <p:cNvSpPr/>
            <p:nvPr/>
          </p:nvSpPr>
          <p:spPr>
            <a:xfrm>
              <a:off x="3094850" y="2528600"/>
              <a:ext cx="69600" cy="125450"/>
            </a:xfrm>
            <a:custGeom>
              <a:rect b="b" l="l" r="r" t="t"/>
              <a:pathLst>
                <a:path extrusionOk="0" h="5018" w="2784">
                  <a:moveTo>
                    <a:pt x="1809" y="0"/>
                  </a:moveTo>
                  <a:lnTo>
                    <a:pt x="1809" y="2399"/>
                  </a:lnTo>
                  <a:lnTo>
                    <a:pt x="1804" y="2399"/>
                  </a:lnTo>
                  <a:cubicBezTo>
                    <a:pt x="1804" y="3467"/>
                    <a:pt x="1157" y="4428"/>
                    <a:pt x="164" y="4831"/>
                  </a:cubicBezTo>
                  <a:cubicBezTo>
                    <a:pt x="141" y="4859"/>
                    <a:pt x="117" y="4887"/>
                    <a:pt x="89" y="4915"/>
                  </a:cubicBezTo>
                  <a:lnTo>
                    <a:pt x="75" y="4929"/>
                  </a:lnTo>
                  <a:cubicBezTo>
                    <a:pt x="52" y="4957"/>
                    <a:pt x="24" y="4990"/>
                    <a:pt x="0" y="5013"/>
                  </a:cubicBezTo>
                  <a:cubicBezTo>
                    <a:pt x="52" y="5018"/>
                    <a:pt x="103" y="5018"/>
                    <a:pt x="160" y="5018"/>
                  </a:cubicBezTo>
                  <a:cubicBezTo>
                    <a:pt x="1607" y="5018"/>
                    <a:pt x="2783" y="3842"/>
                    <a:pt x="2783" y="2394"/>
                  </a:cubicBezTo>
                  <a:lnTo>
                    <a:pt x="2783"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5"/>
            <p:cNvSpPr/>
            <p:nvPr/>
          </p:nvSpPr>
          <p:spPr>
            <a:xfrm>
              <a:off x="2819825" y="2497650"/>
              <a:ext cx="82950" cy="78675"/>
            </a:xfrm>
            <a:custGeom>
              <a:rect b="b" l="l" r="r" t="t"/>
              <a:pathLst>
                <a:path extrusionOk="0" h="3147" w="3318">
                  <a:moveTo>
                    <a:pt x="1659" y="0"/>
                  </a:moveTo>
                  <a:cubicBezTo>
                    <a:pt x="1528" y="0"/>
                    <a:pt x="1397" y="88"/>
                    <a:pt x="1397" y="264"/>
                  </a:cubicBezTo>
                  <a:lnTo>
                    <a:pt x="1397" y="1309"/>
                  </a:lnTo>
                  <a:lnTo>
                    <a:pt x="352" y="1309"/>
                  </a:lnTo>
                  <a:cubicBezTo>
                    <a:pt x="1" y="1309"/>
                    <a:pt x="1" y="1838"/>
                    <a:pt x="352" y="1838"/>
                  </a:cubicBezTo>
                  <a:lnTo>
                    <a:pt x="1397" y="1838"/>
                  </a:lnTo>
                  <a:lnTo>
                    <a:pt x="1397" y="2883"/>
                  </a:lnTo>
                  <a:cubicBezTo>
                    <a:pt x="1397" y="3059"/>
                    <a:pt x="1528" y="3146"/>
                    <a:pt x="1659" y="3146"/>
                  </a:cubicBezTo>
                  <a:cubicBezTo>
                    <a:pt x="1791" y="3146"/>
                    <a:pt x="1922" y="3059"/>
                    <a:pt x="1922" y="2883"/>
                  </a:cubicBezTo>
                  <a:lnTo>
                    <a:pt x="1922" y="1838"/>
                  </a:lnTo>
                  <a:lnTo>
                    <a:pt x="2971" y="1838"/>
                  </a:lnTo>
                  <a:cubicBezTo>
                    <a:pt x="3318" y="1838"/>
                    <a:pt x="3318" y="1309"/>
                    <a:pt x="2971" y="1309"/>
                  </a:cubicBezTo>
                  <a:lnTo>
                    <a:pt x="1922" y="1309"/>
                  </a:lnTo>
                  <a:lnTo>
                    <a:pt x="1922" y="264"/>
                  </a:lnTo>
                  <a:cubicBezTo>
                    <a:pt x="1922" y="88"/>
                    <a:pt x="1791" y="0"/>
                    <a:pt x="16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5"/>
            <p:cNvSpPr/>
            <p:nvPr/>
          </p:nvSpPr>
          <p:spPr>
            <a:xfrm>
              <a:off x="2808125" y="2288825"/>
              <a:ext cx="13150" cy="86475"/>
            </a:xfrm>
            <a:custGeom>
              <a:rect b="b" l="l" r="r" t="t"/>
              <a:pathLst>
                <a:path extrusionOk="0" h="3459" w="526">
                  <a:moveTo>
                    <a:pt x="263" y="0"/>
                  </a:moveTo>
                  <a:cubicBezTo>
                    <a:pt x="132" y="0"/>
                    <a:pt x="0" y="88"/>
                    <a:pt x="0" y="264"/>
                  </a:cubicBezTo>
                  <a:lnTo>
                    <a:pt x="0" y="3197"/>
                  </a:lnTo>
                  <a:cubicBezTo>
                    <a:pt x="0" y="3342"/>
                    <a:pt x="118" y="3459"/>
                    <a:pt x="263" y="3459"/>
                  </a:cubicBezTo>
                  <a:cubicBezTo>
                    <a:pt x="408" y="3459"/>
                    <a:pt x="525" y="3342"/>
                    <a:pt x="525" y="3197"/>
                  </a:cubicBezTo>
                  <a:lnTo>
                    <a:pt x="525" y="264"/>
                  </a:lnTo>
                  <a:cubicBezTo>
                    <a:pt x="525" y="88"/>
                    <a:pt x="394" y="0"/>
                    <a:pt x="26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5"/>
            <p:cNvSpPr/>
            <p:nvPr/>
          </p:nvSpPr>
          <p:spPr>
            <a:xfrm>
              <a:off x="2854850" y="2288825"/>
              <a:ext cx="13275" cy="86500"/>
            </a:xfrm>
            <a:custGeom>
              <a:rect b="b" l="l" r="r" t="t"/>
              <a:pathLst>
                <a:path extrusionOk="0" h="3460" w="531">
                  <a:moveTo>
                    <a:pt x="263" y="0"/>
                  </a:moveTo>
                  <a:cubicBezTo>
                    <a:pt x="132" y="0"/>
                    <a:pt x="1" y="88"/>
                    <a:pt x="1" y="264"/>
                  </a:cubicBezTo>
                  <a:lnTo>
                    <a:pt x="1" y="3197"/>
                  </a:lnTo>
                  <a:cubicBezTo>
                    <a:pt x="1" y="3342"/>
                    <a:pt x="118" y="3459"/>
                    <a:pt x="263" y="3459"/>
                  </a:cubicBezTo>
                  <a:cubicBezTo>
                    <a:pt x="266" y="3459"/>
                    <a:pt x="269" y="3459"/>
                    <a:pt x="271" y="3459"/>
                  </a:cubicBezTo>
                  <a:cubicBezTo>
                    <a:pt x="413" y="3459"/>
                    <a:pt x="530" y="3339"/>
                    <a:pt x="525" y="3197"/>
                  </a:cubicBezTo>
                  <a:lnTo>
                    <a:pt x="525" y="264"/>
                  </a:lnTo>
                  <a:cubicBezTo>
                    <a:pt x="525" y="88"/>
                    <a:pt x="394" y="0"/>
                    <a:pt x="26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5"/>
            <p:cNvSpPr/>
            <p:nvPr/>
          </p:nvSpPr>
          <p:spPr>
            <a:xfrm>
              <a:off x="2901700" y="2288825"/>
              <a:ext cx="13150" cy="86475"/>
            </a:xfrm>
            <a:custGeom>
              <a:rect b="b" l="l" r="r" t="t"/>
              <a:pathLst>
                <a:path extrusionOk="0" h="3459" w="526">
                  <a:moveTo>
                    <a:pt x="263" y="0"/>
                  </a:moveTo>
                  <a:cubicBezTo>
                    <a:pt x="132" y="0"/>
                    <a:pt x="1" y="88"/>
                    <a:pt x="1" y="264"/>
                  </a:cubicBezTo>
                  <a:lnTo>
                    <a:pt x="1" y="3197"/>
                  </a:lnTo>
                  <a:cubicBezTo>
                    <a:pt x="1" y="3342"/>
                    <a:pt x="118" y="3459"/>
                    <a:pt x="263" y="3459"/>
                  </a:cubicBezTo>
                  <a:cubicBezTo>
                    <a:pt x="408" y="3459"/>
                    <a:pt x="525" y="3342"/>
                    <a:pt x="525" y="3197"/>
                  </a:cubicBezTo>
                  <a:lnTo>
                    <a:pt x="525" y="264"/>
                  </a:lnTo>
                  <a:cubicBezTo>
                    <a:pt x="525" y="88"/>
                    <a:pt x="394" y="0"/>
                    <a:pt x="26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5"/>
            <p:cNvSpPr/>
            <p:nvPr/>
          </p:nvSpPr>
          <p:spPr>
            <a:xfrm>
              <a:off x="2966125" y="2530250"/>
              <a:ext cx="134800" cy="130125"/>
            </a:xfrm>
            <a:custGeom>
              <a:rect b="b" l="l" r="r" t="t"/>
              <a:pathLst>
                <a:path extrusionOk="0" h="5205" w="5392">
                  <a:moveTo>
                    <a:pt x="5025" y="0"/>
                  </a:moveTo>
                  <a:cubicBezTo>
                    <a:pt x="4966" y="0"/>
                    <a:pt x="4905" y="23"/>
                    <a:pt x="4849" y="75"/>
                  </a:cubicBezTo>
                  <a:lnTo>
                    <a:pt x="164" y="4760"/>
                  </a:lnTo>
                  <a:cubicBezTo>
                    <a:pt x="0" y="4924"/>
                    <a:pt x="118" y="5205"/>
                    <a:pt x="347" y="5205"/>
                  </a:cubicBezTo>
                  <a:cubicBezTo>
                    <a:pt x="417" y="5205"/>
                    <a:pt x="483" y="5177"/>
                    <a:pt x="530" y="5130"/>
                  </a:cubicBezTo>
                  <a:lnTo>
                    <a:pt x="5215" y="445"/>
                  </a:lnTo>
                  <a:cubicBezTo>
                    <a:pt x="5392" y="253"/>
                    <a:pt x="5223" y="0"/>
                    <a:pt x="502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4" name="Google Shape;2414;p25"/>
          <p:cNvGrpSpPr/>
          <p:nvPr/>
        </p:nvGrpSpPr>
        <p:grpSpPr>
          <a:xfrm>
            <a:off x="2133498" y="8663159"/>
            <a:ext cx="304550" cy="421200"/>
            <a:chOff x="7573775" y="3561500"/>
            <a:chExt cx="304550" cy="421200"/>
          </a:xfrm>
        </p:grpSpPr>
        <p:sp>
          <p:nvSpPr>
            <p:cNvPr id="2415" name="Google Shape;2415;p25"/>
            <p:cNvSpPr/>
            <p:nvPr/>
          </p:nvSpPr>
          <p:spPr>
            <a:xfrm>
              <a:off x="7757550" y="3634125"/>
              <a:ext cx="16425" cy="38075"/>
            </a:xfrm>
            <a:custGeom>
              <a:rect b="b" l="l" r="r" t="t"/>
              <a:pathLst>
                <a:path extrusionOk="0" h="1523" w="657">
                  <a:moveTo>
                    <a:pt x="329" y="0"/>
                  </a:moveTo>
                  <a:cubicBezTo>
                    <a:pt x="146" y="0"/>
                    <a:pt x="1" y="150"/>
                    <a:pt x="1" y="333"/>
                  </a:cubicBezTo>
                  <a:lnTo>
                    <a:pt x="1" y="1190"/>
                  </a:lnTo>
                  <a:cubicBezTo>
                    <a:pt x="1" y="1373"/>
                    <a:pt x="146" y="1523"/>
                    <a:pt x="329" y="1523"/>
                  </a:cubicBezTo>
                  <a:cubicBezTo>
                    <a:pt x="511" y="1518"/>
                    <a:pt x="657" y="1373"/>
                    <a:pt x="657" y="1190"/>
                  </a:cubicBezTo>
                  <a:lnTo>
                    <a:pt x="657" y="333"/>
                  </a:lnTo>
                  <a:cubicBezTo>
                    <a:pt x="657" y="150"/>
                    <a:pt x="511" y="0"/>
                    <a:pt x="329"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5"/>
            <p:cNvSpPr/>
            <p:nvPr/>
          </p:nvSpPr>
          <p:spPr>
            <a:xfrm>
              <a:off x="7757550" y="3906075"/>
              <a:ext cx="16425" cy="76625"/>
            </a:xfrm>
            <a:custGeom>
              <a:rect b="b" l="l" r="r" t="t"/>
              <a:pathLst>
                <a:path extrusionOk="0" h="3065" w="657">
                  <a:moveTo>
                    <a:pt x="329" y="1"/>
                  </a:moveTo>
                  <a:cubicBezTo>
                    <a:pt x="146" y="1"/>
                    <a:pt x="1" y="151"/>
                    <a:pt x="1" y="333"/>
                  </a:cubicBezTo>
                  <a:lnTo>
                    <a:pt x="1" y="2732"/>
                  </a:lnTo>
                  <a:cubicBezTo>
                    <a:pt x="1" y="2915"/>
                    <a:pt x="146" y="3065"/>
                    <a:pt x="329" y="3065"/>
                  </a:cubicBezTo>
                  <a:cubicBezTo>
                    <a:pt x="507" y="3060"/>
                    <a:pt x="657" y="2919"/>
                    <a:pt x="657" y="2737"/>
                  </a:cubicBezTo>
                  <a:lnTo>
                    <a:pt x="657" y="333"/>
                  </a:lnTo>
                  <a:cubicBezTo>
                    <a:pt x="657" y="151"/>
                    <a:pt x="511" y="1"/>
                    <a:pt x="32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5"/>
            <p:cNvSpPr/>
            <p:nvPr/>
          </p:nvSpPr>
          <p:spPr>
            <a:xfrm>
              <a:off x="7653200" y="3662350"/>
              <a:ext cx="225025" cy="221275"/>
            </a:xfrm>
            <a:custGeom>
              <a:rect b="b" l="l" r="r" t="t"/>
              <a:pathLst>
                <a:path extrusionOk="0" h="8851" w="9001">
                  <a:moveTo>
                    <a:pt x="928" y="0"/>
                  </a:moveTo>
                  <a:cubicBezTo>
                    <a:pt x="408" y="0"/>
                    <a:pt x="0" y="450"/>
                    <a:pt x="52" y="970"/>
                  </a:cubicBezTo>
                  <a:lnTo>
                    <a:pt x="712" y="7670"/>
                  </a:lnTo>
                  <a:cubicBezTo>
                    <a:pt x="801" y="8583"/>
                    <a:pt x="1575" y="8850"/>
                    <a:pt x="2488" y="8850"/>
                  </a:cubicBezTo>
                  <a:lnTo>
                    <a:pt x="6512" y="8850"/>
                  </a:lnTo>
                  <a:cubicBezTo>
                    <a:pt x="7431" y="8850"/>
                    <a:pt x="8204" y="8579"/>
                    <a:pt x="8288" y="7670"/>
                  </a:cubicBezTo>
                  <a:lnTo>
                    <a:pt x="8949" y="970"/>
                  </a:lnTo>
                  <a:cubicBezTo>
                    <a:pt x="9000" y="450"/>
                    <a:pt x="8593" y="0"/>
                    <a:pt x="807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5"/>
            <p:cNvSpPr/>
            <p:nvPr/>
          </p:nvSpPr>
          <p:spPr>
            <a:xfrm>
              <a:off x="7773725" y="3662350"/>
              <a:ext cx="104600" cy="221275"/>
            </a:xfrm>
            <a:custGeom>
              <a:rect b="b" l="l" r="r" t="t"/>
              <a:pathLst>
                <a:path extrusionOk="0" h="8851" w="4184">
                  <a:moveTo>
                    <a:pt x="1560" y="0"/>
                  </a:moveTo>
                  <a:cubicBezTo>
                    <a:pt x="2080" y="0"/>
                    <a:pt x="2488" y="450"/>
                    <a:pt x="2436" y="970"/>
                  </a:cubicBezTo>
                  <a:lnTo>
                    <a:pt x="1776" y="7670"/>
                  </a:lnTo>
                  <a:cubicBezTo>
                    <a:pt x="1691" y="8579"/>
                    <a:pt x="918" y="8850"/>
                    <a:pt x="0" y="8850"/>
                  </a:cubicBezTo>
                  <a:lnTo>
                    <a:pt x="1691" y="8850"/>
                  </a:lnTo>
                  <a:cubicBezTo>
                    <a:pt x="2605" y="8850"/>
                    <a:pt x="3378" y="8583"/>
                    <a:pt x="3467" y="7670"/>
                  </a:cubicBezTo>
                  <a:lnTo>
                    <a:pt x="4128" y="970"/>
                  </a:lnTo>
                  <a:cubicBezTo>
                    <a:pt x="4184" y="450"/>
                    <a:pt x="3772" y="0"/>
                    <a:pt x="325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5"/>
            <p:cNvSpPr/>
            <p:nvPr/>
          </p:nvSpPr>
          <p:spPr>
            <a:xfrm>
              <a:off x="7659525" y="3735775"/>
              <a:ext cx="212825" cy="147850"/>
            </a:xfrm>
            <a:custGeom>
              <a:rect b="b" l="l" r="r" t="t"/>
              <a:pathLst>
                <a:path extrusionOk="0" h="5914" w="8513">
                  <a:moveTo>
                    <a:pt x="0" y="1"/>
                  </a:moveTo>
                  <a:lnTo>
                    <a:pt x="469" y="4733"/>
                  </a:lnTo>
                  <a:cubicBezTo>
                    <a:pt x="553" y="5642"/>
                    <a:pt x="1326" y="5913"/>
                    <a:pt x="2244" y="5913"/>
                  </a:cubicBezTo>
                  <a:lnTo>
                    <a:pt x="6269" y="5913"/>
                  </a:lnTo>
                  <a:cubicBezTo>
                    <a:pt x="7182" y="5913"/>
                    <a:pt x="7955" y="5646"/>
                    <a:pt x="8044" y="4733"/>
                  </a:cubicBezTo>
                  <a:lnTo>
                    <a:pt x="8513" y="15"/>
                  </a:lnTo>
                  <a:lnTo>
                    <a:pt x="8499"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5"/>
            <p:cNvSpPr/>
            <p:nvPr/>
          </p:nvSpPr>
          <p:spPr>
            <a:xfrm>
              <a:off x="7773600" y="3735775"/>
              <a:ext cx="98525" cy="147850"/>
            </a:xfrm>
            <a:custGeom>
              <a:rect b="b" l="l" r="r" t="t"/>
              <a:pathLst>
                <a:path extrusionOk="0" h="5914" w="3941">
                  <a:moveTo>
                    <a:pt x="2249" y="1"/>
                  </a:moveTo>
                  <a:lnTo>
                    <a:pt x="1781" y="4733"/>
                  </a:lnTo>
                  <a:cubicBezTo>
                    <a:pt x="1692" y="5642"/>
                    <a:pt x="919" y="5913"/>
                    <a:pt x="0" y="5913"/>
                  </a:cubicBezTo>
                  <a:lnTo>
                    <a:pt x="1692" y="5913"/>
                  </a:lnTo>
                  <a:cubicBezTo>
                    <a:pt x="2610" y="5913"/>
                    <a:pt x="3378" y="5646"/>
                    <a:pt x="3472" y="4733"/>
                  </a:cubicBezTo>
                  <a:lnTo>
                    <a:pt x="3941" y="15"/>
                  </a:lnTo>
                  <a:lnTo>
                    <a:pt x="3936" y="1"/>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5"/>
            <p:cNvSpPr/>
            <p:nvPr/>
          </p:nvSpPr>
          <p:spPr>
            <a:xfrm>
              <a:off x="7713875" y="3883600"/>
              <a:ext cx="104025" cy="34100"/>
            </a:xfrm>
            <a:custGeom>
              <a:rect b="b" l="l" r="r" t="t"/>
              <a:pathLst>
                <a:path extrusionOk="0" h="1364" w="4161">
                  <a:moveTo>
                    <a:pt x="0" y="0"/>
                  </a:moveTo>
                  <a:lnTo>
                    <a:pt x="0" y="651"/>
                  </a:lnTo>
                  <a:cubicBezTo>
                    <a:pt x="0" y="1045"/>
                    <a:pt x="314" y="1364"/>
                    <a:pt x="708" y="1364"/>
                  </a:cubicBezTo>
                  <a:lnTo>
                    <a:pt x="3444" y="1364"/>
                  </a:lnTo>
                  <a:cubicBezTo>
                    <a:pt x="3837" y="1359"/>
                    <a:pt x="4156" y="1045"/>
                    <a:pt x="4160" y="651"/>
                  </a:cubicBezTo>
                  <a:lnTo>
                    <a:pt x="4160" y="0"/>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5"/>
            <p:cNvSpPr/>
            <p:nvPr/>
          </p:nvSpPr>
          <p:spPr>
            <a:xfrm>
              <a:off x="7766925" y="3883600"/>
              <a:ext cx="50850" cy="34100"/>
            </a:xfrm>
            <a:custGeom>
              <a:rect b="b" l="l" r="r" t="t"/>
              <a:pathLst>
                <a:path extrusionOk="0" h="1364" w="2034">
                  <a:moveTo>
                    <a:pt x="708" y="0"/>
                  </a:moveTo>
                  <a:lnTo>
                    <a:pt x="708" y="651"/>
                  </a:lnTo>
                  <a:cubicBezTo>
                    <a:pt x="708" y="1045"/>
                    <a:pt x="389" y="1364"/>
                    <a:pt x="0" y="1364"/>
                  </a:cubicBezTo>
                  <a:lnTo>
                    <a:pt x="1326" y="1364"/>
                  </a:lnTo>
                  <a:cubicBezTo>
                    <a:pt x="1715" y="1364"/>
                    <a:pt x="2034" y="1045"/>
                    <a:pt x="2034" y="651"/>
                  </a:cubicBezTo>
                  <a:lnTo>
                    <a:pt x="203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5"/>
            <p:cNvSpPr/>
            <p:nvPr/>
          </p:nvSpPr>
          <p:spPr>
            <a:xfrm>
              <a:off x="7757550" y="3561500"/>
              <a:ext cx="16425" cy="37975"/>
            </a:xfrm>
            <a:custGeom>
              <a:rect b="b" l="l" r="r" t="t"/>
              <a:pathLst>
                <a:path extrusionOk="0" h="1519" w="657">
                  <a:moveTo>
                    <a:pt x="329" y="1"/>
                  </a:moveTo>
                  <a:cubicBezTo>
                    <a:pt x="146" y="1"/>
                    <a:pt x="1" y="151"/>
                    <a:pt x="1" y="329"/>
                  </a:cubicBezTo>
                  <a:lnTo>
                    <a:pt x="1" y="1191"/>
                  </a:lnTo>
                  <a:cubicBezTo>
                    <a:pt x="1" y="1373"/>
                    <a:pt x="146" y="1519"/>
                    <a:pt x="329" y="1519"/>
                  </a:cubicBezTo>
                  <a:cubicBezTo>
                    <a:pt x="511" y="1519"/>
                    <a:pt x="657" y="1373"/>
                    <a:pt x="657" y="1191"/>
                  </a:cubicBezTo>
                  <a:lnTo>
                    <a:pt x="657" y="329"/>
                  </a:lnTo>
                  <a:cubicBezTo>
                    <a:pt x="657" y="151"/>
                    <a:pt x="511" y="1"/>
                    <a:pt x="32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5"/>
            <p:cNvSpPr/>
            <p:nvPr/>
          </p:nvSpPr>
          <p:spPr>
            <a:xfrm>
              <a:off x="7573775" y="3583125"/>
              <a:ext cx="233225" cy="399575"/>
            </a:xfrm>
            <a:custGeom>
              <a:rect b="b" l="l" r="r" t="t"/>
              <a:pathLst>
                <a:path extrusionOk="0" h="15983" w="9329">
                  <a:moveTo>
                    <a:pt x="7677" y="1"/>
                  </a:moveTo>
                  <a:cubicBezTo>
                    <a:pt x="6970" y="1"/>
                    <a:pt x="6331" y="452"/>
                    <a:pt x="6105" y="1141"/>
                  </a:cubicBezTo>
                  <a:lnTo>
                    <a:pt x="2268" y="1141"/>
                  </a:lnTo>
                  <a:cubicBezTo>
                    <a:pt x="1018" y="1141"/>
                    <a:pt x="6" y="2153"/>
                    <a:pt x="1" y="3408"/>
                  </a:cubicBezTo>
                  <a:lnTo>
                    <a:pt x="1" y="15983"/>
                  </a:lnTo>
                  <a:lnTo>
                    <a:pt x="1083" y="15983"/>
                  </a:lnTo>
                  <a:lnTo>
                    <a:pt x="1083" y="3404"/>
                  </a:lnTo>
                  <a:cubicBezTo>
                    <a:pt x="1083" y="2753"/>
                    <a:pt x="1613" y="2223"/>
                    <a:pt x="2264" y="2223"/>
                  </a:cubicBezTo>
                  <a:lnTo>
                    <a:pt x="6565" y="2223"/>
                  </a:lnTo>
                  <a:cubicBezTo>
                    <a:pt x="6864" y="2223"/>
                    <a:pt x="7108" y="1979"/>
                    <a:pt x="7108" y="1680"/>
                  </a:cubicBezTo>
                  <a:lnTo>
                    <a:pt x="7108" y="1647"/>
                  </a:lnTo>
                  <a:cubicBezTo>
                    <a:pt x="7099" y="1328"/>
                    <a:pt x="7356" y="1066"/>
                    <a:pt x="7680" y="1066"/>
                  </a:cubicBezTo>
                  <a:cubicBezTo>
                    <a:pt x="7998" y="1066"/>
                    <a:pt x="8256" y="1333"/>
                    <a:pt x="8242" y="1656"/>
                  </a:cubicBezTo>
                  <a:lnTo>
                    <a:pt x="8242" y="1661"/>
                  </a:lnTo>
                  <a:cubicBezTo>
                    <a:pt x="8246" y="1961"/>
                    <a:pt x="8490" y="2200"/>
                    <a:pt x="8790" y="2200"/>
                  </a:cubicBezTo>
                  <a:cubicBezTo>
                    <a:pt x="9090" y="2200"/>
                    <a:pt x="9329" y="1956"/>
                    <a:pt x="9329" y="1656"/>
                  </a:cubicBezTo>
                  <a:lnTo>
                    <a:pt x="9329" y="1652"/>
                  </a:lnTo>
                  <a:cubicBezTo>
                    <a:pt x="9329" y="841"/>
                    <a:pt x="8738" y="148"/>
                    <a:pt x="7937" y="21"/>
                  </a:cubicBezTo>
                  <a:cubicBezTo>
                    <a:pt x="7850" y="7"/>
                    <a:pt x="7763" y="1"/>
                    <a:pt x="7677"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5"/>
            <p:cNvSpPr/>
            <p:nvPr/>
          </p:nvSpPr>
          <p:spPr>
            <a:xfrm>
              <a:off x="7828875" y="3698650"/>
              <a:ext cx="46775" cy="16550"/>
            </a:xfrm>
            <a:custGeom>
              <a:rect b="b" l="l" r="r" t="t"/>
              <a:pathLst>
                <a:path extrusionOk="0" h="662" w="1871">
                  <a:moveTo>
                    <a:pt x="339" y="1"/>
                  </a:moveTo>
                  <a:cubicBezTo>
                    <a:pt x="155" y="1"/>
                    <a:pt x="1" y="149"/>
                    <a:pt x="1" y="333"/>
                  </a:cubicBezTo>
                  <a:cubicBezTo>
                    <a:pt x="1" y="515"/>
                    <a:pt x="151" y="662"/>
                    <a:pt x="331" y="662"/>
                  </a:cubicBezTo>
                  <a:cubicBezTo>
                    <a:pt x="336" y="662"/>
                    <a:pt x="342" y="662"/>
                    <a:pt x="347" y="661"/>
                  </a:cubicBezTo>
                  <a:lnTo>
                    <a:pt x="1809" y="661"/>
                  </a:lnTo>
                  <a:lnTo>
                    <a:pt x="1870" y="1"/>
                  </a:lnTo>
                  <a:lnTo>
                    <a:pt x="347" y="1"/>
                  </a:lnTo>
                  <a:cubicBezTo>
                    <a:pt x="345" y="1"/>
                    <a:pt x="342" y="1"/>
                    <a:pt x="339"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5"/>
            <p:cNvSpPr/>
            <p:nvPr/>
          </p:nvSpPr>
          <p:spPr>
            <a:xfrm>
              <a:off x="7802175" y="3756400"/>
              <a:ext cx="67850" cy="16550"/>
            </a:xfrm>
            <a:custGeom>
              <a:rect b="b" l="l" r="r" t="t"/>
              <a:pathLst>
                <a:path extrusionOk="0" h="662" w="2714">
                  <a:moveTo>
                    <a:pt x="422" y="0"/>
                  </a:moveTo>
                  <a:cubicBezTo>
                    <a:pt x="1" y="19"/>
                    <a:pt x="1" y="642"/>
                    <a:pt x="422" y="661"/>
                  </a:cubicBezTo>
                  <a:lnTo>
                    <a:pt x="2652" y="661"/>
                  </a:lnTo>
                  <a:lnTo>
                    <a:pt x="2713"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5"/>
            <p:cNvSpPr/>
            <p:nvPr/>
          </p:nvSpPr>
          <p:spPr>
            <a:xfrm>
              <a:off x="7829000" y="3727575"/>
              <a:ext cx="43825" cy="16450"/>
            </a:xfrm>
            <a:custGeom>
              <a:rect b="b" l="l" r="r" t="t"/>
              <a:pathLst>
                <a:path extrusionOk="0" h="658" w="1753">
                  <a:moveTo>
                    <a:pt x="326" y="1"/>
                  </a:moveTo>
                  <a:cubicBezTo>
                    <a:pt x="146" y="1"/>
                    <a:pt x="0" y="147"/>
                    <a:pt x="0" y="329"/>
                  </a:cubicBezTo>
                  <a:cubicBezTo>
                    <a:pt x="0" y="511"/>
                    <a:pt x="146" y="657"/>
                    <a:pt x="326" y="657"/>
                  </a:cubicBezTo>
                  <a:cubicBezTo>
                    <a:pt x="331" y="657"/>
                    <a:pt x="337" y="657"/>
                    <a:pt x="342" y="657"/>
                  </a:cubicBezTo>
                  <a:lnTo>
                    <a:pt x="1692" y="657"/>
                  </a:lnTo>
                  <a:lnTo>
                    <a:pt x="1753" y="1"/>
                  </a:lnTo>
                  <a:lnTo>
                    <a:pt x="342" y="1"/>
                  </a:lnTo>
                  <a:cubicBezTo>
                    <a:pt x="337" y="1"/>
                    <a:pt x="331" y="1"/>
                    <a:pt x="326"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5"/>
            <p:cNvSpPr/>
            <p:nvPr/>
          </p:nvSpPr>
          <p:spPr>
            <a:xfrm>
              <a:off x="7829225" y="3785325"/>
              <a:ext cx="37975" cy="16425"/>
            </a:xfrm>
            <a:custGeom>
              <a:rect b="b" l="l" r="r" t="t"/>
              <a:pathLst>
                <a:path extrusionOk="0" h="657" w="1519">
                  <a:moveTo>
                    <a:pt x="333" y="1"/>
                  </a:moveTo>
                  <a:cubicBezTo>
                    <a:pt x="151" y="1"/>
                    <a:pt x="1" y="146"/>
                    <a:pt x="1" y="329"/>
                  </a:cubicBezTo>
                  <a:cubicBezTo>
                    <a:pt x="1" y="511"/>
                    <a:pt x="151" y="657"/>
                    <a:pt x="333" y="657"/>
                  </a:cubicBezTo>
                  <a:lnTo>
                    <a:pt x="1449" y="657"/>
                  </a:lnTo>
                  <a:lnTo>
                    <a:pt x="1519"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5"/>
            <p:cNvSpPr/>
            <p:nvPr/>
          </p:nvSpPr>
          <p:spPr>
            <a:xfrm>
              <a:off x="7804525" y="3814150"/>
              <a:ext cx="59875" cy="16525"/>
            </a:xfrm>
            <a:custGeom>
              <a:rect b="b" l="l" r="r" t="t"/>
              <a:pathLst>
                <a:path extrusionOk="0" h="661" w="2395">
                  <a:moveTo>
                    <a:pt x="328" y="0"/>
                  </a:moveTo>
                  <a:cubicBezTo>
                    <a:pt x="150" y="0"/>
                    <a:pt x="0" y="150"/>
                    <a:pt x="0" y="328"/>
                  </a:cubicBezTo>
                  <a:cubicBezTo>
                    <a:pt x="0" y="511"/>
                    <a:pt x="150" y="661"/>
                    <a:pt x="328" y="661"/>
                  </a:cubicBezTo>
                  <a:lnTo>
                    <a:pt x="2329" y="661"/>
                  </a:lnTo>
                  <a:lnTo>
                    <a:pt x="2394"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0" name="Google Shape;2430;p25"/>
          <p:cNvSpPr txBox="1"/>
          <p:nvPr/>
        </p:nvSpPr>
        <p:spPr>
          <a:xfrm>
            <a:off x="181125" y="8032032"/>
            <a:ext cx="7160100" cy="888900"/>
          </a:xfrm>
          <a:prstGeom prst="rect">
            <a:avLst/>
          </a:prstGeom>
          <a:noFill/>
          <a:ln>
            <a:noFill/>
          </a:ln>
        </p:spPr>
        <p:txBody>
          <a:bodyPr anchorCtr="0" anchor="t" bIns="91425" lIns="91425" spcFirstLastPara="1" rIns="91425" wrap="square" tIns="91425">
            <a:noAutofit/>
          </a:bodyPr>
          <a:lstStyle/>
          <a:p>
            <a:pPr indent="-177800" lvl="0" marL="360000" rtl="0" algn="l">
              <a:lnSpc>
                <a:spcPct val="115000"/>
              </a:lnSpc>
              <a:spcBef>
                <a:spcPts val="400"/>
              </a:spcBef>
              <a:spcAft>
                <a:spcPts val="0"/>
              </a:spcAft>
              <a:buClr>
                <a:schemeClr val="dk1"/>
              </a:buClr>
              <a:buSzPts val="1300"/>
              <a:buFont typeface="Mada"/>
              <a:buChar char="●"/>
            </a:pPr>
            <a:r>
              <a:rPr lang="en-GB" sz="1200">
                <a:solidFill>
                  <a:schemeClr val="dk1"/>
                </a:solidFill>
                <a:latin typeface="Mada"/>
                <a:ea typeface="Mada"/>
                <a:cs typeface="Mada"/>
                <a:sym typeface="Mada"/>
              </a:rPr>
              <a:t>Modifying</a:t>
            </a:r>
            <a:r>
              <a:rPr lang="en-GB" sz="1200">
                <a:solidFill>
                  <a:schemeClr val="dk1"/>
                </a:solidFill>
                <a:latin typeface="Mada"/>
                <a:ea typeface="Mada"/>
                <a:cs typeface="Mada"/>
                <a:sym typeface="Mada"/>
              </a:rPr>
              <a:t> the metabolic response done through:</a:t>
            </a:r>
            <a:endParaRPr sz="1200">
              <a:solidFill>
                <a:schemeClr val="dk1"/>
              </a:solidFill>
              <a:latin typeface="Mada"/>
              <a:ea typeface="Mada"/>
              <a:cs typeface="Mada"/>
              <a:sym typeface="Mad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4" name="Shape 2434"/>
        <p:cNvGrpSpPr/>
        <p:nvPr/>
      </p:nvGrpSpPr>
      <p:grpSpPr>
        <a:xfrm>
          <a:off x="0" y="0"/>
          <a:ext cx="0" cy="0"/>
          <a:chOff x="0" y="0"/>
          <a:chExt cx="0" cy="0"/>
        </a:xfrm>
      </p:grpSpPr>
      <p:sp>
        <p:nvSpPr>
          <p:cNvPr id="2435" name="Google Shape;2435;p26"/>
          <p:cNvSpPr/>
          <p:nvPr/>
        </p:nvSpPr>
        <p:spPr>
          <a:xfrm rot="5400000">
            <a:off x="1839075" y="-1618561"/>
            <a:ext cx="1030500" cy="48354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6"/>
          <p:cNvSpPr/>
          <p:nvPr/>
        </p:nvSpPr>
        <p:spPr>
          <a:xfrm rot="5400000">
            <a:off x="1630943" y="-1630950"/>
            <a:ext cx="1005300" cy="4419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6"/>
          <p:cNvSpPr txBox="1"/>
          <p:nvPr/>
        </p:nvSpPr>
        <p:spPr>
          <a:xfrm>
            <a:off x="-28575" y="77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006D77"/>
                </a:solidFill>
                <a:latin typeface="Lora"/>
                <a:ea typeface="Lora"/>
                <a:cs typeface="Lora"/>
                <a:sym typeface="Lora"/>
              </a:rPr>
              <a:t>Quiz</a:t>
            </a:r>
            <a:endParaRPr sz="6000">
              <a:solidFill>
                <a:srgbClr val="006D77"/>
              </a:solidFill>
              <a:latin typeface="Lora"/>
              <a:ea typeface="Lora"/>
              <a:cs typeface="Lora"/>
              <a:sym typeface="Lora"/>
            </a:endParaRPr>
          </a:p>
        </p:txBody>
      </p:sp>
      <p:graphicFrame>
        <p:nvGraphicFramePr>
          <p:cNvPr id="2438" name="Google Shape;2438;p26"/>
          <p:cNvGraphicFramePr/>
          <p:nvPr/>
        </p:nvGraphicFramePr>
        <p:xfrm>
          <a:off x="1477951" y="9473188"/>
          <a:ext cx="3000000" cy="3000000"/>
        </p:xfrm>
        <a:graphic>
          <a:graphicData uri="http://schemas.openxmlformats.org/drawingml/2006/table">
            <a:tbl>
              <a:tblPr>
                <a:noFill/>
                <a:tableStyleId>{5657A94D-D80E-4CA8-A8A9-F544DB065472}</a:tableStyleId>
              </a:tblPr>
              <a:tblGrid>
                <a:gridCol w="382350"/>
                <a:gridCol w="382350"/>
                <a:gridCol w="382350"/>
                <a:gridCol w="384575"/>
              </a:tblGrid>
              <a:tr h="12380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Q1</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Q4</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Q2</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Q5</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Q3</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Q6</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439" name="Google Shape;2439;p26"/>
          <p:cNvSpPr/>
          <p:nvPr/>
        </p:nvSpPr>
        <p:spPr>
          <a:xfrm rot="5400000">
            <a:off x="352300"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6"/>
          <p:cNvSpPr/>
          <p:nvPr/>
        </p:nvSpPr>
        <p:spPr>
          <a:xfrm rot="5400000">
            <a:off x="262287"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6"/>
          <p:cNvSpPr txBox="1"/>
          <p:nvPr/>
        </p:nvSpPr>
        <p:spPr>
          <a:xfrm>
            <a:off x="95250" y="9674931"/>
            <a:ext cx="13827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rPr>
              <a:t>Answers</a:t>
            </a:r>
            <a:endParaRPr b="1" u="sng">
              <a:solidFill>
                <a:srgbClr val="E29578"/>
              </a:solidFill>
              <a:latin typeface="Lora"/>
              <a:ea typeface="Lora"/>
              <a:cs typeface="Lora"/>
              <a:sym typeface="Lora"/>
            </a:endParaRPr>
          </a:p>
        </p:txBody>
      </p:sp>
      <p:sp>
        <p:nvSpPr>
          <p:cNvPr id="2442" name="Google Shape;2442;p26"/>
          <p:cNvSpPr/>
          <p:nvPr/>
        </p:nvSpPr>
        <p:spPr>
          <a:xfrm>
            <a:off x="114300" y="1914525"/>
            <a:ext cx="7381800" cy="71937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6"/>
          <p:cNvSpPr txBox="1"/>
          <p:nvPr/>
        </p:nvSpPr>
        <p:spPr>
          <a:xfrm>
            <a:off x="676275" y="1455375"/>
            <a:ext cx="1669200" cy="5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MCQ</a:t>
            </a:r>
            <a:endParaRPr sz="2400">
              <a:solidFill>
                <a:srgbClr val="E29578"/>
              </a:solidFill>
              <a:latin typeface="Lora"/>
              <a:ea typeface="Lora"/>
              <a:cs typeface="Lora"/>
              <a:sym typeface="Lora"/>
            </a:endParaRPr>
          </a:p>
        </p:txBody>
      </p:sp>
      <p:sp>
        <p:nvSpPr>
          <p:cNvPr id="2444" name="Google Shape;2444;p26"/>
          <p:cNvSpPr/>
          <p:nvPr/>
        </p:nvSpPr>
        <p:spPr>
          <a:xfrm flipH="1" rot="-5400000">
            <a:off x="6799187"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6"/>
          <p:cNvSpPr/>
          <p:nvPr/>
        </p:nvSpPr>
        <p:spPr>
          <a:xfrm flipH="1" rot="-5400000">
            <a:off x="6900600"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6"/>
          <p:cNvSpPr txBox="1"/>
          <p:nvPr/>
        </p:nvSpPr>
        <p:spPr>
          <a:xfrm>
            <a:off x="6572200" y="9674913"/>
            <a:ext cx="14952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3">
                  <a:extLst>
                    <a:ext uri="{A12FA001-AC4F-418D-AE19-62706E023703}">
                      <ahyp:hlinkClr val="tx"/>
                    </a:ext>
                  </a:extLst>
                </a:hlinkClick>
              </a:rPr>
              <a:t>Extra Questions</a:t>
            </a:r>
            <a:endParaRPr b="1" u="sng">
              <a:solidFill>
                <a:srgbClr val="E29578"/>
              </a:solidFill>
              <a:latin typeface="Lora"/>
              <a:ea typeface="Lora"/>
              <a:cs typeface="Lora"/>
              <a:sym typeface="Lora"/>
            </a:endParaRPr>
          </a:p>
        </p:txBody>
      </p:sp>
      <p:sp>
        <p:nvSpPr>
          <p:cNvPr id="2447" name="Google Shape;2447;p26"/>
          <p:cNvSpPr txBox="1"/>
          <p:nvPr/>
        </p:nvSpPr>
        <p:spPr>
          <a:xfrm>
            <a:off x="327025" y="2346225"/>
            <a:ext cx="6920100" cy="68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rgbClr val="006D77"/>
                </a:solidFill>
                <a:latin typeface="Lora"/>
                <a:ea typeface="Lora"/>
                <a:cs typeface="Lora"/>
                <a:sym typeface="Lora"/>
              </a:rPr>
              <a:t>Q1: A 30 year old man had a </a:t>
            </a:r>
            <a:r>
              <a:rPr lang="en-GB" sz="1300">
                <a:solidFill>
                  <a:srgbClr val="006D77"/>
                </a:solidFill>
                <a:latin typeface="Lora"/>
                <a:ea typeface="Lora"/>
                <a:cs typeface="Lora"/>
                <a:sym typeface="Lora"/>
              </a:rPr>
              <a:t>successful cholecystectomy, </a:t>
            </a:r>
            <a:r>
              <a:rPr lang="en-GB" sz="1300">
                <a:solidFill>
                  <a:srgbClr val="006D77"/>
                </a:solidFill>
                <a:latin typeface="Lora"/>
                <a:ea typeface="Lora"/>
                <a:cs typeface="Lora"/>
                <a:sym typeface="Lora"/>
              </a:rPr>
              <a:t>which of the </a:t>
            </a:r>
            <a:r>
              <a:rPr lang="en-GB" sz="1300">
                <a:solidFill>
                  <a:srgbClr val="006D77"/>
                </a:solidFill>
                <a:latin typeface="Lora"/>
                <a:ea typeface="Lora"/>
                <a:cs typeface="Lora"/>
                <a:sym typeface="Lora"/>
              </a:rPr>
              <a:t>following hormones do you expect to increase in his case?</a:t>
            </a:r>
            <a:endParaRPr sz="1300">
              <a:solidFill>
                <a:srgbClr val="006D77"/>
              </a:solidFill>
              <a:latin typeface="Lora"/>
              <a:ea typeface="Lora"/>
              <a:cs typeface="Lora"/>
              <a:sym typeface="Lor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Insulin</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Thyroid hormones </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Cortisol </a:t>
            </a:r>
            <a:endParaRPr sz="1300">
              <a:solidFill>
                <a:srgbClr val="83C5BE"/>
              </a:solidFill>
              <a:latin typeface="Mada"/>
              <a:ea typeface="Mada"/>
              <a:cs typeface="Mada"/>
              <a:sym typeface="Mada"/>
            </a:endParaRPr>
          </a:p>
          <a:p>
            <a:pPr indent="0" lvl="0" marL="0" rtl="0" algn="l">
              <a:spcBef>
                <a:spcPts val="0"/>
              </a:spcBef>
              <a:spcAft>
                <a:spcPts val="0"/>
              </a:spcAft>
              <a:buNone/>
            </a:pPr>
            <a:r>
              <a:t/>
            </a:r>
            <a:endParaRPr sz="1300">
              <a:solidFill>
                <a:srgbClr val="83C5BE"/>
              </a:solidFill>
              <a:latin typeface="Mada"/>
              <a:ea typeface="Mada"/>
              <a:cs typeface="Mada"/>
              <a:sym typeface="Mada"/>
            </a:endParaRPr>
          </a:p>
          <a:p>
            <a:pPr indent="0" lvl="0" marL="0" rtl="0" algn="l">
              <a:spcBef>
                <a:spcPts val="0"/>
              </a:spcBef>
              <a:spcAft>
                <a:spcPts val="0"/>
              </a:spcAft>
              <a:buNone/>
            </a:pPr>
            <a:r>
              <a:rPr lang="en-GB" sz="1300">
                <a:solidFill>
                  <a:srgbClr val="006D77"/>
                </a:solidFill>
                <a:latin typeface="Lora"/>
                <a:ea typeface="Lora"/>
                <a:cs typeface="Lora"/>
                <a:sym typeface="Lora"/>
              </a:rPr>
              <a:t>Q2: What is the main </a:t>
            </a:r>
            <a:r>
              <a:rPr lang="en-GB" sz="1300">
                <a:solidFill>
                  <a:srgbClr val="006D77"/>
                </a:solidFill>
                <a:latin typeface="Lora"/>
                <a:ea typeface="Lora"/>
                <a:cs typeface="Lora"/>
                <a:sym typeface="Lora"/>
              </a:rPr>
              <a:t>physiological role of the ebb phase?</a:t>
            </a:r>
            <a:endParaRPr sz="1300">
              <a:solidFill>
                <a:srgbClr val="006D77"/>
              </a:solidFill>
              <a:latin typeface="Lora"/>
              <a:ea typeface="Lora"/>
              <a:cs typeface="Lora"/>
              <a:sym typeface="Lor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Conserving energy stores</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Increasing metabolic rate </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Replacement of lost tissue </a:t>
            </a:r>
            <a:endParaRPr sz="1300">
              <a:solidFill>
                <a:srgbClr val="83C5BE"/>
              </a:solidFill>
              <a:latin typeface="Mada"/>
              <a:ea typeface="Mada"/>
              <a:cs typeface="Mada"/>
              <a:sym typeface="Mada"/>
            </a:endParaRPr>
          </a:p>
          <a:p>
            <a:pPr indent="0" lvl="0" marL="0" rtl="0" algn="l">
              <a:spcBef>
                <a:spcPts val="0"/>
              </a:spcBef>
              <a:spcAft>
                <a:spcPts val="0"/>
              </a:spcAft>
              <a:buNone/>
            </a:pPr>
            <a:r>
              <a:t/>
            </a:r>
            <a:endParaRPr sz="1300">
              <a:solidFill>
                <a:srgbClr val="006D77"/>
              </a:solidFill>
              <a:latin typeface="Lora"/>
              <a:ea typeface="Lora"/>
              <a:cs typeface="Lora"/>
              <a:sym typeface="Lora"/>
            </a:endParaRPr>
          </a:p>
          <a:p>
            <a:pPr indent="0" lvl="0" marL="0" rtl="0" algn="l">
              <a:spcBef>
                <a:spcPts val="0"/>
              </a:spcBef>
              <a:spcAft>
                <a:spcPts val="0"/>
              </a:spcAft>
              <a:buNone/>
            </a:pPr>
            <a:r>
              <a:rPr lang="en-GB" sz="1300">
                <a:solidFill>
                  <a:srgbClr val="006D77"/>
                </a:solidFill>
                <a:latin typeface="Lora"/>
                <a:ea typeface="Lora"/>
                <a:cs typeface="Lora"/>
                <a:sym typeface="Lora"/>
              </a:rPr>
              <a:t>Q3: </a:t>
            </a:r>
            <a:r>
              <a:rPr lang="en-GB" sz="1300">
                <a:solidFill>
                  <a:srgbClr val="006D77"/>
                </a:solidFill>
                <a:latin typeface="Lora"/>
                <a:ea typeface="Lora"/>
                <a:cs typeface="Lora"/>
                <a:sym typeface="Lora"/>
              </a:rPr>
              <a:t>which of the following techniques is preferred to avoid postoperative hypertension?</a:t>
            </a:r>
            <a:endParaRPr sz="1300">
              <a:solidFill>
                <a:srgbClr val="006D77"/>
              </a:solidFill>
              <a:latin typeface="Lora"/>
              <a:ea typeface="Lora"/>
              <a:cs typeface="Lora"/>
              <a:sym typeface="Lor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Spinal anesthesia </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Fluid </a:t>
            </a:r>
            <a:r>
              <a:rPr lang="en-GB" sz="1300">
                <a:solidFill>
                  <a:srgbClr val="83C5BE"/>
                </a:solidFill>
                <a:latin typeface="Mada"/>
                <a:ea typeface="Mada"/>
                <a:cs typeface="Mada"/>
                <a:sym typeface="Mada"/>
              </a:rPr>
              <a:t>resuscitation </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Nutritional support</a:t>
            </a:r>
            <a:endParaRPr sz="1300">
              <a:solidFill>
                <a:srgbClr val="83C5BE"/>
              </a:solidFill>
              <a:latin typeface="Mada"/>
              <a:ea typeface="Mada"/>
              <a:cs typeface="Mada"/>
              <a:sym typeface="Mada"/>
            </a:endParaRPr>
          </a:p>
          <a:p>
            <a:pPr indent="0" lvl="0" marL="0" rtl="0" algn="l">
              <a:spcBef>
                <a:spcPts val="0"/>
              </a:spcBef>
              <a:spcAft>
                <a:spcPts val="0"/>
              </a:spcAft>
              <a:buNone/>
            </a:pPr>
            <a:r>
              <a:t/>
            </a:r>
            <a:endParaRPr sz="1300">
              <a:solidFill>
                <a:srgbClr val="006D77"/>
              </a:solidFill>
              <a:latin typeface="Lora"/>
              <a:ea typeface="Lora"/>
              <a:cs typeface="Lora"/>
              <a:sym typeface="Lora"/>
            </a:endParaRPr>
          </a:p>
          <a:p>
            <a:pPr indent="0" lvl="0" marL="0" rtl="0" algn="l">
              <a:spcBef>
                <a:spcPts val="0"/>
              </a:spcBef>
              <a:spcAft>
                <a:spcPts val="0"/>
              </a:spcAft>
              <a:buNone/>
            </a:pPr>
            <a:r>
              <a:rPr lang="en-GB" sz="1300">
                <a:solidFill>
                  <a:srgbClr val="006D77"/>
                </a:solidFill>
                <a:latin typeface="Lora"/>
                <a:ea typeface="Lora"/>
                <a:cs typeface="Lora"/>
                <a:sym typeface="Lora"/>
              </a:rPr>
              <a:t>Q4: The flow phase is </a:t>
            </a:r>
            <a:r>
              <a:rPr lang="en-GB" sz="1300">
                <a:solidFill>
                  <a:srgbClr val="006D77"/>
                </a:solidFill>
                <a:latin typeface="Lora"/>
                <a:ea typeface="Lora"/>
                <a:cs typeface="Lora"/>
                <a:sym typeface="Lora"/>
              </a:rPr>
              <a:t>characterized by?</a:t>
            </a:r>
            <a:endParaRPr sz="1300">
              <a:solidFill>
                <a:srgbClr val="006D77"/>
              </a:solidFill>
              <a:latin typeface="Lora"/>
              <a:ea typeface="Lora"/>
              <a:cs typeface="Lora"/>
              <a:sym typeface="Lor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Increased insulin secretion </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Increased </a:t>
            </a:r>
            <a:r>
              <a:rPr lang="en-GB" sz="1300">
                <a:solidFill>
                  <a:srgbClr val="83C5BE"/>
                </a:solidFill>
                <a:latin typeface="Mada"/>
                <a:ea typeface="Mada"/>
                <a:cs typeface="Mada"/>
                <a:sym typeface="Mada"/>
              </a:rPr>
              <a:t>glucagon secretion</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Decreased catecholamines secretion </a:t>
            </a:r>
            <a:endParaRPr sz="1300">
              <a:solidFill>
                <a:srgbClr val="83C5BE"/>
              </a:solidFill>
              <a:latin typeface="Mada"/>
              <a:ea typeface="Mada"/>
              <a:cs typeface="Mada"/>
              <a:sym typeface="Mada"/>
            </a:endParaRPr>
          </a:p>
          <a:p>
            <a:pPr indent="0" lvl="0" marL="0" rtl="0" algn="l">
              <a:spcBef>
                <a:spcPts val="0"/>
              </a:spcBef>
              <a:spcAft>
                <a:spcPts val="0"/>
              </a:spcAft>
              <a:buNone/>
            </a:pPr>
            <a:r>
              <a:t/>
            </a:r>
            <a:endParaRPr sz="1300">
              <a:solidFill>
                <a:srgbClr val="006D77"/>
              </a:solidFill>
              <a:latin typeface="Lora"/>
              <a:ea typeface="Lora"/>
              <a:cs typeface="Lora"/>
              <a:sym typeface="Lora"/>
            </a:endParaRPr>
          </a:p>
          <a:p>
            <a:pPr indent="0" lvl="0" marL="0" rtl="0" algn="l">
              <a:spcBef>
                <a:spcPts val="0"/>
              </a:spcBef>
              <a:spcAft>
                <a:spcPts val="0"/>
              </a:spcAft>
              <a:buNone/>
            </a:pPr>
            <a:r>
              <a:rPr lang="en-GB" sz="1300">
                <a:solidFill>
                  <a:srgbClr val="006D77"/>
                </a:solidFill>
                <a:latin typeface="Lora"/>
                <a:ea typeface="Lora"/>
                <a:cs typeface="Lora"/>
                <a:sym typeface="Lora"/>
              </a:rPr>
              <a:t>Q5: What happens to the </a:t>
            </a:r>
            <a:r>
              <a:rPr lang="en-GB" sz="1300">
                <a:solidFill>
                  <a:srgbClr val="006D77"/>
                </a:solidFill>
                <a:latin typeface="Lora"/>
                <a:ea typeface="Lora"/>
                <a:cs typeface="Lora"/>
                <a:sym typeface="Lora"/>
              </a:rPr>
              <a:t>overall energy expenditure right after surgery?</a:t>
            </a:r>
            <a:endParaRPr sz="1300">
              <a:solidFill>
                <a:srgbClr val="006D77"/>
              </a:solidFill>
              <a:latin typeface="Lora"/>
              <a:ea typeface="Lora"/>
              <a:cs typeface="Lora"/>
              <a:sym typeface="Lor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Increases</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Decreases </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Remains unchanged</a:t>
            </a:r>
            <a:endParaRPr sz="1300">
              <a:solidFill>
                <a:srgbClr val="83C5BE"/>
              </a:solidFill>
              <a:latin typeface="Mada"/>
              <a:ea typeface="Mada"/>
              <a:cs typeface="Mada"/>
              <a:sym typeface="Mada"/>
            </a:endParaRPr>
          </a:p>
          <a:p>
            <a:pPr indent="0" lvl="0" marL="0" rtl="0" algn="l">
              <a:spcBef>
                <a:spcPts val="0"/>
              </a:spcBef>
              <a:spcAft>
                <a:spcPts val="0"/>
              </a:spcAft>
              <a:buNone/>
            </a:pPr>
            <a:r>
              <a:t/>
            </a:r>
            <a:endParaRPr sz="1300">
              <a:solidFill>
                <a:srgbClr val="006D77"/>
              </a:solidFill>
              <a:latin typeface="Lora"/>
              <a:ea typeface="Lora"/>
              <a:cs typeface="Lora"/>
              <a:sym typeface="Lora"/>
            </a:endParaRPr>
          </a:p>
          <a:p>
            <a:pPr indent="0" lvl="0" marL="0" rtl="0" algn="l">
              <a:spcBef>
                <a:spcPts val="0"/>
              </a:spcBef>
              <a:spcAft>
                <a:spcPts val="0"/>
              </a:spcAft>
              <a:buNone/>
            </a:pPr>
            <a:r>
              <a:rPr lang="en-GB" sz="1300">
                <a:solidFill>
                  <a:srgbClr val="006D77"/>
                </a:solidFill>
                <a:latin typeface="Lora"/>
                <a:ea typeface="Lora"/>
                <a:cs typeface="Lora"/>
                <a:sym typeface="Lora"/>
              </a:rPr>
              <a:t>Q6: Urinary </a:t>
            </a:r>
            <a:r>
              <a:rPr lang="en-GB" sz="1300">
                <a:solidFill>
                  <a:srgbClr val="006D77"/>
                </a:solidFill>
                <a:latin typeface="Lora"/>
                <a:ea typeface="Lora"/>
                <a:cs typeface="Lora"/>
                <a:sym typeface="Lora"/>
              </a:rPr>
              <a:t>nitrogen in trauma or disease is?</a:t>
            </a:r>
            <a:endParaRPr sz="1300">
              <a:solidFill>
                <a:srgbClr val="006D77"/>
              </a:solidFill>
              <a:latin typeface="Lora"/>
              <a:ea typeface="Lora"/>
              <a:cs typeface="Lora"/>
              <a:sym typeface="Lor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Low</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High</a:t>
            </a:r>
            <a:endParaRPr sz="1300">
              <a:solidFill>
                <a:srgbClr val="83C5BE"/>
              </a:solidFill>
              <a:latin typeface="Mada"/>
              <a:ea typeface="Mada"/>
              <a:cs typeface="Mada"/>
              <a:sym typeface="Mada"/>
            </a:endParaRPr>
          </a:p>
          <a:p>
            <a:pPr indent="-311150" lvl="0" marL="457200" rtl="0" algn="l">
              <a:spcBef>
                <a:spcPts val="0"/>
              </a:spcBef>
              <a:spcAft>
                <a:spcPts val="0"/>
              </a:spcAft>
              <a:buClr>
                <a:srgbClr val="83C5BE"/>
              </a:buClr>
              <a:buSzPts val="1300"/>
              <a:buFont typeface="Mada"/>
              <a:buAutoNum type="alphaUcParenR"/>
            </a:pPr>
            <a:r>
              <a:rPr lang="en-GB" sz="1300">
                <a:solidFill>
                  <a:srgbClr val="83C5BE"/>
                </a:solidFill>
                <a:latin typeface="Mada"/>
                <a:ea typeface="Mada"/>
                <a:cs typeface="Mada"/>
                <a:sym typeface="Mada"/>
              </a:rPr>
              <a:t>Unchanged </a:t>
            </a:r>
            <a:endParaRPr sz="1300">
              <a:solidFill>
                <a:srgbClr val="83C5BE"/>
              </a:solidFill>
              <a:latin typeface="Mada"/>
              <a:ea typeface="Mada"/>
              <a:cs typeface="Mada"/>
              <a:sym typeface="Mada"/>
            </a:endParaRPr>
          </a:p>
          <a:p>
            <a:pPr indent="0" lvl="0" marL="0" rtl="0" algn="l">
              <a:spcBef>
                <a:spcPts val="0"/>
              </a:spcBef>
              <a:spcAft>
                <a:spcPts val="0"/>
              </a:spcAft>
              <a:buNone/>
            </a:pPr>
            <a:r>
              <a:t/>
            </a:r>
            <a:endParaRPr sz="1300">
              <a:solidFill>
                <a:srgbClr val="006D77"/>
              </a:solidFill>
              <a:latin typeface="Lora"/>
              <a:ea typeface="Lora"/>
              <a:cs typeface="Lora"/>
              <a:sym typeface="Lora"/>
            </a:endParaRPr>
          </a:p>
          <a:p>
            <a:pPr indent="0" lvl="0" marL="0" rtl="0" algn="l">
              <a:spcBef>
                <a:spcPts val="0"/>
              </a:spcBef>
              <a:spcAft>
                <a:spcPts val="0"/>
              </a:spcAft>
              <a:buNone/>
            </a:pPr>
            <a:r>
              <a:t/>
            </a:r>
            <a:endParaRPr sz="1300">
              <a:solidFill>
                <a:srgbClr val="83C5BE"/>
              </a:solidFill>
              <a:latin typeface="Mada"/>
              <a:ea typeface="Mada"/>
              <a:cs typeface="Mada"/>
              <a:sym typeface="Mad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1" name="Shape 2451"/>
        <p:cNvGrpSpPr/>
        <p:nvPr/>
      </p:nvGrpSpPr>
      <p:grpSpPr>
        <a:xfrm>
          <a:off x="0" y="0"/>
          <a:ext cx="0" cy="0"/>
          <a:chOff x="0" y="0"/>
          <a:chExt cx="0" cy="0"/>
        </a:xfrm>
      </p:grpSpPr>
      <p:sp>
        <p:nvSpPr>
          <p:cNvPr id="2452" name="Google Shape;2452;p27"/>
          <p:cNvSpPr/>
          <p:nvPr/>
        </p:nvSpPr>
        <p:spPr>
          <a:xfrm rot="5400000">
            <a:off x="2749050" y="-1810343"/>
            <a:ext cx="1959300" cy="75699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7"/>
          <p:cNvSpPr/>
          <p:nvPr/>
        </p:nvSpPr>
        <p:spPr>
          <a:xfrm rot="5400000">
            <a:off x="2427672" y="-1903575"/>
            <a:ext cx="1911300" cy="6918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7"/>
          <p:cNvSpPr txBox="1"/>
          <p:nvPr/>
        </p:nvSpPr>
        <p:spPr>
          <a:xfrm>
            <a:off x="-28575" y="992225"/>
            <a:ext cx="48102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006D77"/>
                </a:solidFill>
                <a:latin typeface="Lora"/>
                <a:ea typeface="Lora"/>
                <a:cs typeface="Lora"/>
                <a:sym typeface="Lora"/>
              </a:rPr>
              <a:t>Good Luck!</a:t>
            </a:r>
            <a:endParaRPr sz="4000">
              <a:solidFill>
                <a:srgbClr val="006D77"/>
              </a:solidFill>
              <a:latin typeface="Lora"/>
              <a:ea typeface="Lora"/>
              <a:cs typeface="Lora"/>
              <a:sym typeface="Lora"/>
            </a:endParaRPr>
          </a:p>
        </p:txBody>
      </p:sp>
      <p:cxnSp>
        <p:nvCxnSpPr>
          <p:cNvPr id="2455" name="Google Shape;2455;p27"/>
          <p:cNvCxnSpPr/>
          <p:nvPr/>
        </p:nvCxnSpPr>
        <p:spPr>
          <a:xfrm>
            <a:off x="1323975" y="59817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2456" name="Google Shape;2456;p27"/>
          <p:cNvCxnSpPr/>
          <p:nvPr/>
        </p:nvCxnSpPr>
        <p:spPr>
          <a:xfrm rot="10800000">
            <a:off x="1019175" y="6457950"/>
            <a:ext cx="5305500" cy="0"/>
          </a:xfrm>
          <a:prstGeom prst="straightConnector1">
            <a:avLst/>
          </a:prstGeom>
          <a:noFill/>
          <a:ln cap="flat" cmpd="sng" w="19050">
            <a:solidFill>
              <a:srgbClr val="FFDDD2"/>
            </a:solidFill>
            <a:prstDash val="solid"/>
            <a:round/>
            <a:headEnd len="med" w="med" type="none"/>
            <a:tailEnd len="med" w="med" type="oval"/>
          </a:ln>
        </p:spPr>
      </p:cxnSp>
      <p:sp>
        <p:nvSpPr>
          <p:cNvPr id="2457" name="Google Shape;2457;p27"/>
          <p:cNvSpPr txBox="1"/>
          <p:nvPr/>
        </p:nvSpPr>
        <p:spPr>
          <a:xfrm>
            <a:off x="1457325" y="6124575"/>
            <a:ext cx="44568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This lecture was done by:</a:t>
            </a:r>
            <a:endParaRPr sz="2400">
              <a:solidFill>
                <a:srgbClr val="E29578"/>
              </a:solidFill>
              <a:latin typeface="Lora"/>
              <a:ea typeface="Lora"/>
              <a:cs typeface="Lora"/>
              <a:sym typeface="Lora"/>
            </a:endParaRPr>
          </a:p>
        </p:txBody>
      </p:sp>
      <p:sp>
        <p:nvSpPr>
          <p:cNvPr id="2458" name="Google Shape;2458;p27"/>
          <p:cNvSpPr txBox="1"/>
          <p:nvPr/>
        </p:nvSpPr>
        <p:spPr>
          <a:xfrm>
            <a:off x="723900" y="3457575"/>
            <a:ext cx="5695800" cy="4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Lora"/>
                <a:ea typeface="Lora"/>
                <a:cs typeface="Lora"/>
                <a:sym typeface="Lora"/>
              </a:rPr>
              <a:t>Team leaders:</a:t>
            </a:r>
            <a:endParaRPr sz="2400">
              <a:solidFill>
                <a:srgbClr val="83C5BE"/>
              </a:solidFill>
              <a:latin typeface="Lora"/>
              <a:ea typeface="Lora"/>
              <a:cs typeface="Lora"/>
              <a:sym typeface="Lora"/>
            </a:endParaRPr>
          </a:p>
        </p:txBody>
      </p:sp>
      <p:pic>
        <p:nvPicPr>
          <p:cNvPr id="2459" name="Google Shape;2459;p27"/>
          <p:cNvPicPr preferRelativeResize="0"/>
          <p:nvPr/>
        </p:nvPicPr>
        <p:blipFill rotWithShape="1">
          <a:blip r:embed="rId3">
            <a:alphaModFix/>
          </a:blip>
          <a:srcRect b="0" l="0" r="0" t="0"/>
          <a:stretch/>
        </p:blipFill>
        <p:spPr>
          <a:xfrm>
            <a:off x="4655575" y="410926"/>
            <a:ext cx="2029774" cy="2029800"/>
          </a:xfrm>
          <a:prstGeom prst="rect">
            <a:avLst/>
          </a:prstGeom>
          <a:noFill/>
          <a:ln>
            <a:noFill/>
          </a:ln>
        </p:spPr>
      </p:pic>
      <p:sp>
        <p:nvSpPr>
          <p:cNvPr id="2460" name="Google Shape;2460;p27"/>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7"/>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7"/>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4">
                  <a:extLst>
                    <a:ext uri="{A12FA001-AC4F-418D-AE19-62706E023703}">
                      <ahyp:hlinkClr val="tx"/>
                    </a:ext>
                  </a:extLst>
                </a:hlinkClick>
              </a:rPr>
              <a:t>Feedback</a:t>
            </a:r>
            <a:endParaRPr b="1" u="sng">
              <a:solidFill>
                <a:srgbClr val="E29578"/>
              </a:solidFill>
              <a:latin typeface="Lora"/>
              <a:ea typeface="Lora"/>
              <a:cs typeface="Lora"/>
              <a:sym typeface="Lora"/>
            </a:endParaRPr>
          </a:p>
        </p:txBody>
      </p:sp>
      <p:pic>
        <p:nvPicPr>
          <p:cNvPr id="2463" name="Google Shape;2463;p27"/>
          <p:cNvPicPr preferRelativeResize="0"/>
          <p:nvPr/>
        </p:nvPicPr>
        <p:blipFill>
          <a:blip r:embed="rId5">
            <a:alphaModFix/>
          </a:blip>
          <a:stretch>
            <a:fillRect/>
          </a:stretch>
        </p:blipFill>
        <p:spPr>
          <a:xfrm>
            <a:off x="104150" y="9976075"/>
            <a:ext cx="495300" cy="495300"/>
          </a:xfrm>
          <a:prstGeom prst="rect">
            <a:avLst/>
          </a:prstGeom>
          <a:noFill/>
          <a:ln>
            <a:noFill/>
          </a:ln>
        </p:spPr>
      </p:pic>
      <p:sp>
        <p:nvSpPr>
          <p:cNvPr id="2464" name="Google Shape;2464;p27"/>
          <p:cNvSpPr txBox="1"/>
          <p:nvPr/>
        </p:nvSpPr>
        <p:spPr>
          <a:xfrm>
            <a:off x="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Note taker</a:t>
            </a:r>
            <a:endParaRPr b="1" sz="1000">
              <a:solidFill>
                <a:srgbClr val="83C5BE"/>
              </a:solidFill>
              <a:latin typeface="Mada"/>
              <a:ea typeface="Mada"/>
              <a:cs typeface="Mada"/>
              <a:sym typeface="Mada"/>
            </a:endParaRPr>
          </a:p>
        </p:txBody>
      </p:sp>
      <p:sp>
        <p:nvSpPr>
          <p:cNvPr id="2465" name="Google Shape;2465;p27"/>
          <p:cNvSpPr txBox="1"/>
          <p:nvPr/>
        </p:nvSpPr>
        <p:spPr>
          <a:xfrm>
            <a:off x="76200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Reviewer</a:t>
            </a:r>
            <a:endParaRPr b="1" sz="1000">
              <a:solidFill>
                <a:srgbClr val="83C5BE"/>
              </a:solidFill>
              <a:latin typeface="Mada"/>
              <a:ea typeface="Mada"/>
              <a:cs typeface="Mada"/>
              <a:sym typeface="Mada"/>
            </a:endParaRPr>
          </a:p>
        </p:txBody>
      </p:sp>
      <p:pic>
        <p:nvPicPr>
          <p:cNvPr id="2466" name="Google Shape;2466;p27"/>
          <p:cNvPicPr preferRelativeResize="0"/>
          <p:nvPr/>
        </p:nvPicPr>
        <p:blipFill>
          <a:blip r:embed="rId6">
            <a:alphaModFix/>
          </a:blip>
          <a:stretch>
            <a:fillRect/>
          </a:stretch>
        </p:blipFill>
        <p:spPr>
          <a:xfrm>
            <a:off x="872800" y="9961650"/>
            <a:ext cx="508200" cy="508200"/>
          </a:xfrm>
          <a:prstGeom prst="rect">
            <a:avLst/>
          </a:prstGeom>
          <a:noFill/>
          <a:ln>
            <a:noFill/>
          </a:ln>
        </p:spPr>
      </p:pic>
      <p:sp>
        <p:nvSpPr>
          <p:cNvPr id="2467" name="Google Shape;2467;p27"/>
          <p:cNvSpPr txBox="1"/>
          <p:nvPr/>
        </p:nvSpPr>
        <p:spPr>
          <a:xfrm>
            <a:off x="1488875" y="6569500"/>
            <a:ext cx="4492800" cy="2542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Maha Alnahdi</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Abdulrahman M. Bedaiwi</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Khaled Al-harbi</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Badr Al-Qarni</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Nouf Alshammari</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Hashem Bassam</a:t>
            </a:r>
            <a:endParaRPr sz="2400">
              <a:solidFill>
                <a:srgbClr val="E29578"/>
              </a:solidFill>
              <a:latin typeface="Mada"/>
              <a:ea typeface="Mada"/>
              <a:cs typeface="Mada"/>
              <a:sym typeface="Mada"/>
            </a:endParaRPr>
          </a:p>
        </p:txBody>
      </p:sp>
      <p:sp>
        <p:nvSpPr>
          <p:cNvPr id="2468" name="Google Shape;2468;p27"/>
          <p:cNvSpPr txBox="1"/>
          <p:nvPr/>
        </p:nvSpPr>
        <p:spPr>
          <a:xfrm>
            <a:off x="581026" y="4086225"/>
            <a:ext cx="34770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Nouf Alshammari</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Haneen Somily</a:t>
            </a:r>
            <a:endParaRPr sz="2300">
              <a:solidFill>
                <a:srgbClr val="83C5BE"/>
              </a:solidFill>
              <a:latin typeface="Lora"/>
              <a:ea typeface="Lora"/>
              <a:cs typeface="Lora"/>
              <a:sym typeface="Lora"/>
            </a:endParaRPr>
          </a:p>
        </p:txBody>
      </p:sp>
      <p:sp>
        <p:nvSpPr>
          <p:cNvPr id="2469" name="Google Shape;2469;p27"/>
          <p:cNvSpPr txBox="1"/>
          <p:nvPr/>
        </p:nvSpPr>
        <p:spPr>
          <a:xfrm>
            <a:off x="4004597" y="4086225"/>
            <a:ext cx="42438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Naif Alsulais</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Mohammed Alshuwaier</a:t>
            </a:r>
            <a:endParaRPr sz="2300">
              <a:solidFill>
                <a:srgbClr val="83C5BE"/>
              </a:solidFill>
              <a:latin typeface="Lora"/>
              <a:ea typeface="Lora"/>
              <a:cs typeface="Lora"/>
              <a:sym typeface="Lora"/>
            </a:endParaRPr>
          </a:p>
        </p:txBody>
      </p:sp>
      <p:pic>
        <p:nvPicPr>
          <p:cNvPr id="2470" name="Google Shape;2470;p27"/>
          <p:cNvPicPr preferRelativeResize="0"/>
          <p:nvPr/>
        </p:nvPicPr>
        <p:blipFill>
          <a:blip r:embed="rId6">
            <a:alphaModFix/>
          </a:blip>
          <a:stretch>
            <a:fillRect/>
          </a:stretch>
        </p:blipFill>
        <p:spPr>
          <a:xfrm>
            <a:off x="1638995" y="8540500"/>
            <a:ext cx="317350" cy="317350"/>
          </a:xfrm>
          <a:prstGeom prst="rect">
            <a:avLst/>
          </a:prstGeom>
          <a:noFill/>
          <a:ln>
            <a:noFill/>
          </a:ln>
        </p:spPr>
      </p:pic>
      <p:pic>
        <p:nvPicPr>
          <p:cNvPr id="2471" name="Google Shape;2471;p27"/>
          <p:cNvPicPr preferRelativeResize="0"/>
          <p:nvPr/>
        </p:nvPicPr>
        <p:blipFill>
          <a:blip r:embed="rId5">
            <a:alphaModFix/>
          </a:blip>
          <a:stretch>
            <a:fillRect/>
          </a:stretch>
        </p:blipFill>
        <p:spPr>
          <a:xfrm>
            <a:off x="1560600" y="7409827"/>
            <a:ext cx="364774" cy="364774"/>
          </a:xfrm>
          <a:prstGeom prst="rect">
            <a:avLst/>
          </a:prstGeom>
          <a:noFill/>
          <a:ln>
            <a:noFill/>
          </a:ln>
        </p:spPr>
      </p:pic>
      <p:pic>
        <p:nvPicPr>
          <p:cNvPr id="2472" name="Google Shape;2472;p27"/>
          <p:cNvPicPr preferRelativeResize="0"/>
          <p:nvPr/>
        </p:nvPicPr>
        <p:blipFill>
          <a:blip r:embed="rId5">
            <a:alphaModFix/>
          </a:blip>
          <a:stretch>
            <a:fillRect/>
          </a:stretch>
        </p:blipFill>
        <p:spPr>
          <a:xfrm>
            <a:off x="1560596" y="7774592"/>
            <a:ext cx="364774" cy="364774"/>
          </a:xfrm>
          <a:prstGeom prst="rect">
            <a:avLst/>
          </a:prstGeom>
          <a:noFill/>
          <a:ln>
            <a:noFill/>
          </a:ln>
        </p:spPr>
      </p:pic>
      <p:pic>
        <p:nvPicPr>
          <p:cNvPr id="2473" name="Google Shape;2473;p27"/>
          <p:cNvPicPr preferRelativeResize="0"/>
          <p:nvPr/>
        </p:nvPicPr>
        <p:blipFill>
          <a:blip r:embed="rId5">
            <a:alphaModFix/>
          </a:blip>
          <a:stretch>
            <a:fillRect/>
          </a:stretch>
        </p:blipFill>
        <p:spPr>
          <a:xfrm>
            <a:off x="1560588" y="8175727"/>
            <a:ext cx="364774" cy="364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nvSpPr>
        <p:spPr>
          <a:xfrm>
            <a:off x="801388" y="945113"/>
            <a:ext cx="51444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Overview:</a:t>
            </a:r>
            <a:endParaRPr b="1" sz="1800">
              <a:solidFill>
                <a:srgbClr val="006D77"/>
              </a:solidFill>
              <a:highlight>
                <a:srgbClr val="EDF9F9"/>
              </a:highlight>
              <a:latin typeface="Lora"/>
              <a:ea typeface="Lora"/>
              <a:cs typeface="Lora"/>
              <a:sym typeface="Lora"/>
            </a:endParaRPr>
          </a:p>
        </p:txBody>
      </p:sp>
      <p:sp>
        <p:nvSpPr>
          <p:cNvPr id="79" name="Google Shape;79;p14"/>
          <p:cNvSpPr txBox="1"/>
          <p:nvPr/>
        </p:nvSpPr>
        <p:spPr>
          <a:xfrm>
            <a:off x="1061300" y="3130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Mediating the Response:</a:t>
            </a:r>
            <a:endParaRPr sz="2200">
              <a:latin typeface="Lora"/>
              <a:ea typeface="Lora"/>
              <a:cs typeface="Lora"/>
              <a:sym typeface="Lora"/>
            </a:endParaRPr>
          </a:p>
        </p:txBody>
      </p:sp>
      <p:grpSp>
        <p:nvGrpSpPr>
          <p:cNvPr id="80" name="Google Shape;80;p14"/>
          <p:cNvGrpSpPr/>
          <p:nvPr/>
        </p:nvGrpSpPr>
        <p:grpSpPr>
          <a:xfrm>
            <a:off x="344106" y="918477"/>
            <a:ext cx="467181" cy="476434"/>
            <a:chOff x="2410712" y="2415450"/>
            <a:chExt cx="312600" cy="312600"/>
          </a:xfrm>
        </p:grpSpPr>
        <p:sp>
          <p:nvSpPr>
            <p:cNvPr id="81" name="Google Shape;81;p1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1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a:off x="37913" y="1394935"/>
            <a:ext cx="7589400" cy="3144600"/>
          </a:xfrm>
          <a:prstGeom prst="rect">
            <a:avLst/>
          </a:prstGeom>
          <a:noFill/>
          <a:ln>
            <a:noFill/>
          </a:ln>
        </p:spPr>
        <p:txBody>
          <a:bodyPr anchorCtr="0" anchor="t" bIns="91425" lIns="91425" spcFirstLastPara="1" rIns="91425" wrap="square" tIns="91425">
            <a:noAutofit/>
          </a:bodyPr>
          <a:lstStyle/>
          <a:p>
            <a:pPr indent="-171450" lvl="0" marL="26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After injury eg: (surgery), aggressive local and systemic mechanisms takes place to return the body into the  preinjury state. While these mechanisms are vital for survival in the wild, in the context of surgical injury they can be harmful.</a:t>
            </a:r>
            <a:endParaRPr sz="1200">
              <a:solidFill>
                <a:srgbClr val="1C4588"/>
              </a:solidFill>
              <a:latin typeface="Mada"/>
              <a:ea typeface="Mada"/>
              <a:cs typeface="Mada"/>
              <a:sym typeface="Mada"/>
            </a:endParaRPr>
          </a:p>
          <a:p>
            <a:pPr indent="-171450" lvl="0" marL="269999" rtl="0" algn="l">
              <a:spcBef>
                <a:spcPts val="0"/>
              </a:spcBef>
              <a:spcAft>
                <a:spcPts val="0"/>
              </a:spcAft>
              <a:buSzPts val="1200"/>
              <a:buFont typeface="Mada"/>
              <a:buChar char="●"/>
            </a:pPr>
            <a:r>
              <a:rPr lang="en-GB" sz="1200">
                <a:solidFill>
                  <a:srgbClr val="6AA84F"/>
                </a:solidFill>
                <a:latin typeface="Mada"/>
                <a:ea typeface="Mada"/>
                <a:cs typeface="Mada"/>
                <a:sym typeface="Mada"/>
              </a:rPr>
              <a:t>With trauma patients and surgical patients we interfere by supplementing nutrients and blunting the body’s response to injury to avoid the consequences.</a:t>
            </a:r>
            <a:endParaRPr sz="1200">
              <a:solidFill>
                <a:srgbClr val="6AA84F"/>
              </a:solidFill>
              <a:latin typeface="Mada"/>
              <a:ea typeface="Mada"/>
              <a:cs typeface="Mada"/>
              <a:sym typeface="Mada"/>
            </a:endParaRPr>
          </a:p>
          <a:p>
            <a:pPr indent="-171450" lvl="0" marL="269999" rtl="0" algn="l">
              <a:spcBef>
                <a:spcPts val="0"/>
              </a:spcBef>
              <a:spcAft>
                <a:spcPts val="0"/>
              </a:spcAft>
              <a:buSzPts val="1200"/>
              <a:buFont typeface="Mada"/>
              <a:buChar char="●"/>
            </a:pPr>
            <a:r>
              <a:rPr lang="en-GB" sz="1200">
                <a:solidFill>
                  <a:srgbClr val="6AA84F"/>
                </a:solidFill>
                <a:latin typeface="Mada"/>
                <a:ea typeface="Mada"/>
                <a:cs typeface="Mada"/>
                <a:sym typeface="Mada"/>
              </a:rPr>
              <a:t>W</a:t>
            </a:r>
            <a:r>
              <a:rPr lang="en-GB" sz="1200">
                <a:solidFill>
                  <a:srgbClr val="6AA84F"/>
                </a:solidFill>
                <a:latin typeface="Mada"/>
                <a:ea typeface="Mada"/>
                <a:cs typeface="Mada"/>
                <a:sym typeface="Mada"/>
              </a:rPr>
              <a:t>hen the patient undergoes a period of starvation or trauma (including surgery) the metabolism of substrates and micronutrients gets affected.</a:t>
            </a:r>
            <a:endParaRPr sz="1200">
              <a:latin typeface="Mada"/>
              <a:ea typeface="Mada"/>
              <a:cs typeface="Mada"/>
              <a:sym typeface="Mada"/>
            </a:endParaRPr>
          </a:p>
          <a:p>
            <a:pPr indent="-171450" lvl="0" marL="269999" rtl="0" algn="l">
              <a:spcBef>
                <a:spcPts val="0"/>
              </a:spcBef>
              <a:spcAft>
                <a:spcPts val="0"/>
              </a:spcAft>
              <a:buSzPts val="1200"/>
              <a:buFont typeface="Mada"/>
              <a:buChar char="●"/>
            </a:pPr>
            <a:r>
              <a:rPr lang="en-GB" sz="1200">
                <a:solidFill>
                  <a:srgbClr val="6AA84F"/>
                </a:solidFill>
                <a:latin typeface="Mada"/>
                <a:ea typeface="Mada"/>
                <a:cs typeface="Mada"/>
                <a:sym typeface="Mada"/>
              </a:rPr>
              <a:t>Surgery is an injury but it is a “controlled injury” because they manage to control the body to response to it.</a:t>
            </a:r>
            <a:endParaRPr sz="1200">
              <a:solidFill>
                <a:srgbClr val="6AA84F"/>
              </a:solidFill>
              <a:latin typeface="Mada"/>
              <a:ea typeface="Mada"/>
              <a:cs typeface="Mada"/>
              <a:sym typeface="Mada"/>
            </a:endParaRPr>
          </a:p>
          <a:p>
            <a:pPr indent="-171450" lvl="0" marL="269999" rtl="0" algn="l">
              <a:spcBef>
                <a:spcPts val="0"/>
              </a:spcBef>
              <a:spcAft>
                <a:spcPts val="0"/>
              </a:spcAft>
              <a:buSzPts val="1200"/>
              <a:buFont typeface="Mada"/>
              <a:buChar char="●"/>
            </a:pPr>
            <a:r>
              <a:rPr lang="en-GB" sz="1200">
                <a:solidFill>
                  <a:srgbClr val="6AA84F"/>
                </a:solidFill>
                <a:latin typeface="Mada"/>
                <a:ea typeface="Mada"/>
                <a:cs typeface="Mada"/>
                <a:sym typeface="Mada"/>
              </a:rPr>
              <a:t>It is important to understand metabolic response to</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180975" lvl="1" marL="450000" rtl="0" algn="l">
              <a:lnSpc>
                <a:spcPct val="130000"/>
              </a:lnSpc>
              <a:spcBef>
                <a:spcPts val="0"/>
              </a:spcBef>
              <a:spcAft>
                <a:spcPts val="0"/>
              </a:spcAft>
              <a:buSzPts val="1200"/>
              <a:buFont typeface="Mada"/>
              <a:buChar char="○"/>
            </a:pPr>
            <a:r>
              <a:rPr lang="en-GB" sz="1200">
                <a:solidFill>
                  <a:srgbClr val="6AA84F"/>
                </a:solidFill>
                <a:latin typeface="Mada"/>
                <a:ea typeface="Mada"/>
                <a:cs typeface="Mada"/>
                <a:sym typeface="Mada"/>
              </a:rPr>
              <a:t>Blunt metabolic response in injury or surgery by interventions and medications.</a:t>
            </a:r>
            <a:endParaRPr sz="1200">
              <a:solidFill>
                <a:srgbClr val="6AA84F"/>
              </a:solidFill>
              <a:latin typeface="Mada"/>
              <a:ea typeface="Mada"/>
              <a:cs typeface="Mada"/>
              <a:sym typeface="Mada"/>
            </a:endParaRPr>
          </a:p>
          <a:p>
            <a:pPr indent="-180975" lvl="1" marL="450000" rtl="0" algn="l">
              <a:lnSpc>
                <a:spcPct val="130000"/>
              </a:lnSpc>
              <a:spcBef>
                <a:spcPts val="0"/>
              </a:spcBef>
              <a:spcAft>
                <a:spcPts val="0"/>
              </a:spcAft>
              <a:buSzPts val="1200"/>
              <a:buFont typeface="Mada"/>
              <a:buChar char="○"/>
            </a:pPr>
            <a:r>
              <a:rPr lang="en-GB" sz="1200">
                <a:solidFill>
                  <a:srgbClr val="6AA84F"/>
                </a:solidFill>
                <a:latin typeface="Mada"/>
                <a:ea typeface="Mada"/>
                <a:cs typeface="Mada"/>
                <a:sym typeface="Mada"/>
              </a:rPr>
              <a:t>Augment anabolic response, thus helping the body to heal with no permanent sequelae.</a:t>
            </a:r>
            <a:endParaRPr sz="1200">
              <a:solidFill>
                <a:srgbClr val="6AA84F"/>
              </a:solidFill>
              <a:latin typeface="Mada"/>
              <a:ea typeface="Mada"/>
              <a:cs typeface="Mada"/>
              <a:sym typeface="Mada"/>
            </a:endParaRPr>
          </a:p>
        </p:txBody>
      </p:sp>
      <p:cxnSp>
        <p:nvCxnSpPr>
          <p:cNvPr id="85" name="Google Shape;85;p14"/>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86" name="Google Shape;86;p14"/>
          <p:cNvSpPr txBox="1"/>
          <p:nvPr/>
        </p:nvSpPr>
        <p:spPr>
          <a:xfrm>
            <a:off x="813552" y="3875500"/>
            <a:ext cx="60438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Features of The Metabolic Response to Injury</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grpSp>
        <p:nvGrpSpPr>
          <p:cNvPr id="87" name="Google Shape;87;p14"/>
          <p:cNvGrpSpPr/>
          <p:nvPr/>
        </p:nvGrpSpPr>
        <p:grpSpPr>
          <a:xfrm>
            <a:off x="356270" y="3848856"/>
            <a:ext cx="467181" cy="476434"/>
            <a:chOff x="2410712" y="2415450"/>
            <a:chExt cx="312600" cy="312600"/>
          </a:xfrm>
        </p:grpSpPr>
        <p:sp>
          <p:nvSpPr>
            <p:cNvPr id="88" name="Google Shape;88;p1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4"/>
          <p:cNvSpPr txBox="1"/>
          <p:nvPr/>
        </p:nvSpPr>
        <p:spPr>
          <a:xfrm>
            <a:off x="-6166312" y="-3184898"/>
            <a:ext cx="1779000" cy="872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01</a:t>
            </a:r>
            <a:endParaRPr sz="4800">
              <a:solidFill>
                <a:srgbClr val="FFDDD2"/>
              </a:solidFill>
              <a:latin typeface="Patrick Hand"/>
              <a:ea typeface="Patrick Hand"/>
              <a:cs typeface="Patrick Hand"/>
              <a:sym typeface="Patrick Hand"/>
            </a:endParaRPr>
          </a:p>
        </p:txBody>
      </p:sp>
      <p:grpSp>
        <p:nvGrpSpPr>
          <p:cNvPr id="91" name="Google Shape;91;p14"/>
          <p:cNvGrpSpPr/>
          <p:nvPr/>
        </p:nvGrpSpPr>
        <p:grpSpPr>
          <a:xfrm rot="-9525168">
            <a:off x="2552348" y="6781381"/>
            <a:ext cx="1000803" cy="609836"/>
            <a:chOff x="5284275" y="2151275"/>
            <a:chExt cx="327450" cy="251075"/>
          </a:xfrm>
        </p:grpSpPr>
        <p:sp>
          <p:nvSpPr>
            <p:cNvPr id="92" name="Google Shape;92;p14"/>
            <p:cNvSpPr/>
            <p:nvPr/>
          </p:nvSpPr>
          <p:spPr>
            <a:xfrm>
              <a:off x="5472850" y="2346025"/>
              <a:ext cx="175" cy="250"/>
            </a:xfrm>
            <a:custGeom>
              <a:rect b="b" l="l" r="r" t="t"/>
              <a:pathLst>
                <a:path extrusionOk="0" h="10" w="7">
                  <a:moveTo>
                    <a:pt x="2" y="1"/>
                  </a:moveTo>
                  <a:cubicBezTo>
                    <a:pt x="0" y="1"/>
                    <a:pt x="0" y="4"/>
                    <a:pt x="6" y="10"/>
                  </a:cubicBezTo>
                  <a:cubicBezTo>
                    <a:pt x="6" y="4"/>
                    <a:pt x="3" y="1"/>
                    <a:pt x="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5472700" y="2333150"/>
              <a:ext cx="325" cy="625"/>
            </a:xfrm>
            <a:custGeom>
              <a:rect b="b" l="l" r="r" t="t"/>
              <a:pathLst>
                <a:path extrusionOk="0" h="25" w="13">
                  <a:moveTo>
                    <a:pt x="12" y="1"/>
                  </a:moveTo>
                  <a:cubicBezTo>
                    <a:pt x="12" y="1"/>
                    <a:pt x="12" y="1"/>
                    <a:pt x="0" y="13"/>
                  </a:cubicBezTo>
                  <a:lnTo>
                    <a:pt x="12" y="25"/>
                  </a:lnTo>
                  <a:cubicBezTo>
                    <a:pt x="12" y="13"/>
                    <a:pt x="12"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5467350" y="2352800"/>
              <a:ext cx="900" cy="150"/>
            </a:xfrm>
            <a:custGeom>
              <a:rect b="b" l="l" r="r" t="t"/>
              <a:pathLst>
                <a:path extrusionOk="0" h="6" w="36">
                  <a:moveTo>
                    <a:pt x="0" y="1"/>
                  </a:moveTo>
                  <a:cubicBezTo>
                    <a:pt x="8" y="1"/>
                    <a:pt x="16" y="6"/>
                    <a:pt x="24" y="6"/>
                  </a:cubicBezTo>
                  <a:cubicBezTo>
                    <a:pt x="28" y="6"/>
                    <a:pt x="32" y="4"/>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5405725" y="2295050"/>
              <a:ext cx="25" cy="625"/>
            </a:xfrm>
            <a:custGeom>
              <a:rect b="b" l="l" r="r" t="t"/>
              <a:pathLst>
                <a:path extrusionOk="0" h="25" w="1">
                  <a:moveTo>
                    <a:pt x="0" y="25"/>
                  </a:moveTo>
                  <a:cubicBezTo>
                    <a:pt x="0" y="13"/>
                    <a:pt x="0" y="13"/>
                    <a:pt x="0" y="1"/>
                  </a:cubicBezTo>
                  <a:cubicBezTo>
                    <a:pt x="0" y="1"/>
                    <a:pt x="0" y="1"/>
                    <a:pt x="0" y="1"/>
                  </a:cubicBezTo>
                  <a:lnTo>
                    <a:pt x="0" y="25"/>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5460800" y="2322150"/>
              <a:ext cx="600" cy="325"/>
            </a:xfrm>
            <a:custGeom>
              <a:rect b="b" l="l" r="r" t="t"/>
              <a:pathLst>
                <a:path extrusionOk="0" h="13" w="24">
                  <a:moveTo>
                    <a:pt x="0" y="0"/>
                  </a:moveTo>
                  <a:cubicBezTo>
                    <a:pt x="8" y="8"/>
                    <a:pt x="15" y="10"/>
                    <a:pt x="20" y="11"/>
                  </a:cubicBezTo>
                  <a:lnTo>
                    <a:pt x="20" y="11"/>
                  </a:lnTo>
                  <a:cubicBezTo>
                    <a:pt x="12" y="9"/>
                    <a:pt x="10" y="0"/>
                    <a:pt x="0" y="0"/>
                  </a:cubicBezTo>
                  <a:close/>
                  <a:moveTo>
                    <a:pt x="20" y="11"/>
                  </a:moveTo>
                  <a:cubicBezTo>
                    <a:pt x="21" y="12"/>
                    <a:pt x="22" y="12"/>
                    <a:pt x="24" y="12"/>
                  </a:cubicBezTo>
                  <a:cubicBezTo>
                    <a:pt x="24" y="12"/>
                    <a:pt x="22" y="12"/>
                    <a:pt x="20" y="1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5444425" y="2330775"/>
              <a:ext cx="625" cy="925"/>
            </a:xfrm>
            <a:custGeom>
              <a:rect b="b" l="l" r="r" t="t"/>
              <a:pathLst>
                <a:path extrusionOk="0" h="37" w="25">
                  <a:moveTo>
                    <a:pt x="12" y="0"/>
                  </a:moveTo>
                  <a:cubicBezTo>
                    <a:pt x="0" y="12"/>
                    <a:pt x="0" y="24"/>
                    <a:pt x="12" y="36"/>
                  </a:cubicBezTo>
                  <a:cubicBezTo>
                    <a:pt x="12" y="24"/>
                    <a:pt x="24" y="12"/>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5444425" y="2337625"/>
              <a:ext cx="325" cy="250"/>
            </a:xfrm>
            <a:custGeom>
              <a:rect b="b" l="l" r="r" t="t"/>
              <a:pathLst>
                <a:path extrusionOk="0" h="10" w="13">
                  <a:moveTo>
                    <a:pt x="0" y="0"/>
                  </a:moveTo>
                  <a:cubicBezTo>
                    <a:pt x="0" y="6"/>
                    <a:pt x="0" y="9"/>
                    <a:pt x="2" y="9"/>
                  </a:cubicBezTo>
                  <a:cubicBezTo>
                    <a:pt x="3" y="9"/>
                    <a:pt x="6" y="6"/>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5445300" y="2342375"/>
              <a:ext cx="25" cy="25"/>
            </a:xfrm>
            <a:custGeom>
              <a:rect b="b" l="l" r="r" t="t"/>
              <a:pathLst>
                <a:path extrusionOk="0" h="1" w="1">
                  <a:moveTo>
                    <a:pt x="1" y="1"/>
                  </a:moveTo>
                  <a:lnTo>
                    <a:pt x="1" y="1"/>
                  </a:lnTo>
                  <a:cubicBezTo>
                    <a:pt x="1" y="1"/>
                    <a:pt x="1"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5442325" y="2331675"/>
              <a:ext cx="3600" cy="3000"/>
            </a:xfrm>
            <a:custGeom>
              <a:rect b="b" l="l" r="r" t="t"/>
              <a:pathLst>
                <a:path extrusionOk="0" h="120" w="144">
                  <a:moveTo>
                    <a:pt x="96" y="0"/>
                  </a:moveTo>
                  <a:cubicBezTo>
                    <a:pt x="72" y="12"/>
                    <a:pt x="1" y="24"/>
                    <a:pt x="72" y="60"/>
                  </a:cubicBezTo>
                  <a:lnTo>
                    <a:pt x="84" y="48"/>
                  </a:lnTo>
                  <a:lnTo>
                    <a:pt x="84" y="48"/>
                  </a:lnTo>
                  <a:cubicBezTo>
                    <a:pt x="60" y="72"/>
                    <a:pt x="96" y="95"/>
                    <a:pt x="96" y="119"/>
                  </a:cubicBezTo>
                  <a:cubicBezTo>
                    <a:pt x="108" y="119"/>
                    <a:pt x="108" y="107"/>
                    <a:pt x="108" y="107"/>
                  </a:cubicBezTo>
                  <a:cubicBezTo>
                    <a:pt x="120" y="95"/>
                    <a:pt x="120" y="84"/>
                    <a:pt x="120" y="60"/>
                  </a:cubicBezTo>
                  <a:cubicBezTo>
                    <a:pt x="144" y="36"/>
                    <a:pt x="108" y="24"/>
                    <a:pt x="9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5457525" y="2348500"/>
              <a:ext cx="225" cy="150"/>
            </a:xfrm>
            <a:custGeom>
              <a:rect b="b" l="l" r="r" t="t"/>
              <a:pathLst>
                <a:path extrusionOk="0" h="6" w="9">
                  <a:moveTo>
                    <a:pt x="3" y="1"/>
                  </a:moveTo>
                  <a:cubicBezTo>
                    <a:pt x="1" y="1"/>
                    <a:pt x="0" y="2"/>
                    <a:pt x="0" y="6"/>
                  </a:cubicBezTo>
                  <a:cubicBezTo>
                    <a:pt x="8" y="6"/>
                    <a:pt x="5" y="1"/>
                    <a:pt x="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5321200" y="2315900"/>
              <a:ext cx="1575" cy="1500"/>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5399175" y="2292675"/>
              <a:ext cx="1500" cy="2700"/>
            </a:xfrm>
            <a:custGeom>
              <a:rect b="b" l="l" r="r" t="t"/>
              <a:pathLst>
                <a:path extrusionOk="0" h="108" w="60">
                  <a:moveTo>
                    <a:pt x="24" y="0"/>
                  </a:moveTo>
                  <a:cubicBezTo>
                    <a:pt x="0" y="24"/>
                    <a:pt x="48" y="72"/>
                    <a:pt x="0" y="108"/>
                  </a:cubicBezTo>
                  <a:lnTo>
                    <a:pt x="36" y="108"/>
                  </a:lnTo>
                  <a:cubicBezTo>
                    <a:pt x="12" y="84"/>
                    <a:pt x="36" y="60"/>
                    <a:pt x="48" y="24"/>
                  </a:cubicBezTo>
                  <a:lnTo>
                    <a:pt x="60" y="36"/>
                  </a:lnTo>
                  <a:cubicBezTo>
                    <a:pt x="48" y="12"/>
                    <a:pt x="48" y="0"/>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5400075" y="2295350"/>
              <a:ext cx="600" cy="625"/>
            </a:xfrm>
            <a:custGeom>
              <a:rect b="b" l="l" r="r" t="t"/>
              <a:pathLst>
                <a:path extrusionOk="0" h="25" w="24">
                  <a:moveTo>
                    <a:pt x="0" y="1"/>
                  </a:moveTo>
                  <a:lnTo>
                    <a:pt x="0" y="13"/>
                  </a:lnTo>
                  <a:cubicBezTo>
                    <a:pt x="0" y="13"/>
                    <a:pt x="0" y="13"/>
                    <a:pt x="12" y="24"/>
                  </a:cubicBezTo>
                  <a:lnTo>
                    <a:pt x="24" y="24"/>
                  </a:lnTo>
                  <a:cubicBezTo>
                    <a:pt x="24" y="13"/>
                    <a:pt x="12" y="13"/>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5334275" y="2310100"/>
              <a:ext cx="625" cy="150"/>
            </a:xfrm>
            <a:custGeom>
              <a:rect b="b" l="l" r="r" t="t"/>
              <a:pathLst>
                <a:path extrusionOk="0" h="6" w="25">
                  <a:moveTo>
                    <a:pt x="13" y="1"/>
                  </a:moveTo>
                  <a:cubicBezTo>
                    <a:pt x="6" y="1"/>
                    <a:pt x="1" y="6"/>
                    <a:pt x="1" y="6"/>
                  </a:cubicBezTo>
                  <a:lnTo>
                    <a:pt x="25" y="6"/>
                  </a:lnTo>
                  <a:cubicBezTo>
                    <a:pt x="21" y="2"/>
                    <a:pt x="17" y="1"/>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5471500" y="2311800"/>
              <a:ext cx="925" cy="250"/>
            </a:xfrm>
            <a:custGeom>
              <a:rect b="b" l="l" r="r" t="t"/>
              <a:pathLst>
                <a:path extrusionOk="0" h="10" w="37">
                  <a:moveTo>
                    <a:pt x="19" y="0"/>
                  </a:moveTo>
                  <a:cubicBezTo>
                    <a:pt x="13" y="0"/>
                    <a:pt x="7" y="3"/>
                    <a:pt x="1" y="9"/>
                  </a:cubicBezTo>
                  <a:lnTo>
                    <a:pt x="36" y="9"/>
                  </a:lnTo>
                  <a:cubicBezTo>
                    <a:pt x="30" y="3"/>
                    <a:pt x="25" y="0"/>
                    <a:pt x="19"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5410475" y="2294450"/>
              <a:ext cx="925" cy="25"/>
            </a:xfrm>
            <a:custGeom>
              <a:rect b="b" l="l" r="r" t="t"/>
              <a:pathLst>
                <a:path extrusionOk="0" h="1" w="37">
                  <a:moveTo>
                    <a:pt x="1" y="1"/>
                  </a:moveTo>
                  <a:cubicBezTo>
                    <a:pt x="13" y="1"/>
                    <a:pt x="13" y="1"/>
                    <a:pt x="25" y="1"/>
                  </a:cubicBezTo>
                  <a:cubicBezTo>
                    <a:pt x="25" y="1"/>
                    <a:pt x="25" y="1"/>
                    <a:pt x="37"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5378350" y="2308075"/>
              <a:ext cx="1500" cy="1075"/>
            </a:xfrm>
            <a:custGeom>
              <a:rect b="b" l="l" r="r" t="t"/>
              <a:pathLst>
                <a:path extrusionOk="0" h="43" w="60">
                  <a:moveTo>
                    <a:pt x="55" y="0"/>
                  </a:moveTo>
                  <a:cubicBezTo>
                    <a:pt x="49" y="0"/>
                    <a:pt x="39" y="17"/>
                    <a:pt x="22" y="17"/>
                  </a:cubicBezTo>
                  <a:cubicBezTo>
                    <a:pt x="19" y="17"/>
                    <a:pt x="15" y="17"/>
                    <a:pt x="12" y="15"/>
                  </a:cubicBezTo>
                  <a:lnTo>
                    <a:pt x="0" y="39"/>
                  </a:lnTo>
                  <a:cubicBezTo>
                    <a:pt x="5" y="42"/>
                    <a:pt x="9" y="43"/>
                    <a:pt x="13" y="43"/>
                  </a:cubicBezTo>
                  <a:cubicBezTo>
                    <a:pt x="29" y="43"/>
                    <a:pt x="41" y="27"/>
                    <a:pt x="60" y="27"/>
                  </a:cubicBezTo>
                  <a:cubicBezTo>
                    <a:pt x="60" y="7"/>
                    <a:pt x="58" y="0"/>
                    <a:pt x="5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5320900" y="2316775"/>
              <a:ext cx="325" cy="25"/>
            </a:xfrm>
            <a:custGeom>
              <a:rect b="b" l="l" r="r" t="t"/>
              <a:pathLst>
                <a:path extrusionOk="0" h="1" w="13">
                  <a:moveTo>
                    <a:pt x="0" y="1"/>
                  </a:moveTo>
                  <a:lnTo>
                    <a:pt x="0" y="1"/>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5403925" y="2295600"/>
              <a:ext cx="2725" cy="375"/>
            </a:xfrm>
            <a:custGeom>
              <a:rect b="b" l="l" r="r" t="t"/>
              <a:pathLst>
                <a:path extrusionOk="0" h="15" w="109">
                  <a:moveTo>
                    <a:pt x="19" y="1"/>
                  </a:moveTo>
                  <a:cubicBezTo>
                    <a:pt x="11" y="1"/>
                    <a:pt x="4" y="4"/>
                    <a:pt x="1" y="14"/>
                  </a:cubicBezTo>
                  <a:lnTo>
                    <a:pt x="108" y="14"/>
                  </a:lnTo>
                  <a:lnTo>
                    <a:pt x="72" y="3"/>
                  </a:lnTo>
                  <a:cubicBezTo>
                    <a:pt x="70" y="8"/>
                    <a:pt x="66" y="9"/>
                    <a:pt x="60" y="9"/>
                  </a:cubicBezTo>
                  <a:cubicBezTo>
                    <a:pt x="49" y="9"/>
                    <a:pt x="32" y="1"/>
                    <a:pt x="19"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5287850" y="2289400"/>
              <a:ext cx="198275" cy="72050"/>
            </a:xfrm>
            <a:custGeom>
              <a:rect b="b" l="l" r="r" t="t"/>
              <a:pathLst>
                <a:path extrusionOk="0" h="2882" w="7931">
                  <a:moveTo>
                    <a:pt x="2672" y="1078"/>
                  </a:moveTo>
                  <a:lnTo>
                    <a:pt x="2668" y="1084"/>
                  </a:lnTo>
                  <a:cubicBezTo>
                    <a:pt x="2674" y="1084"/>
                    <a:pt x="2673" y="1081"/>
                    <a:pt x="2672" y="1078"/>
                  </a:cubicBezTo>
                  <a:close/>
                  <a:moveTo>
                    <a:pt x="6597" y="1132"/>
                  </a:moveTo>
                  <a:cubicBezTo>
                    <a:pt x="6597" y="1132"/>
                    <a:pt x="6597" y="1132"/>
                    <a:pt x="6597" y="1132"/>
                  </a:cubicBezTo>
                  <a:cubicBezTo>
                    <a:pt x="6597" y="1132"/>
                    <a:pt x="6597" y="1132"/>
                    <a:pt x="6597" y="1132"/>
                  </a:cubicBezTo>
                  <a:close/>
                  <a:moveTo>
                    <a:pt x="2370" y="1108"/>
                  </a:moveTo>
                  <a:lnTo>
                    <a:pt x="2334" y="1155"/>
                  </a:lnTo>
                  <a:cubicBezTo>
                    <a:pt x="2358" y="1132"/>
                    <a:pt x="2370" y="1132"/>
                    <a:pt x="2394" y="1120"/>
                  </a:cubicBezTo>
                  <a:cubicBezTo>
                    <a:pt x="2388" y="1117"/>
                    <a:pt x="2385" y="1116"/>
                    <a:pt x="2382" y="1116"/>
                  </a:cubicBezTo>
                  <a:cubicBezTo>
                    <a:pt x="2378" y="1116"/>
                    <a:pt x="2377" y="1119"/>
                    <a:pt x="2376" y="1119"/>
                  </a:cubicBezTo>
                  <a:cubicBezTo>
                    <a:pt x="2375" y="1119"/>
                    <a:pt x="2374" y="1117"/>
                    <a:pt x="2370" y="1108"/>
                  </a:cubicBezTo>
                  <a:close/>
                  <a:moveTo>
                    <a:pt x="703" y="1596"/>
                  </a:moveTo>
                  <a:lnTo>
                    <a:pt x="703" y="1596"/>
                  </a:lnTo>
                  <a:cubicBezTo>
                    <a:pt x="703" y="1599"/>
                    <a:pt x="704" y="1601"/>
                    <a:pt x="705" y="1603"/>
                  </a:cubicBezTo>
                  <a:lnTo>
                    <a:pt x="705" y="1603"/>
                  </a:lnTo>
                  <a:cubicBezTo>
                    <a:pt x="704" y="1601"/>
                    <a:pt x="704" y="1598"/>
                    <a:pt x="703" y="1596"/>
                  </a:cubicBezTo>
                  <a:close/>
                  <a:moveTo>
                    <a:pt x="6585" y="2072"/>
                  </a:moveTo>
                  <a:cubicBezTo>
                    <a:pt x="6585" y="2072"/>
                    <a:pt x="6585" y="2072"/>
                    <a:pt x="6585" y="2072"/>
                  </a:cubicBezTo>
                  <a:lnTo>
                    <a:pt x="6585" y="2072"/>
                  </a:lnTo>
                  <a:close/>
                  <a:moveTo>
                    <a:pt x="7084" y="2535"/>
                  </a:moveTo>
                  <a:lnTo>
                    <a:pt x="7084" y="2535"/>
                  </a:lnTo>
                  <a:cubicBezTo>
                    <a:pt x="7084" y="2536"/>
                    <a:pt x="7084" y="2536"/>
                    <a:pt x="7084" y="2537"/>
                  </a:cubicBezTo>
                  <a:lnTo>
                    <a:pt x="7084" y="2537"/>
                  </a:lnTo>
                  <a:cubicBezTo>
                    <a:pt x="7084" y="2537"/>
                    <a:pt x="7084" y="2537"/>
                    <a:pt x="7085" y="2537"/>
                  </a:cubicBezTo>
                  <a:lnTo>
                    <a:pt x="7084" y="2535"/>
                  </a:lnTo>
                  <a:close/>
                  <a:moveTo>
                    <a:pt x="7001" y="2537"/>
                  </a:moveTo>
                  <a:lnTo>
                    <a:pt x="7001" y="2548"/>
                  </a:lnTo>
                  <a:lnTo>
                    <a:pt x="7013" y="2548"/>
                  </a:lnTo>
                  <a:cubicBezTo>
                    <a:pt x="7013" y="2548"/>
                    <a:pt x="7013" y="2548"/>
                    <a:pt x="7001" y="2537"/>
                  </a:cubicBezTo>
                  <a:close/>
                  <a:moveTo>
                    <a:pt x="6537" y="1084"/>
                  </a:moveTo>
                  <a:cubicBezTo>
                    <a:pt x="6549" y="1084"/>
                    <a:pt x="6573" y="1096"/>
                    <a:pt x="6585" y="1108"/>
                  </a:cubicBezTo>
                  <a:cubicBezTo>
                    <a:pt x="6585" y="1120"/>
                    <a:pt x="6597" y="1132"/>
                    <a:pt x="6597" y="1132"/>
                  </a:cubicBezTo>
                  <a:cubicBezTo>
                    <a:pt x="6597" y="1132"/>
                    <a:pt x="6597" y="1120"/>
                    <a:pt x="6597" y="1108"/>
                  </a:cubicBezTo>
                  <a:cubicBezTo>
                    <a:pt x="6609" y="1120"/>
                    <a:pt x="6620" y="1132"/>
                    <a:pt x="6632" y="1132"/>
                  </a:cubicBezTo>
                  <a:cubicBezTo>
                    <a:pt x="6620" y="1155"/>
                    <a:pt x="6609" y="1167"/>
                    <a:pt x="6609" y="1203"/>
                  </a:cubicBezTo>
                  <a:lnTo>
                    <a:pt x="6656" y="1167"/>
                  </a:lnTo>
                  <a:lnTo>
                    <a:pt x="6656" y="1179"/>
                  </a:lnTo>
                  <a:lnTo>
                    <a:pt x="6692" y="1167"/>
                  </a:lnTo>
                  <a:cubicBezTo>
                    <a:pt x="6751" y="1203"/>
                    <a:pt x="6811" y="1239"/>
                    <a:pt x="6870" y="1286"/>
                  </a:cubicBezTo>
                  <a:cubicBezTo>
                    <a:pt x="6875" y="1287"/>
                    <a:pt x="6879" y="1288"/>
                    <a:pt x="6882" y="1288"/>
                  </a:cubicBezTo>
                  <a:cubicBezTo>
                    <a:pt x="6915" y="1288"/>
                    <a:pt x="6921" y="1249"/>
                    <a:pt x="6954" y="1249"/>
                  </a:cubicBezTo>
                  <a:cubicBezTo>
                    <a:pt x="6957" y="1249"/>
                    <a:pt x="6961" y="1250"/>
                    <a:pt x="6966" y="1251"/>
                  </a:cubicBezTo>
                  <a:cubicBezTo>
                    <a:pt x="6978" y="1263"/>
                    <a:pt x="7013" y="1274"/>
                    <a:pt x="6990" y="1298"/>
                  </a:cubicBezTo>
                  <a:cubicBezTo>
                    <a:pt x="6986" y="1297"/>
                    <a:pt x="6983" y="1296"/>
                    <a:pt x="6980" y="1296"/>
                  </a:cubicBezTo>
                  <a:cubicBezTo>
                    <a:pt x="6962" y="1296"/>
                    <a:pt x="6952" y="1322"/>
                    <a:pt x="6942" y="1322"/>
                  </a:cubicBezTo>
                  <a:cubicBezTo>
                    <a:pt x="6990" y="1358"/>
                    <a:pt x="7013" y="1417"/>
                    <a:pt x="7073" y="1429"/>
                  </a:cubicBezTo>
                  <a:lnTo>
                    <a:pt x="7073" y="1370"/>
                  </a:lnTo>
                  <a:cubicBezTo>
                    <a:pt x="7085" y="1382"/>
                    <a:pt x="7109" y="1405"/>
                    <a:pt x="7120" y="1417"/>
                  </a:cubicBezTo>
                  <a:cubicBezTo>
                    <a:pt x="7097" y="1429"/>
                    <a:pt x="7085" y="1465"/>
                    <a:pt x="7073" y="1465"/>
                  </a:cubicBezTo>
                  <a:cubicBezTo>
                    <a:pt x="7204" y="1465"/>
                    <a:pt x="7097" y="1536"/>
                    <a:pt x="7168" y="1572"/>
                  </a:cubicBezTo>
                  <a:cubicBezTo>
                    <a:pt x="7186" y="1563"/>
                    <a:pt x="7207" y="1559"/>
                    <a:pt x="7229" y="1559"/>
                  </a:cubicBezTo>
                  <a:cubicBezTo>
                    <a:pt x="7292" y="1559"/>
                    <a:pt x="7365" y="1590"/>
                    <a:pt x="7418" y="1608"/>
                  </a:cubicBezTo>
                  <a:cubicBezTo>
                    <a:pt x="7430" y="1632"/>
                    <a:pt x="7430" y="1644"/>
                    <a:pt x="7418" y="1655"/>
                  </a:cubicBezTo>
                  <a:cubicBezTo>
                    <a:pt x="7415" y="1642"/>
                    <a:pt x="7410" y="1638"/>
                    <a:pt x="7404" y="1638"/>
                  </a:cubicBezTo>
                  <a:cubicBezTo>
                    <a:pt x="7394" y="1638"/>
                    <a:pt x="7381" y="1649"/>
                    <a:pt x="7368" y="1649"/>
                  </a:cubicBezTo>
                  <a:cubicBezTo>
                    <a:pt x="7361" y="1649"/>
                    <a:pt x="7353" y="1645"/>
                    <a:pt x="7347" y="1632"/>
                  </a:cubicBezTo>
                  <a:lnTo>
                    <a:pt x="7347" y="1632"/>
                  </a:lnTo>
                  <a:cubicBezTo>
                    <a:pt x="7359" y="1679"/>
                    <a:pt x="7406" y="1703"/>
                    <a:pt x="7406" y="1751"/>
                  </a:cubicBezTo>
                  <a:cubicBezTo>
                    <a:pt x="7413" y="1737"/>
                    <a:pt x="7424" y="1731"/>
                    <a:pt x="7437" y="1731"/>
                  </a:cubicBezTo>
                  <a:cubicBezTo>
                    <a:pt x="7446" y="1731"/>
                    <a:pt x="7456" y="1734"/>
                    <a:pt x="7466" y="1739"/>
                  </a:cubicBezTo>
                  <a:cubicBezTo>
                    <a:pt x="7466" y="1763"/>
                    <a:pt x="7430" y="1786"/>
                    <a:pt x="7430" y="1810"/>
                  </a:cubicBezTo>
                  <a:cubicBezTo>
                    <a:pt x="7418" y="1798"/>
                    <a:pt x="7406" y="1798"/>
                    <a:pt x="7394" y="1786"/>
                  </a:cubicBezTo>
                  <a:lnTo>
                    <a:pt x="7394" y="1786"/>
                  </a:lnTo>
                  <a:cubicBezTo>
                    <a:pt x="7382" y="1822"/>
                    <a:pt x="7418" y="1822"/>
                    <a:pt x="7430" y="1834"/>
                  </a:cubicBezTo>
                  <a:cubicBezTo>
                    <a:pt x="7406" y="1858"/>
                    <a:pt x="7406" y="1882"/>
                    <a:pt x="7371" y="1882"/>
                  </a:cubicBezTo>
                  <a:cubicBezTo>
                    <a:pt x="7418" y="1905"/>
                    <a:pt x="7394" y="1929"/>
                    <a:pt x="7418" y="1965"/>
                  </a:cubicBezTo>
                  <a:cubicBezTo>
                    <a:pt x="7430" y="1949"/>
                    <a:pt x="7439" y="1944"/>
                    <a:pt x="7447" y="1944"/>
                  </a:cubicBezTo>
                  <a:cubicBezTo>
                    <a:pt x="7463" y="1944"/>
                    <a:pt x="7474" y="1965"/>
                    <a:pt x="7490" y="1965"/>
                  </a:cubicBezTo>
                  <a:cubicBezTo>
                    <a:pt x="7478" y="1953"/>
                    <a:pt x="7478" y="1929"/>
                    <a:pt x="7466" y="1917"/>
                  </a:cubicBezTo>
                  <a:cubicBezTo>
                    <a:pt x="7462" y="1937"/>
                    <a:pt x="7461" y="1944"/>
                    <a:pt x="7459" y="1944"/>
                  </a:cubicBezTo>
                  <a:cubicBezTo>
                    <a:pt x="7455" y="1944"/>
                    <a:pt x="7450" y="1904"/>
                    <a:pt x="7416" y="1904"/>
                  </a:cubicBezTo>
                  <a:cubicBezTo>
                    <a:pt x="7413" y="1904"/>
                    <a:pt x="7410" y="1905"/>
                    <a:pt x="7406" y="1905"/>
                  </a:cubicBezTo>
                  <a:cubicBezTo>
                    <a:pt x="7411" y="1898"/>
                    <a:pt x="7419" y="1895"/>
                    <a:pt x="7427" y="1895"/>
                  </a:cubicBezTo>
                  <a:cubicBezTo>
                    <a:pt x="7447" y="1895"/>
                    <a:pt x="7472" y="1911"/>
                    <a:pt x="7484" y="1911"/>
                  </a:cubicBezTo>
                  <a:cubicBezTo>
                    <a:pt x="7490" y="1911"/>
                    <a:pt x="7493" y="1906"/>
                    <a:pt x="7490" y="1894"/>
                  </a:cubicBezTo>
                  <a:lnTo>
                    <a:pt x="7490" y="1894"/>
                  </a:lnTo>
                  <a:cubicBezTo>
                    <a:pt x="7525" y="1953"/>
                    <a:pt x="7501" y="1965"/>
                    <a:pt x="7537" y="2036"/>
                  </a:cubicBezTo>
                  <a:cubicBezTo>
                    <a:pt x="7537" y="2022"/>
                    <a:pt x="7541" y="2017"/>
                    <a:pt x="7546" y="2017"/>
                  </a:cubicBezTo>
                  <a:cubicBezTo>
                    <a:pt x="7555" y="2017"/>
                    <a:pt x="7569" y="2030"/>
                    <a:pt x="7583" y="2030"/>
                  </a:cubicBezTo>
                  <a:cubicBezTo>
                    <a:pt x="7588" y="2030"/>
                    <a:pt x="7592" y="2029"/>
                    <a:pt x="7597" y="2025"/>
                  </a:cubicBezTo>
                  <a:lnTo>
                    <a:pt x="7597" y="2025"/>
                  </a:lnTo>
                  <a:cubicBezTo>
                    <a:pt x="7592" y="2049"/>
                    <a:pt x="7587" y="2055"/>
                    <a:pt x="7581" y="2055"/>
                  </a:cubicBezTo>
                  <a:cubicBezTo>
                    <a:pt x="7573" y="2055"/>
                    <a:pt x="7563" y="2046"/>
                    <a:pt x="7549" y="2046"/>
                  </a:cubicBezTo>
                  <a:cubicBezTo>
                    <a:pt x="7545" y="2046"/>
                    <a:pt x="7541" y="2047"/>
                    <a:pt x="7537" y="2048"/>
                  </a:cubicBezTo>
                  <a:cubicBezTo>
                    <a:pt x="7537" y="2084"/>
                    <a:pt x="7501" y="2084"/>
                    <a:pt x="7537" y="2120"/>
                  </a:cubicBezTo>
                  <a:cubicBezTo>
                    <a:pt x="7527" y="2134"/>
                    <a:pt x="7519" y="2139"/>
                    <a:pt x="7513" y="2139"/>
                  </a:cubicBezTo>
                  <a:cubicBezTo>
                    <a:pt x="7500" y="2139"/>
                    <a:pt x="7493" y="2118"/>
                    <a:pt x="7475" y="2118"/>
                  </a:cubicBezTo>
                  <a:cubicBezTo>
                    <a:pt x="7472" y="2118"/>
                    <a:pt x="7469" y="2119"/>
                    <a:pt x="7466" y="2120"/>
                  </a:cubicBezTo>
                  <a:cubicBezTo>
                    <a:pt x="7443" y="2109"/>
                    <a:pt x="7528" y="2012"/>
                    <a:pt x="7435" y="2012"/>
                  </a:cubicBezTo>
                  <a:cubicBezTo>
                    <a:pt x="7430" y="2012"/>
                    <a:pt x="7424" y="2012"/>
                    <a:pt x="7418" y="2013"/>
                  </a:cubicBezTo>
                  <a:cubicBezTo>
                    <a:pt x="7418" y="1989"/>
                    <a:pt x="7371" y="1965"/>
                    <a:pt x="7371" y="1941"/>
                  </a:cubicBezTo>
                  <a:cubicBezTo>
                    <a:pt x="7359" y="1965"/>
                    <a:pt x="7323" y="1989"/>
                    <a:pt x="7347" y="2025"/>
                  </a:cubicBezTo>
                  <a:lnTo>
                    <a:pt x="7406" y="2025"/>
                  </a:lnTo>
                  <a:cubicBezTo>
                    <a:pt x="7406" y="2048"/>
                    <a:pt x="7454" y="2072"/>
                    <a:pt x="7442" y="2084"/>
                  </a:cubicBezTo>
                  <a:cubicBezTo>
                    <a:pt x="7439" y="2081"/>
                    <a:pt x="7434" y="2079"/>
                    <a:pt x="7428" y="2079"/>
                  </a:cubicBezTo>
                  <a:cubicBezTo>
                    <a:pt x="7413" y="2079"/>
                    <a:pt x="7394" y="2090"/>
                    <a:pt x="7394" y="2108"/>
                  </a:cubicBezTo>
                  <a:cubicBezTo>
                    <a:pt x="7406" y="2096"/>
                    <a:pt x="7406" y="2096"/>
                    <a:pt x="7418" y="2096"/>
                  </a:cubicBezTo>
                  <a:cubicBezTo>
                    <a:pt x="7418" y="2132"/>
                    <a:pt x="7454" y="2156"/>
                    <a:pt x="7454" y="2203"/>
                  </a:cubicBezTo>
                  <a:cubicBezTo>
                    <a:pt x="7478" y="2167"/>
                    <a:pt x="7501" y="2167"/>
                    <a:pt x="7537" y="2132"/>
                  </a:cubicBezTo>
                  <a:cubicBezTo>
                    <a:pt x="7585" y="2156"/>
                    <a:pt x="7537" y="2167"/>
                    <a:pt x="7537" y="2191"/>
                  </a:cubicBezTo>
                  <a:cubicBezTo>
                    <a:pt x="7525" y="2179"/>
                    <a:pt x="7537" y="2179"/>
                    <a:pt x="7525" y="2179"/>
                  </a:cubicBezTo>
                  <a:cubicBezTo>
                    <a:pt x="7525" y="2191"/>
                    <a:pt x="7525" y="2203"/>
                    <a:pt x="7537" y="2215"/>
                  </a:cubicBezTo>
                  <a:cubicBezTo>
                    <a:pt x="7525" y="2227"/>
                    <a:pt x="7515" y="2232"/>
                    <a:pt x="7506" y="2232"/>
                  </a:cubicBezTo>
                  <a:cubicBezTo>
                    <a:pt x="7486" y="2232"/>
                    <a:pt x="7472" y="2210"/>
                    <a:pt x="7449" y="2210"/>
                  </a:cubicBezTo>
                  <a:cubicBezTo>
                    <a:pt x="7444" y="2210"/>
                    <a:pt x="7437" y="2211"/>
                    <a:pt x="7430" y="2215"/>
                  </a:cubicBezTo>
                  <a:cubicBezTo>
                    <a:pt x="7394" y="2227"/>
                    <a:pt x="7442" y="2263"/>
                    <a:pt x="7406" y="2275"/>
                  </a:cubicBezTo>
                  <a:lnTo>
                    <a:pt x="7418" y="2275"/>
                  </a:lnTo>
                  <a:lnTo>
                    <a:pt x="7418" y="2286"/>
                  </a:lnTo>
                  <a:cubicBezTo>
                    <a:pt x="7406" y="2310"/>
                    <a:pt x="7394" y="2322"/>
                    <a:pt x="7406" y="2358"/>
                  </a:cubicBezTo>
                  <a:cubicBezTo>
                    <a:pt x="7404" y="2356"/>
                    <a:pt x="7403" y="2355"/>
                    <a:pt x="7402" y="2355"/>
                  </a:cubicBezTo>
                  <a:lnTo>
                    <a:pt x="7402" y="2355"/>
                  </a:lnTo>
                  <a:cubicBezTo>
                    <a:pt x="7398" y="2355"/>
                    <a:pt x="7406" y="2374"/>
                    <a:pt x="7406" y="2394"/>
                  </a:cubicBezTo>
                  <a:cubicBezTo>
                    <a:pt x="7406" y="2404"/>
                    <a:pt x="7406" y="2447"/>
                    <a:pt x="7371" y="2447"/>
                  </a:cubicBezTo>
                  <a:cubicBezTo>
                    <a:pt x="7365" y="2447"/>
                    <a:pt x="7356" y="2445"/>
                    <a:pt x="7347" y="2441"/>
                  </a:cubicBezTo>
                  <a:cubicBezTo>
                    <a:pt x="7337" y="2446"/>
                    <a:pt x="7325" y="2449"/>
                    <a:pt x="7314" y="2449"/>
                  </a:cubicBezTo>
                  <a:cubicBezTo>
                    <a:pt x="7299" y="2449"/>
                    <a:pt x="7287" y="2443"/>
                    <a:pt x="7287" y="2429"/>
                  </a:cubicBezTo>
                  <a:cubicBezTo>
                    <a:pt x="7275" y="2441"/>
                    <a:pt x="7251" y="2441"/>
                    <a:pt x="7240" y="2441"/>
                  </a:cubicBezTo>
                  <a:lnTo>
                    <a:pt x="7228" y="2394"/>
                  </a:lnTo>
                  <a:cubicBezTo>
                    <a:pt x="7192" y="2417"/>
                    <a:pt x="7204" y="2453"/>
                    <a:pt x="7192" y="2501"/>
                  </a:cubicBezTo>
                  <a:cubicBezTo>
                    <a:pt x="7181" y="2493"/>
                    <a:pt x="7169" y="2491"/>
                    <a:pt x="7156" y="2491"/>
                  </a:cubicBezTo>
                  <a:cubicBezTo>
                    <a:pt x="7129" y="2491"/>
                    <a:pt x="7101" y="2504"/>
                    <a:pt x="7085" y="2513"/>
                  </a:cubicBezTo>
                  <a:lnTo>
                    <a:pt x="7061" y="2513"/>
                  </a:lnTo>
                  <a:lnTo>
                    <a:pt x="7084" y="2535"/>
                  </a:lnTo>
                  <a:lnTo>
                    <a:pt x="7084" y="2535"/>
                  </a:lnTo>
                  <a:cubicBezTo>
                    <a:pt x="7084" y="2531"/>
                    <a:pt x="7085" y="2527"/>
                    <a:pt x="7085" y="2525"/>
                  </a:cubicBezTo>
                  <a:lnTo>
                    <a:pt x="7085" y="2525"/>
                  </a:lnTo>
                  <a:cubicBezTo>
                    <a:pt x="7103" y="2531"/>
                    <a:pt x="7118" y="2531"/>
                    <a:pt x="7132" y="2531"/>
                  </a:cubicBezTo>
                  <a:cubicBezTo>
                    <a:pt x="7147" y="2531"/>
                    <a:pt x="7162" y="2531"/>
                    <a:pt x="7180" y="2537"/>
                  </a:cubicBezTo>
                  <a:cubicBezTo>
                    <a:pt x="7180" y="2525"/>
                    <a:pt x="7168" y="2513"/>
                    <a:pt x="7168" y="2501"/>
                  </a:cubicBezTo>
                  <a:lnTo>
                    <a:pt x="7168" y="2501"/>
                  </a:lnTo>
                  <a:cubicBezTo>
                    <a:pt x="7180" y="2501"/>
                    <a:pt x="7204" y="2513"/>
                    <a:pt x="7216" y="2537"/>
                  </a:cubicBezTo>
                  <a:cubicBezTo>
                    <a:pt x="7216" y="2560"/>
                    <a:pt x="7180" y="2560"/>
                    <a:pt x="7156" y="2560"/>
                  </a:cubicBezTo>
                  <a:cubicBezTo>
                    <a:pt x="7131" y="2552"/>
                    <a:pt x="7118" y="2543"/>
                    <a:pt x="7116" y="2543"/>
                  </a:cubicBezTo>
                  <a:lnTo>
                    <a:pt x="7116" y="2543"/>
                  </a:lnTo>
                  <a:cubicBezTo>
                    <a:pt x="7116" y="2543"/>
                    <a:pt x="7117" y="2545"/>
                    <a:pt x="7120" y="2548"/>
                  </a:cubicBezTo>
                  <a:cubicBezTo>
                    <a:pt x="7109" y="2554"/>
                    <a:pt x="7101" y="2556"/>
                    <a:pt x="7095" y="2556"/>
                  </a:cubicBezTo>
                  <a:cubicBezTo>
                    <a:pt x="7084" y="2556"/>
                    <a:pt x="7083" y="2546"/>
                    <a:pt x="7084" y="2537"/>
                  </a:cubicBezTo>
                  <a:lnTo>
                    <a:pt x="7084" y="2537"/>
                  </a:lnTo>
                  <a:cubicBezTo>
                    <a:pt x="7047" y="2537"/>
                    <a:pt x="7039" y="2552"/>
                    <a:pt x="7025" y="2552"/>
                  </a:cubicBezTo>
                  <a:cubicBezTo>
                    <a:pt x="7022" y="2552"/>
                    <a:pt x="7018" y="2551"/>
                    <a:pt x="7013" y="2548"/>
                  </a:cubicBezTo>
                  <a:lnTo>
                    <a:pt x="7013" y="2548"/>
                  </a:lnTo>
                  <a:cubicBezTo>
                    <a:pt x="7019" y="2554"/>
                    <a:pt x="7022" y="2557"/>
                    <a:pt x="7021" y="2557"/>
                  </a:cubicBezTo>
                  <a:cubicBezTo>
                    <a:pt x="7019" y="2557"/>
                    <a:pt x="7013" y="2554"/>
                    <a:pt x="7001" y="2548"/>
                  </a:cubicBezTo>
                  <a:cubicBezTo>
                    <a:pt x="7001" y="2548"/>
                    <a:pt x="7001" y="2548"/>
                    <a:pt x="6990" y="2537"/>
                  </a:cubicBezTo>
                  <a:lnTo>
                    <a:pt x="7001" y="2537"/>
                  </a:lnTo>
                  <a:lnTo>
                    <a:pt x="7001" y="2525"/>
                  </a:lnTo>
                  <a:cubicBezTo>
                    <a:pt x="6998" y="2510"/>
                    <a:pt x="6992" y="2506"/>
                    <a:pt x="6985" y="2506"/>
                  </a:cubicBezTo>
                  <a:cubicBezTo>
                    <a:pt x="6972" y="2506"/>
                    <a:pt x="6955" y="2519"/>
                    <a:pt x="6937" y="2519"/>
                  </a:cubicBezTo>
                  <a:cubicBezTo>
                    <a:pt x="6931" y="2519"/>
                    <a:pt x="6924" y="2517"/>
                    <a:pt x="6918" y="2513"/>
                  </a:cubicBezTo>
                  <a:lnTo>
                    <a:pt x="6930" y="2513"/>
                  </a:lnTo>
                  <a:cubicBezTo>
                    <a:pt x="6920" y="2493"/>
                    <a:pt x="6926" y="2443"/>
                    <a:pt x="6916" y="2443"/>
                  </a:cubicBezTo>
                  <a:cubicBezTo>
                    <a:pt x="6914" y="2443"/>
                    <a:pt x="6911" y="2446"/>
                    <a:pt x="6906" y="2453"/>
                  </a:cubicBezTo>
                  <a:cubicBezTo>
                    <a:pt x="6906" y="2449"/>
                    <a:pt x="6905" y="2448"/>
                    <a:pt x="6903" y="2448"/>
                  </a:cubicBezTo>
                  <a:cubicBezTo>
                    <a:pt x="6898" y="2448"/>
                    <a:pt x="6890" y="2453"/>
                    <a:pt x="6882" y="2453"/>
                  </a:cubicBezTo>
                  <a:cubicBezTo>
                    <a:pt x="6875" y="2460"/>
                    <a:pt x="6864" y="2463"/>
                    <a:pt x="6858" y="2464"/>
                  </a:cubicBezTo>
                  <a:lnTo>
                    <a:pt x="6858" y="2464"/>
                  </a:lnTo>
                  <a:cubicBezTo>
                    <a:pt x="6846" y="2441"/>
                    <a:pt x="6823" y="2441"/>
                    <a:pt x="6811" y="2417"/>
                  </a:cubicBezTo>
                  <a:cubicBezTo>
                    <a:pt x="6811" y="2417"/>
                    <a:pt x="6799" y="2406"/>
                    <a:pt x="6787" y="2406"/>
                  </a:cubicBezTo>
                  <a:cubicBezTo>
                    <a:pt x="6763" y="2406"/>
                    <a:pt x="6751" y="2406"/>
                    <a:pt x="6787" y="2394"/>
                  </a:cubicBezTo>
                  <a:lnTo>
                    <a:pt x="6787" y="2382"/>
                  </a:lnTo>
                  <a:cubicBezTo>
                    <a:pt x="6775" y="2382"/>
                    <a:pt x="6787" y="2370"/>
                    <a:pt x="6787" y="2370"/>
                  </a:cubicBezTo>
                  <a:cubicBezTo>
                    <a:pt x="6787" y="2275"/>
                    <a:pt x="6692" y="2310"/>
                    <a:pt x="6704" y="2227"/>
                  </a:cubicBezTo>
                  <a:cubicBezTo>
                    <a:pt x="6668" y="2227"/>
                    <a:pt x="6668" y="2263"/>
                    <a:pt x="6656" y="2275"/>
                  </a:cubicBezTo>
                  <a:cubicBezTo>
                    <a:pt x="6632" y="2275"/>
                    <a:pt x="6585" y="2251"/>
                    <a:pt x="6561" y="2239"/>
                  </a:cubicBezTo>
                  <a:cubicBezTo>
                    <a:pt x="6573" y="2191"/>
                    <a:pt x="6573" y="2084"/>
                    <a:pt x="6644" y="2072"/>
                  </a:cubicBezTo>
                  <a:cubicBezTo>
                    <a:pt x="6641" y="2061"/>
                    <a:pt x="6638" y="2057"/>
                    <a:pt x="6634" y="2057"/>
                  </a:cubicBezTo>
                  <a:cubicBezTo>
                    <a:pt x="6624" y="2057"/>
                    <a:pt x="6609" y="2088"/>
                    <a:pt x="6594" y="2088"/>
                  </a:cubicBezTo>
                  <a:cubicBezTo>
                    <a:pt x="6591" y="2088"/>
                    <a:pt x="6588" y="2087"/>
                    <a:pt x="6585" y="2084"/>
                  </a:cubicBezTo>
                  <a:lnTo>
                    <a:pt x="6585" y="2072"/>
                  </a:lnTo>
                  <a:cubicBezTo>
                    <a:pt x="6585" y="2096"/>
                    <a:pt x="6573" y="2120"/>
                    <a:pt x="6549" y="2144"/>
                  </a:cubicBezTo>
                  <a:cubicBezTo>
                    <a:pt x="6545" y="2147"/>
                    <a:pt x="6541" y="2149"/>
                    <a:pt x="6537" y="2149"/>
                  </a:cubicBezTo>
                  <a:cubicBezTo>
                    <a:pt x="6514" y="2149"/>
                    <a:pt x="6489" y="2106"/>
                    <a:pt x="6489" y="2096"/>
                  </a:cubicBezTo>
                  <a:lnTo>
                    <a:pt x="6549" y="2084"/>
                  </a:lnTo>
                  <a:cubicBezTo>
                    <a:pt x="6513" y="2036"/>
                    <a:pt x="6442" y="2072"/>
                    <a:pt x="6382" y="2036"/>
                  </a:cubicBezTo>
                  <a:cubicBezTo>
                    <a:pt x="6394" y="1989"/>
                    <a:pt x="6442" y="2001"/>
                    <a:pt x="6478" y="1989"/>
                  </a:cubicBezTo>
                  <a:lnTo>
                    <a:pt x="6466" y="1941"/>
                  </a:lnTo>
                  <a:lnTo>
                    <a:pt x="6501" y="1941"/>
                  </a:lnTo>
                  <a:cubicBezTo>
                    <a:pt x="6489" y="1905"/>
                    <a:pt x="6454" y="1905"/>
                    <a:pt x="6466" y="1858"/>
                  </a:cubicBezTo>
                  <a:lnTo>
                    <a:pt x="6466" y="1858"/>
                  </a:lnTo>
                  <a:cubicBezTo>
                    <a:pt x="6470" y="1861"/>
                    <a:pt x="6473" y="1862"/>
                    <a:pt x="6477" y="1862"/>
                  </a:cubicBezTo>
                  <a:cubicBezTo>
                    <a:pt x="6496" y="1862"/>
                    <a:pt x="6503" y="1820"/>
                    <a:pt x="6525" y="1820"/>
                  </a:cubicBezTo>
                  <a:cubicBezTo>
                    <a:pt x="6531" y="1820"/>
                    <a:pt x="6539" y="1824"/>
                    <a:pt x="6549" y="1834"/>
                  </a:cubicBezTo>
                  <a:cubicBezTo>
                    <a:pt x="6561" y="1810"/>
                    <a:pt x="6489" y="1798"/>
                    <a:pt x="6537" y="1786"/>
                  </a:cubicBezTo>
                  <a:cubicBezTo>
                    <a:pt x="6532" y="1785"/>
                    <a:pt x="6528" y="1784"/>
                    <a:pt x="6525" y="1784"/>
                  </a:cubicBezTo>
                  <a:cubicBezTo>
                    <a:pt x="6504" y="1784"/>
                    <a:pt x="6512" y="1812"/>
                    <a:pt x="6501" y="1822"/>
                  </a:cubicBezTo>
                  <a:cubicBezTo>
                    <a:pt x="6498" y="1823"/>
                    <a:pt x="6495" y="1823"/>
                    <a:pt x="6492" y="1823"/>
                  </a:cubicBezTo>
                  <a:cubicBezTo>
                    <a:pt x="6457" y="1823"/>
                    <a:pt x="6477" y="1761"/>
                    <a:pt x="6466" y="1739"/>
                  </a:cubicBezTo>
                  <a:cubicBezTo>
                    <a:pt x="6478" y="1739"/>
                    <a:pt x="6486" y="1742"/>
                    <a:pt x="6494" y="1742"/>
                  </a:cubicBezTo>
                  <a:cubicBezTo>
                    <a:pt x="6501" y="1742"/>
                    <a:pt x="6507" y="1739"/>
                    <a:pt x="6513" y="1727"/>
                  </a:cubicBezTo>
                  <a:cubicBezTo>
                    <a:pt x="6501" y="1715"/>
                    <a:pt x="6478" y="1691"/>
                    <a:pt x="6513" y="1667"/>
                  </a:cubicBezTo>
                  <a:cubicBezTo>
                    <a:pt x="6478" y="1667"/>
                    <a:pt x="6513" y="1632"/>
                    <a:pt x="6513" y="1608"/>
                  </a:cubicBezTo>
                  <a:lnTo>
                    <a:pt x="6513" y="1608"/>
                  </a:lnTo>
                  <a:cubicBezTo>
                    <a:pt x="6504" y="1626"/>
                    <a:pt x="6488" y="1651"/>
                    <a:pt x="6465" y="1651"/>
                  </a:cubicBezTo>
                  <a:cubicBezTo>
                    <a:pt x="6458" y="1651"/>
                    <a:pt x="6450" y="1649"/>
                    <a:pt x="6442" y="1644"/>
                  </a:cubicBezTo>
                  <a:cubicBezTo>
                    <a:pt x="6430" y="1620"/>
                    <a:pt x="6430" y="1608"/>
                    <a:pt x="6442" y="1560"/>
                  </a:cubicBezTo>
                  <a:lnTo>
                    <a:pt x="6442" y="1560"/>
                  </a:lnTo>
                  <a:lnTo>
                    <a:pt x="6418" y="1596"/>
                  </a:lnTo>
                  <a:cubicBezTo>
                    <a:pt x="6382" y="1548"/>
                    <a:pt x="6466" y="1536"/>
                    <a:pt x="6466" y="1489"/>
                  </a:cubicBezTo>
                  <a:cubicBezTo>
                    <a:pt x="6478" y="1513"/>
                    <a:pt x="6478" y="1524"/>
                    <a:pt x="6501" y="1548"/>
                  </a:cubicBezTo>
                  <a:cubicBezTo>
                    <a:pt x="6489" y="1524"/>
                    <a:pt x="6478" y="1477"/>
                    <a:pt x="6466" y="1429"/>
                  </a:cubicBezTo>
                  <a:lnTo>
                    <a:pt x="6537" y="1405"/>
                  </a:lnTo>
                  <a:cubicBezTo>
                    <a:pt x="6513" y="1394"/>
                    <a:pt x="6549" y="1358"/>
                    <a:pt x="6513" y="1346"/>
                  </a:cubicBezTo>
                  <a:cubicBezTo>
                    <a:pt x="6521" y="1340"/>
                    <a:pt x="6526" y="1338"/>
                    <a:pt x="6531" y="1338"/>
                  </a:cubicBezTo>
                  <a:cubicBezTo>
                    <a:pt x="6555" y="1338"/>
                    <a:pt x="6541" y="1407"/>
                    <a:pt x="6561" y="1417"/>
                  </a:cubicBezTo>
                  <a:cubicBezTo>
                    <a:pt x="6609" y="1370"/>
                    <a:pt x="6525" y="1346"/>
                    <a:pt x="6597" y="1310"/>
                  </a:cubicBezTo>
                  <a:lnTo>
                    <a:pt x="6597" y="1310"/>
                  </a:lnTo>
                  <a:lnTo>
                    <a:pt x="6620" y="1334"/>
                  </a:lnTo>
                  <a:cubicBezTo>
                    <a:pt x="6632" y="1322"/>
                    <a:pt x="6632" y="1274"/>
                    <a:pt x="6644" y="1274"/>
                  </a:cubicBezTo>
                  <a:lnTo>
                    <a:pt x="6644" y="1274"/>
                  </a:lnTo>
                  <a:cubicBezTo>
                    <a:pt x="6632" y="1274"/>
                    <a:pt x="6632" y="1286"/>
                    <a:pt x="6632" y="1298"/>
                  </a:cubicBezTo>
                  <a:cubicBezTo>
                    <a:pt x="6573" y="1263"/>
                    <a:pt x="6620" y="1191"/>
                    <a:pt x="6549" y="1167"/>
                  </a:cubicBezTo>
                  <a:lnTo>
                    <a:pt x="6537" y="1191"/>
                  </a:lnTo>
                  <a:cubicBezTo>
                    <a:pt x="6537" y="1155"/>
                    <a:pt x="6513" y="1108"/>
                    <a:pt x="6537" y="1084"/>
                  </a:cubicBezTo>
                  <a:close/>
                  <a:moveTo>
                    <a:pt x="7621" y="2560"/>
                  </a:moveTo>
                  <a:cubicBezTo>
                    <a:pt x="7632" y="2583"/>
                    <a:pt x="7612" y="2594"/>
                    <a:pt x="7599" y="2606"/>
                  </a:cubicBezTo>
                  <a:lnTo>
                    <a:pt x="7599" y="2606"/>
                  </a:lnTo>
                  <a:cubicBezTo>
                    <a:pt x="7605" y="2588"/>
                    <a:pt x="7612" y="2572"/>
                    <a:pt x="7621" y="2560"/>
                  </a:cubicBezTo>
                  <a:close/>
                  <a:moveTo>
                    <a:pt x="7515" y="2750"/>
                  </a:moveTo>
                  <a:lnTo>
                    <a:pt x="7515" y="2750"/>
                  </a:lnTo>
                  <a:cubicBezTo>
                    <a:pt x="7514" y="2750"/>
                    <a:pt x="7514" y="2751"/>
                    <a:pt x="7513" y="2751"/>
                  </a:cubicBezTo>
                  <a:cubicBezTo>
                    <a:pt x="7515" y="2752"/>
                    <a:pt x="7515" y="2753"/>
                    <a:pt x="7516" y="2753"/>
                  </a:cubicBezTo>
                  <a:cubicBezTo>
                    <a:pt x="7516" y="2753"/>
                    <a:pt x="7516" y="2752"/>
                    <a:pt x="7515" y="2750"/>
                  </a:cubicBezTo>
                  <a:close/>
                  <a:moveTo>
                    <a:pt x="7162" y="2818"/>
                  </a:moveTo>
                  <a:cubicBezTo>
                    <a:pt x="7163" y="2819"/>
                    <a:pt x="7165" y="2821"/>
                    <a:pt x="7168" y="2822"/>
                  </a:cubicBezTo>
                  <a:cubicBezTo>
                    <a:pt x="7166" y="2821"/>
                    <a:pt x="7163" y="2819"/>
                    <a:pt x="7162" y="2818"/>
                  </a:cubicBezTo>
                  <a:close/>
                  <a:moveTo>
                    <a:pt x="4906" y="0"/>
                  </a:moveTo>
                  <a:cubicBezTo>
                    <a:pt x="4873" y="33"/>
                    <a:pt x="4870" y="97"/>
                    <a:pt x="4804" y="97"/>
                  </a:cubicBezTo>
                  <a:cubicBezTo>
                    <a:pt x="4799" y="97"/>
                    <a:pt x="4793" y="97"/>
                    <a:pt x="4787" y="96"/>
                  </a:cubicBezTo>
                  <a:lnTo>
                    <a:pt x="4823" y="48"/>
                  </a:lnTo>
                  <a:cubicBezTo>
                    <a:pt x="4817" y="47"/>
                    <a:pt x="4812" y="47"/>
                    <a:pt x="4808" y="47"/>
                  </a:cubicBezTo>
                  <a:cubicBezTo>
                    <a:pt x="4745" y="47"/>
                    <a:pt x="4781" y="120"/>
                    <a:pt x="4704" y="120"/>
                  </a:cubicBezTo>
                  <a:cubicBezTo>
                    <a:pt x="4739" y="120"/>
                    <a:pt x="4680" y="167"/>
                    <a:pt x="4739" y="167"/>
                  </a:cubicBezTo>
                  <a:cubicBezTo>
                    <a:pt x="4717" y="182"/>
                    <a:pt x="4691" y="192"/>
                    <a:pt x="4662" y="192"/>
                  </a:cubicBezTo>
                  <a:cubicBezTo>
                    <a:pt x="4645" y="192"/>
                    <a:pt x="4626" y="188"/>
                    <a:pt x="4608" y="179"/>
                  </a:cubicBezTo>
                  <a:cubicBezTo>
                    <a:pt x="4596" y="191"/>
                    <a:pt x="4608" y="203"/>
                    <a:pt x="4608" y="215"/>
                  </a:cubicBezTo>
                  <a:cubicBezTo>
                    <a:pt x="4619" y="222"/>
                    <a:pt x="4628" y="225"/>
                    <a:pt x="4636" y="225"/>
                  </a:cubicBezTo>
                  <a:cubicBezTo>
                    <a:pt x="4656" y="225"/>
                    <a:pt x="4672" y="210"/>
                    <a:pt x="4689" y="210"/>
                  </a:cubicBezTo>
                  <a:cubicBezTo>
                    <a:pt x="4697" y="210"/>
                    <a:pt x="4706" y="214"/>
                    <a:pt x="4715" y="227"/>
                  </a:cubicBezTo>
                  <a:lnTo>
                    <a:pt x="4751" y="179"/>
                  </a:lnTo>
                  <a:cubicBezTo>
                    <a:pt x="4799" y="191"/>
                    <a:pt x="4799" y="239"/>
                    <a:pt x="4775" y="262"/>
                  </a:cubicBezTo>
                  <a:cubicBezTo>
                    <a:pt x="4783" y="262"/>
                    <a:pt x="4791" y="257"/>
                    <a:pt x="4795" y="257"/>
                  </a:cubicBezTo>
                  <a:cubicBezTo>
                    <a:pt x="4797" y="257"/>
                    <a:pt x="4799" y="258"/>
                    <a:pt x="4799" y="262"/>
                  </a:cubicBezTo>
                  <a:cubicBezTo>
                    <a:pt x="4802" y="286"/>
                    <a:pt x="4800" y="293"/>
                    <a:pt x="4794" y="293"/>
                  </a:cubicBezTo>
                  <a:cubicBezTo>
                    <a:pt x="4786" y="293"/>
                    <a:pt x="4769" y="274"/>
                    <a:pt x="4756" y="274"/>
                  </a:cubicBezTo>
                  <a:cubicBezTo>
                    <a:pt x="4748" y="274"/>
                    <a:pt x="4742" y="280"/>
                    <a:pt x="4739" y="298"/>
                  </a:cubicBezTo>
                  <a:lnTo>
                    <a:pt x="4763" y="298"/>
                  </a:lnTo>
                  <a:cubicBezTo>
                    <a:pt x="4771" y="330"/>
                    <a:pt x="4742" y="340"/>
                    <a:pt x="4707" y="340"/>
                  </a:cubicBezTo>
                  <a:cubicBezTo>
                    <a:pt x="4690" y="340"/>
                    <a:pt x="4672" y="338"/>
                    <a:pt x="4656" y="334"/>
                  </a:cubicBezTo>
                  <a:cubicBezTo>
                    <a:pt x="4620" y="310"/>
                    <a:pt x="4573" y="310"/>
                    <a:pt x="4573" y="274"/>
                  </a:cubicBezTo>
                  <a:lnTo>
                    <a:pt x="4632" y="251"/>
                  </a:lnTo>
                  <a:cubicBezTo>
                    <a:pt x="4625" y="246"/>
                    <a:pt x="4618" y="244"/>
                    <a:pt x="4611" y="244"/>
                  </a:cubicBezTo>
                  <a:cubicBezTo>
                    <a:pt x="4582" y="244"/>
                    <a:pt x="4553" y="274"/>
                    <a:pt x="4525" y="274"/>
                  </a:cubicBezTo>
                  <a:cubicBezTo>
                    <a:pt x="4525" y="262"/>
                    <a:pt x="4513" y="262"/>
                    <a:pt x="4513" y="262"/>
                  </a:cubicBezTo>
                  <a:cubicBezTo>
                    <a:pt x="4513" y="262"/>
                    <a:pt x="4513" y="274"/>
                    <a:pt x="4513" y="274"/>
                  </a:cubicBezTo>
                  <a:cubicBezTo>
                    <a:pt x="4513" y="274"/>
                    <a:pt x="4501" y="262"/>
                    <a:pt x="4501" y="262"/>
                  </a:cubicBezTo>
                  <a:cubicBezTo>
                    <a:pt x="4473" y="262"/>
                    <a:pt x="4436" y="278"/>
                    <a:pt x="4411" y="278"/>
                  </a:cubicBezTo>
                  <a:cubicBezTo>
                    <a:pt x="4404" y="278"/>
                    <a:pt x="4399" y="277"/>
                    <a:pt x="4394" y="274"/>
                  </a:cubicBezTo>
                  <a:lnTo>
                    <a:pt x="4394" y="274"/>
                  </a:lnTo>
                  <a:lnTo>
                    <a:pt x="4406" y="310"/>
                  </a:lnTo>
                  <a:lnTo>
                    <a:pt x="4406" y="286"/>
                  </a:lnTo>
                  <a:cubicBezTo>
                    <a:pt x="4430" y="286"/>
                    <a:pt x="4465" y="310"/>
                    <a:pt x="4453" y="334"/>
                  </a:cubicBezTo>
                  <a:cubicBezTo>
                    <a:pt x="4444" y="338"/>
                    <a:pt x="4435" y="339"/>
                    <a:pt x="4427" y="339"/>
                  </a:cubicBezTo>
                  <a:cubicBezTo>
                    <a:pt x="4387" y="339"/>
                    <a:pt x="4368" y="294"/>
                    <a:pt x="4358" y="274"/>
                  </a:cubicBezTo>
                  <a:cubicBezTo>
                    <a:pt x="4363" y="248"/>
                    <a:pt x="4375" y="243"/>
                    <a:pt x="4389" y="243"/>
                  </a:cubicBezTo>
                  <a:cubicBezTo>
                    <a:pt x="4400" y="243"/>
                    <a:pt x="4411" y="246"/>
                    <a:pt x="4421" y="246"/>
                  </a:cubicBezTo>
                  <a:cubicBezTo>
                    <a:pt x="4429" y="246"/>
                    <a:pt x="4436" y="244"/>
                    <a:pt x="4442" y="239"/>
                  </a:cubicBezTo>
                  <a:cubicBezTo>
                    <a:pt x="4433" y="221"/>
                    <a:pt x="4422" y="216"/>
                    <a:pt x="4409" y="216"/>
                  </a:cubicBezTo>
                  <a:cubicBezTo>
                    <a:pt x="4395" y="216"/>
                    <a:pt x="4377" y="222"/>
                    <a:pt x="4354" y="222"/>
                  </a:cubicBezTo>
                  <a:cubicBezTo>
                    <a:pt x="4341" y="222"/>
                    <a:pt x="4327" y="220"/>
                    <a:pt x="4311" y="215"/>
                  </a:cubicBezTo>
                  <a:cubicBezTo>
                    <a:pt x="4323" y="185"/>
                    <a:pt x="4343" y="185"/>
                    <a:pt x="4363" y="185"/>
                  </a:cubicBezTo>
                  <a:cubicBezTo>
                    <a:pt x="4382" y="185"/>
                    <a:pt x="4400" y="185"/>
                    <a:pt x="4406" y="155"/>
                  </a:cubicBezTo>
                  <a:cubicBezTo>
                    <a:pt x="4355" y="155"/>
                    <a:pt x="4339" y="181"/>
                    <a:pt x="4305" y="181"/>
                  </a:cubicBezTo>
                  <a:cubicBezTo>
                    <a:pt x="4300" y="181"/>
                    <a:pt x="4294" y="181"/>
                    <a:pt x="4287" y="179"/>
                  </a:cubicBezTo>
                  <a:cubicBezTo>
                    <a:pt x="4287" y="155"/>
                    <a:pt x="4334" y="143"/>
                    <a:pt x="4334" y="120"/>
                  </a:cubicBezTo>
                  <a:lnTo>
                    <a:pt x="4299" y="108"/>
                  </a:lnTo>
                  <a:cubicBezTo>
                    <a:pt x="4382" y="96"/>
                    <a:pt x="4275" y="36"/>
                    <a:pt x="4346" y="12"/>
                  </a:cubicBezTo>
                  <a:cubicBezTo>
                    <a:pt x="4341" y="9"/>
                    <a:pt x="4336" y="7"/>
                    <a:pt x="4332" y="7"/>
                  </a:cubicBezTo>
                  <a:cubicBezTo>
                    <a:pt x="4311" y="7"/>
                    <a:pt x="4297" y="41"/>
                    <a:pt x="4270" y="41"/>
                  </a:cubicBezTo>
                  <a:cubicBezTo>
                    <a:pt x="4264" y="41"/>
                    <a:pt x="4258" y="40"/>
                    <a:pt x="4251" y="36"/>
                  </a:cubicBezTo>
                  <a:lnTo>
                    <a:pt x="4251" y="36"/>
                  </a:lnTo>
                  <a:cubicBezTo>
                    <a:pt x="4263" y="60"/>
                    <a:pt x="4311" y="96"/>
                    <a:pt x="4263" y="120"/>
                  </a:cubicBezTo>
                  <a:lnTo>
                    <a:pt x="4215" y="108"/>
                  </a:lnTo>
                  <a:cubicBezTo>
                    <a:pt x="4192" y="84"/>
                    <a:pt x="4263" y="48"/>
                    <a:pt x="4227" y="24"/>
                  </a:cubicBezTo>
                  <a:lnTo>
                    <a:pt x="4227" y="24"/>
                  </a:lnTo>
                  <a:lnTo>
                    <a:pt x="4168" y="48"/>
                  </a:lnTo>
                  <a:cubicBezTo>
                    <a:pt x="4180" y="72"/>
                    <a:pt x="4203" y="72"/>
                    <a:pt x="4192" y="96"/>
                  </a:cubicBezTo>
                  <a:cubicBezTo>
                    <a:pt x="4189" y="95"/>
                    <a:pt x="4187" y="95"/>
                    <a:pt x="4185" y="95"/>
                  </a:cubicBezTo>
                  <a:cubicBezTo>
                    <a:pt x="4154" y="95"/>
                    <a:pt x="4142" y="170"/>
                    <a:pt x="4120" y="203"/>
                  </a:cubicBezTo>
                  <a:cubicBezTo>
                    <a:pt x="4084" y="203"/>
                    <a:pt x="4072" y="203"/>
                    <a:pt x="4049" y="179"/>
                  </a:cubicBezTo>
                  <a:cubicBezTo>
                    <a:pt x="3989" y="239"/>
                    <a:pt x="3906" y="262"/>
                    <a:pt x="3846" y="310"/>
                  </a:cubicBezTo>
                  <a:cubicBezTo>
                    <a:pt x="3882" y="274"/>
                    <a:pt x="3834" y="262"/>
                    <a:pt x="3811" y="239"/>
                  </a:cubicBezTo>
                  <a:cubicBezTo>
                    <a:pt x="3858" y="227"/>
                    <a:pt x="3846" y="167"/>
                    <a:pt x="3834" y="131"/>
                  </a:cubicBezTo>
                  <a:lnTo>
                    <a:pt x="3834" y="131"/>
                  </a:lnTo>
                  <a:cubicBezTo>
                    <a:pt x="3811" y="143"/>
                    <a:pt x="3799" y="203"/>
                    <a:pt x="3811" y="215"/>
                  </a:cubicBezTo>
                  <a:cubicBezTo>
                    <a:pt x="3806" y="214"/>
                    <a:pt x="3802" y="213"/>
                    <a:pt x="3799" y="213"/>
                  </a:cubicBezTo>
                  <a:cubicBezTo>
                    <a:pt x="3773" y="213"/>
                    <a:pt x="3778" y="244"/>
                    <a:pt x="3758" y="244"/>
                  </a:cubicBezTo>
                  <a:cubicBezTo>
                    <a:pt x="3753" y="244"/>
                    <a:pt x="3747" y="243"/>
                    <a:pt x="3739" y="239"/>
                  </a:cubicBezTo>
                  <a:cubicBezTo>
                    <a:pt x="3703" y="227"/>
                    <a:pt x="3739" y="179"/>
                    <a:pt x="3727" y="167"/>
                  </a:cubicBezTo>
                  <a:lnTo>
                    <a:pt x="3727" y="167"/>
                  </a:lnTo>
                  <a:cubicBezTo>
                    <a:pt x="3668" y="179"/>
                    <a:pt x="3727" y="227"/>
                    <a:pt x="3668" y="227"/>
                  </a:cubicBezTo>
                  <a:cubicBezTo>
                    <a:pt x="3668" y="227"/>
                    <a:pt x="3668" y="227"/>
                    <a:pt x="3668" y="215"/>
                  </a:cubicBezTo>
                  <a:cubicBezTo>
                    <a:pt x="3632" y="215"/>
                    <a:pt x="3596" y="239"/>
                    <a:pt x="3596" y="262"/>
                  </a:cubicBezTo>
                  <a:cubicBezTo>
                    <a:pt x="3584" y="247"/>
                    <a:pt x="3571" y="242"/>
                    <a:pt x="3559" y="242"/>
                  </a:cubicBezTo>
                  <a:cubicBezTo>
                    <a:pt x="3539" y="242"/>
                    <a:pt x="3522" y="255"/>
                    <a:pt x="3509" y="255"/>
                  </a:cubicBezTo>
                  <a:cubicBezTo>
                    <a:pt x="3500" y="255"/>
                    <a:pt x="3493" y="248"/>
                    <a:pt x="3489" y="227"/>
                  </a:cubicBezTo>
                  <a:lnTo>
                    <a:pt x="3489" y="227"/>
                  </a:lnTo>
                  <a:cubicBezTo>
                    <a:pt x="3418" y="274"/>
                    <a:pt x="3513" y="262"/>
                    <a:pt x="3501" y="286"/>
                  </a:cubicBezTo>
                  <a:cubicBezTo>
                    <a:pt x="3486" y="309"/>
                    <a:pt x="3456" y="317"/>
                    <a:pt x="3431" y="317"/>
                  </a:cubicBezTo>
                  <a:cubicBezTo>
                    <a:pt x="3416" y="317"/>
                    <a:pt x="3403" y="314"/>
                    <a:pt x="3394" y="310"/>
                  </a:cubicBezTo>
                  <a:cubicBezTo>
                    <a:pt x="3418" y="310"/>
                    <a:pt x="3430" y="286"/>
                    <a:pt x="3441" y="286"/>
                  </a:cubicBezTo>
                  <a:lnTo>
                    <a:pt x="3418" y="251"/>
                  </a:lnTo>
                  <a:cubicBezTo>
                    <a:pt x="3413" y="250"/>
                    <a:pt x="3409" y="250"/>
                    <a:pt x="3405" y="250"/>
                  </a:cubicBezTo>
                  <a:cubicBezTo>
                    <a:pt x="3320" y="250"/>
                    <a:pt x="3372" y="358"/>
                    <a:pt x="3298" y="358"/>
                  </a:cubicBezTo>
                  <a:cubicBezTo>
                    <a:pt x="3295" y="358"/>
                    <a:pt x="3291" y="358"/>
                    <a:pt x="3287" y="358"/>
                  </a:cubicBezTo>
                  <a:cubicBezTo>
                    <a:pt x="3322" y="322"/>
                    <a:pt x="3287" y="322"/>
                    <a:pt x="3299" y="274"/>
                  </a:cubicBezTo>
                  <a:lnTo>
                    <a:pt x="3299" y="274"/>
                  </a:lnTo>
                  <a:cubicBezTo>
                    <a:pt x="3287" y="298"/>
                    <a:pt x="3215" y="298"/>
                    <a:pt x="3275" y="322"/>
                  </a:cubicBezTo>
                  <a:cubicBezTo>
                    <a:pt x="3239" y="334"/>
                    <a:pt x="3203" y="334"/>
                    <a:pt x="3180" y="334"/>
                  </a:cubicBezTo>
                  <a:cubicBezTo>
                    <a:pt x="3156" y="358"/>
                    <a:pt x="3132" y="381"/>
                    <a:pt x="3120" y="417"/>
                  </a:cubicBezTo>
                  <a:cubicBezTo>
                    <a:pt x="3072" y="417"/>
                    <a:pt x="3025" y="405"/>
                    <a:pt x="3001" y="393"/>
                  </a:cubicBezTo>
                  <a:cubicBezTo>
                    <a:pt x="2906" y="453"/>
                    <a:pt x="2799" y="441"/>
                    <a:pt x="2703" y="512"/>
                  </a:cubicBezTo>
                  <a:lnTo>
                    <a:pt x="2715" y="512"/>
                  </a:lnTo>
                  <a:cubicBezTo>
                    <a:pt x="2632" y="536"/>
                    <a:pt x="2775" y="560"/>
                    <a:pt x="2691" y="584"/>
                  </a:cubicBezTo>
                  <a:cubicBezTo>
                    <a:pt x="2686" y="558"/>
                    <a:pt x="2672" y="552"/>
                    <a:pt x="2654" y="552"/>
                  </a:cubicBezTo>
                  <a:cubicBezTo>
                    <a:pt x="2641" y="552"/>
                    <a:pt x="2627" y="555"/>
                    <a:pt x="2613" y="555"/>
                  </a:cubicBezTo>
                  <a:cubicBezTo>
                    <a:pt x="2602" y="555"/>
                    <a:pt x="2593" y="554"/>
                    <a:pt x="2584" y="548"/>
                  </a:cubicBezTo>
                  <a:cubicBezTo>
                    <a:pt x="2477" y="572"/>
                    <a:pt x="2429" y="667"/>
                    <a:pt x="2322" y="667"/>
                  </a:cubicBezTo>
                  <a:cubicBezTo>
                    <a:pt x="2322" y="667"/>
                    <a:pt x="2322" y="643"/>
                    <a:pt x="2334" y="632"/>
                  </a:cubicBezTo>
                  <a:lnTo>
                    <a:pt x="2334" y="632"/>
                  </a:lnTo>
                  <a:cubicBezTo>
                    <a:pt x="2251" y="655"/>
                    <a:pt x="2203" y="691"/>
                    <a:pt x="2144" y="715"/>
                  </a:cubicBezTo>
                  <a:lnTo>
                    <a:pt x="2144" y="703"/>
                  </a:lnTo>
                  <a:cubicBezTo>
                    <a:pt x="2025" y="715"/>
                    <a:pt x="1953" y="810"/>
                    <a:pt x="1858" y="882"/>
                  </a:cubicBezTo>
                  <a:cubicBezTo>
                    <a:pt x="1858" y="870"/>
                    <a:pt x="1858" y="846"/>
                    <a:pt x="1858" y="834"/>
                  </a:cubicBezTo>
                  <a:cubicBezTo>
                    <a:pt x="1798" y="858"/>
                    <a:pt x="1715" y="893"/>
                    <a:pt x="1703" y="953"/>
                  </a:cubicBezTo>
                  <a:cubicBezTo>
                    <a:pt x="1694" y="952"/>
                    <a:pt x="1686" y="951"/>
                    <a:pt x="1680" y="951"/>
                  </a:cubicBezTo>
                  <a:cubicBezTo>
                    <a:pt x="1629" y="951"/>
                    <a:pt x="1657" y="989"/>
                    <a:pt x="1572" y="989"/>
                  </a:cubicBezTo>
                  <a:cubicBezTo>
                    <a:pt x="1560" y="977"/>
                    <a:pt x="1572" y="977"/>
                    <a:pt x="1572" y="965"/>
                  </a:cubicBezTo>
                  <a:lnTo>
                    <a:pt x="1572" y="965"/>
                  </a:lnTo>
                  <a:cubicBezTo>
                    <a:pt x="1525" y="977"/>
                    <a:pt x="1501" y="1001"/>
                    <a:pt x="1465" y="1013"/>
                  </a:cubicBezTo>
                  <a:cubicBezTo>
                    <a:pt x="1394" y="1096"/>
                    <a:pt x="1417" y="1167"/>
                    <a:pt x="1310" y="1203"/>
                  </a:cubicBezTo>
                  <a:cubicBezTo>
                    <a:pt x="1263" y="1143"/>
                    <a:pt x="1358" y="1155"/>
                    <a:pt x="1322" y="1096"/>
                  </a:cubicBezTo>
                  <a:lnTo>
                    <a:pt x="1322" y="1096"/>
                  </a:lnTo>
                  <a:cubicBezTo>
                    <a:pt x="1310" y="1120"/>
                    <a:pt x="1310" y="1143"/>
                    <a:pt x="1275" y="1143"/>
                  </a:cubicBezTo>
                  <a:cubicBezTo>
                    <a:pt x="1275" y="1108"/>
                    <a:pt x="1263" y="1132"/>
                    <a:pt x="1263" y="1096"/>
                  </a:cubicBezTo>
                  <a:cubicBezTo>
                    <a:pt x="1227" y="1096"/>
                    <a:pt x="1227" y="1215"/>
                    <a:pt x="1215" y="1215"/>
                  </a:cubicBezTo>
                  <a:cubicBezTo>
                    <a:pt x="1221" y="1221"/>
                    <a:pt x="1227" y="1224"/>
                    <a:pt x="1233" y="1224"/>
                  </a:cubicBezTo>
                  <a:cubicBezTo>
                    <a:pt x="1239" y="1224"/>
                    <a:pt x="1245" y="1221"/>
                    <a:pt x="1251" y="1215"/>
                  </a:cubicBezTo>
                  <a:lnTo>
                    <a:pt x="1251" y="1215"/>
                  </a:lnTo>
                  <a:cubicBezTo>
                    <a:pt x="1251" y="1263"/>
                    <a:pt x="1167" y="1274"/>
                    <a:pt x="1132" y="1322"/>
                  </a:cubicBezTo>
                  <a:cubicBezTo>
                    <a:pt x="1138" y="1316"/>
                    <a:pt x="1152" y="1310"/>
                    <a:pt x="1167" y="1310"/>
                  </a:cubicBezTo>
                  <a:cubicBezTo>
                    <a:pt x="1182" y="1310"/>
                    <a:pt x="1197" y="1316"/>
                    <a:pt x="1203" y="1334"/>
                  </a:cubicBezTo>
                  <a:cubicBezTo>
                    <a:pt x="1132" y="1358"/>
                    <a:pt x="1144" y="1441"/>
                    <a:pt x="1120" y="1489"/>
                  </a:cubicBezTo>
                  <a:cubicBezTo>
                    <a:pt x="1116" y="1489"/>
                    <a:pt x="1112" y="1490"/>
                    <a:pt x="1109" y="1490"/>
                  </a:cubicBezTo>
                  <a:cubicBezTo>
                    <a:pt x="1058" y="1490"/>
                    <a:pt x="1129" y="1403"/>
                    <a:pt x="1084" y="1370"/>
                  </a:cubicBezTo>
                  <a:cubicBezTo>
                    <a:pt x="1072" y="1358"/>
                    <a:pt x="1024" y="1334"/>
                    <a:pt x="1036" y="1310"/>
                  </a:cubicBezTo>
                  <a:lnTo>
                    <a:pt x="1036" y="1310"/>
                  </a:lnTo>
                  <a:cubicBezTo>
                    <a:pt x="977" y="1334"/>
                    <a:pt x="965" y="1394"/>
                    <a:pt x="929" y="1429"/>
                  </a:cubicBezTo>
                  <a:lnTo>
                    <a:pt x="917" y="1417"/>
                  </a:lnTo>
                  <a:cubicBezTo>
                    <a:pt x="858" y="1465"/>
                    <a:pt x="834" y="1560"/>
                    <a:pt x="763" y="1572"/>
                  </a:cubicBezTo>
                  <a:lnTo>
                    <a:pt x="798" y="1572"/>
                  </a:lnTo>
                  <a:cubicBezTo>
                    <a:pt x="798" y="1584"/>
                    <a:pt x="763" y="1596"/>
                    <a:pt x="763" y="1632"/>
                  </a:cubicBezTo>
                  <a:cubicBezTo>
                    <a:pt x="752" y="1621"/>
                    <a:pt x="713" y="1620"/>
                    <a:pt x="705" y="1603"/>
                  </a:cubicBezTo>
                  <a:lnTo>
                    <a:pt x="705" y="1603"/>
                  </a:lnTo>
                  <a:cubicBezTo>
                    <a:pt x="719" y="1682"/>
                    <a:pt x="596" y="1729"/>
                    <a:pt x="608" y="1810"/>
                  </a:cubicBezTo>
                  <a:cubicBezTo>
                    <a:pt x="572" y="1810"/>
                    <a:pt x="572" y="1775"/>
                    <a:pt x="560" y="1751"/>
                  </a:cubicBezTo>
                  <a:cubicBezTo>
                    <a:pt x="608" y="1739"/>
                    <a:pt x="632" y="1739"/>
                    <a:pt x="632" y="1703"/>
                  </a:cubicBezTo>
                  <a:lnTo>
                    <a:pt x="632" y="1703"/>
                  </a:lnTo>
                  <a:cubicBezTo>
                    <a:pt x="616" y="1713"/>
                    <a:pt x="601" y="1717"/>
                    <a:pt x="589" y="1717"/>
                  </a:cubicBezTo>
                  <a:cubicBezTo>
                    <a:pt x="572" y="1717"/>
                    <a:pt x="560" y="1710"/>
                    <a:pt x="560" y="1703"/>
                  </a:cubicBezTo>
                  <a:cubicBezTo>
                    <a:pt x="560" y="1763"/>
                    <a:pt x="489" y="1834"/>
                    <a:pt x="501" y="1894"/>
                  </a:cubicBezTo>
                  <a:cubicBezTo>
                    <a:pt x="465" y="1882"/>
                    <a:pt x="441" y="1894"/>
                    <a:pt x="417" y="1846"/>
                  </a:cubicBezTo>
                  <a:lnTo>
                    <a:pt x="417" y="1846"/>
                  </a:lnTo>
                  <a:cubicBezTo>
                    <a:pt x="334" y="1941"/>
                    <a:pt x="548" y="1917"/>
                    <a:pt x="441" y="2001"/>
                  </a:cubicBezTo>
                  <a:cubicBezTo>
                    <a:pt x="372" y="2001"/>
                    <a:pt x="425" y="1944"/>
                    <a:pt x="399" y="1944"/>
                  </a:cubicBezTo>
                  <a:cubicBezTo>
                    <a:pt x="393" y="1944"/>
                    <a:pt x="384" y="1947"/>
                    <a:pt x="370" y="1953"/>
                  </a:cubicBezTo>
                  <a:lnTo>
                    <a:pt x="382" y="1941"/>
                  </a:lnTo>
                  <a:cubicBezTo>
                    <a:pt x="365" y="1934"/>
                    <a:pt x="355" y="1931"/>
                    <a:pt x="347" y="1931"/>
                  </a:cubicBezTo>
                  <a:cubicBezTo>
                    <a:pt x="306" y="1931"/>
                    <a:pt x="385" y="2032"/>
                    <a:pt x="334" y="2072"/>
                  </a:cubicBezTo>
                  <a:cubicBezTo>
                    <a:pt x="298" y="2025"/>
                    <a:pt x="346" y="2001"/>
                    <a:pt x="286" y="2001"/>
                  </a:cubicBezTo>
                  <a:cubicBezTo>
                    <a:pt x="239" y="2048"/>
                    <a:pt x="274" y="2132"/>
                    <a:pt x="215" y="2156"/>
                  </a:cubicBezTo>
                  <a:lnTo>
                    <a:pt x="203" y="2132"/>
                  </a:lnTo>
                  <a:cubicBezTo>
                    <a:pt x="179" y="2156"/>
                    <a:pt x="108" y="2191"/>
                    <a:pt x="72" y="2227"/>
                  </a:cubicBezTo>
                  <a:cubicBezTo>
                    <a:pt x="72" y="2215"/>
                    <a:pt x="72" y="2215"/>
                    <a:pt x="72" y="2203"/>
                  </a:cubicBezTo>
                  <a:cubicBezTo>
                    <a:pt x="1" y="2227"/>
                    <a:pt x="72" y="2251"/>
                    <a:pt x="1" y="2251"/>
                  </a:cubicBezTo>
                  <a:lnTo>
                    <a:pt x="1" y="2286"/>
                  </a:lnTo>
                  <a:cubicBezTo>
                    <a:pt x="36" y="2286"/>
                    <a:pt x="96" y="2275"/>
                    <a:pt x="108" y="2215"/>
                  </a:cubicBezTo>
                  <a:lnTo>
                    <a:pt x="108" y="2215"/>
                  </a:lnTo>
                  <a:cubicBezTo>
                    <a:pt x="96" y="2275"/>
                    <a:pt x="203" y="2251"/>
                    <a:pt x="215" y="2298"/>
                  </a:cubicBezTo>
                  <a:lnTo>
                    <a:pt x="215" y="2275"/>
                  </a:lnTo>
                  <a:cubicBezTo>
                    <a:pt x="225" y="2275"/>
                    <a:pt x="234" y="2276"/>
                    <a:pt x="244" y="2276"/>
                  </a:cubicBezTo>
                  <a:cubicBezTo>
                    <a:pt x="362" y="2276"/>
                    <a:pt x="463" y="2211"/>
                    <a:pt x="584" y="2167"/>
                  </a:cubicBezTo>
                  <a:cubicBezTo>
                    <a:pt x="608" y="2072"/>
                    <a:pt x="703" y="2108"/>
                    <a:pt x="751" y="2025"/>
                  </a:cubicBezTo>
                  <a:cubicBezTo>
                    <a:pt x="727" y="1965"/>
                    <a:pt x="751" y="2013"/>
                    <a:pt x="810" y="1953"/>
                  </a:cubicBezTo>
                  <a:lnTo>
                    <a:pt x="810" y="1953"/>
                  </a:lnTo>
                  <a:cubicBezTo>
                    <a:pt x="786" y="1989"/>
                    <a:pt x="834" y="2001"/>
                    <a:pt x="858" y="2001"/>
                  </a:cubicBezTo>
                  <a:cubicBezTo>
                    <a:pt x="858" y="1977"/>
                    <a:pt x="870" y="1953"/>
                    <a:pt x="882" y="1941"/>
                  </a:cubicBezTo>
                  <a:cubicBezTo>
                    <a:pt x="889" y="1945"/>
                    <a:pt x="904" y="1947"/>
                    <a:pt x="922" y="1947"/>
                  </a:cubicBezTo>
                  <a:cubicBezTo>
                    <a:pt x="963" y="1947"/>
                    <a:pt x="1016" y="1935"/>
                    <a:pt x="1024" y="1894"/>
                  </a:cubicBezTo>
                  <a:cubicBezTo>
                    <a:pt x="1031" y="1892"/>
                    <a:pt x="1036" y="1891"/>
                    <a:pt x="1039" y="1891"/>
                  </a:cubicBezTo>
                  <a:cubicBezTo>
                    <a:pt x="1060" y="1891"/>
                    <a:pt x="1024" y="1919"/>
                    <a:pt x="1024" y="1929"/>
                  </a:cubicBezTo>
                  <a:cubicBezTo>
                    <a:pt x="1030" y="1933"/>
                    <a:pt x="1035" y="1935"/>
                    <a:pt x="1038" y="1935"/>
                  </a:cubicBezTo>
                  <a:cubicBezTo>
                    <a:pt x="1054" y="1935"/>
                    <a:pt x="1040" y="1894"/>
                    <a:pt x="1060" y="1894"/>
                  </a:cubicBezTo>
                  <a:cubicBezTo>
                    <a:pt x="1060" y="1894"/>
                    <a:pt x="1060" y="1905"/>
                    <a:pt x="1060" y="1905"/>
                  </a:cubicBezTo>
                  <a:cubicBezTo>
                    <a:pt x="1120" y="1870"/>
                    <a:pt x="1167" y="1858"/>
                    <a:pt x="1227" y="1834"/>
                  </a:cubicBezTo>
                  <a:cubicBezTo>
                    <a:pt x="1191" y="1775"/>
                    <a:pt x="1275" y="1775"/>
                    <a:pt x="1286" y="1739"/>
                  </a:cubicBezTo>
                  <a:cubicBezTo>
                    <a:pt x="1286" y="1747"/>
                    <a:pt x="1292" y="1749"/>
                    <a:pt x="1300" y="1749"/>
                  </a:cubicBezTo>
                  <a:cubicBezTo>
                    <a:pt x="1316" y="1749"/>
                    <a:pt x="1342" y="1739"/>
                    <a:pt x="1358" y="1739"/>
                  </a:cubicBezTo>
                  <a:lnTo>
                    <a:pt x="1358" y="1667"/>
                  </a:lnTo>
                  <a:cubicBezTo>
                    <a:pt x="1364" y="1644"/>
                    <a:pt x="1379" y="1644"/>
                    <a:pt x="1397" y="1644"/>
                  </a:cubicBezTo>
                  <a:cubicBezTo>
                    <a:pt x="1414" y="1644"/>
                    <a:pt x="1435" y="1644"/>
                    <a:pt x="1453" y="1620"/>
                  </a:cubicBezTo>
                  <a:lnTo>
                    <a:pt x="1429" y="1620"/>
                  </a:lnTo>
                  <a:cubicBezTo>
                    <a:pt x="1447" y="1593"/>
                    <a:pt x="1505" y="1580"/>
                    <a:pt x="1558" y="1580"/>
                  </a:cubicBezTo>
                  <a:cubicBezTo>
                    <a:pt x="1576" y="1580"/>
                    <a:pt x="1593" y="1581"/>
                    <a:pt x="1608" y="1584"/>
                  </a:cubicBezTo>
                  <a:cubicBezTo>
                    <a:pt x="1822" y="1298"/>
                    <a:pt x="2072" y="1394"/>
                    <a:pt x="2358" y="1215"/>
                  </a:cubicBezTo>
                  <a:cubicBezTo>
                    <a:pt x="2370" y="1179"/>
                    <a:pt x="2334" y="1191"/>
                    <a:pt x="2334" y="1155"/>
                  </a:cubicBezTo>
                  <a:cubicBezTo>
                    <a:pt x="2334" y="1143"/>
                    <a:pt x="2334" y="1143"/>
                    <a:pt x="2334" y="1132"/>
                  </a:cubicBezTo>
                  <a:cubicBezTo>
                    <a:pt x="2322" y="1143"/>
                    <a:pt x="2310" y="1167"/>
                    <a:pt x="2287" y="1179"/>
                  </a:cubicBezTo>
                  <a:cubicBezTo>
                    <a:pt x="2310" y="1143"/>
                    <a:pt x="2287" y="1096"/>
                    <a:pt x="2334" y="1096"/>
                  </a:cubicBezTo>
                  <a:cubicBezTo>
                    <a:pt x="2334" y="1108"/>
                    <a:pt x="2334" y="1108"/>
                    <a:pt x="2322" y="1120"/>
                  </a:cubicBezTo>
                  <a:cubicBezTo>
                    <a:pt x="2358" y="1108"/>
                    <a:pt x="2346" y="1084"/>
                    <a:pt x="2382" y="1084"/>
                  </a:cubicBezTo>
                  <a:cubicBezTo>
                    <a:pt x="2398" y="1084"/>
                    <a:pt x="2398" y="1079"/>
                    <a:pt x="2399" y="1079"/>
                  </a:cubicBezTo>
                  <a:cubicBezTo>
                    <a:pt x="2400" y="1079"/>
                    <a:pt x="2402" y="1080"/>
                    <a:pt x="2406" y="1084"/>
                  </a:cubicBezTo>
                  <a:lnTo>
                    <a:pt x="2513" y="1072"/>
                  </a:lnTo>
                  <a:cubicBezTo>
                    <a:pt x="2520" y="1029"/>
                    <a:pt x="2553" y="1021"/>
                    <a:pt x="2580" y="1021"/>
                  </a:cubicBezTo>
                  <a:cubicBezTo>
                    <a:pt x="2599" y="1021"/>
                    <a:pt x="2615" y="1024"/>
                    <a:pt x="2620" y="1024"/>
                  </a:cubicBezTo>
                  <a:cubicBezTo>
                    <a:pt x="2632" y="1072"/>
                    <a:pt x="2572" y="1060"/>
                    <a:pt x="2560" y="1108"/>
                  </a:cubicBezTo>
                  <a:lnTo>
                    <a:pt x="2608" y="1132"/>
                  </a:lnTo>
                  <a:lnTo>
                    <a:pt x="2608" y="1132"/>
                  </a:lnTo>
                  <a:lnTo>
                    <a:pt x="2596" y="1096"/>
                  </a:lnTo>
                  <a:lnTo>
                    <a:pt x="2644" y="1084"/>
                  </a:lnTo>
                  <a:lnTo>
                    <a:pt x="2644" y="1096"/>
                  </a:lnTo>
                  <a:cubicBezTo>
                    <a:pt x="2644" y="1078"/>
                    <a:pt x="2644" y="1067"/>
                    <a:pt x="2653" y="1067"/>
                  </a:cubicBezTo>
                  <a:cubicBezTo>
                    <a:pt x="2656" y="1067"/>
                    <a:pt x="2661" y="1069"/>
                    <a:pt x="2668" y="1072"/>
                  </a:cubicBezTo>
                  <a:cubicBezTo>
                    <a:pt x="2668" y="1072"/>
                    <a:pt x="2670" y="1075"/>
                    <a:pt x="2672" y="1078"/>
                  </a:cubicBezTo>
                  <a:lnTo>
                    <a:pt x="2672" y="1078"/>
                  </a:lnTo>
                  <a:lnTo>
                    <a:pt x="2691" y="1048"/>
                  </a:lnTo>
                  <a:cubicBezTo>
                    <a:pt x="2691" y="1072"/>
                    <a:pt x="2700" y="1072"/>
                    <a:pt x="2711" y="1072"/>
                  </a:cubicBezTo>
                  <a:cubicBezTo>
                    <a:pt x="2721" y="1072"/>
                    <a:pt x="2733" y="1072"/>
                    <a:pt x="2739" y="1096"/>
                  </a:cubicBezTo>
                  <a:cubicBezTo>
                    <a:pt x="2849" y="1063"/>
                    <a:pt x="2857" y="999"/>
                    <a:pt x="2943" y="999"/>
                  </a:cubicBezTo>
                  <a:cubicBezTo>
                    <a:pt x="2950" y="999"/>
                    <a:pt x="2957" y="1000"/>
                    <a:pt x="2965" y="1001"/>
                  </a:cubicBezTo>
                  <a:cubicBezTo>
                    <a:pt x="2941" y="989"/>
                    <a:pt x="2977" y="929"/>
                    <a:pt x="3001" y="917"/>
                  </a:cubicBezTo>
                  <a:cubicBezTo>
                    <a:pt x="3025" y="929"/>
                    <a:pt x="3037" y="929"/>
                    <a:pt x="3025" y="953"/>
                  </a:cubicBezTo>
                  <a:lnTo>
                    <a:pt x="3060" y="917"/>
                  </a:lnTo>
                  <a:cubicBezTo>
                    <a:pt x="3081" y="931"/>
                    <a:pt x="3097" y="936"/>
                    <a:pt x="3113" y="936"/>
                  </a:cubicBezTo>
                  <a:cubicBezTo>
                    <a:pt x="3150" y="936"/>
                    <a:pt x="3180" y="905"/>
                    <a:pt x="3239" y="905"/>
                  </a:cubicBezTo>
                  <a:lnTo>
                    <a:pt x="3239" y="929"/>
                  </a:lnTo>
                  <a:cubicBezTo>
                    <a:pt x="3263" y="893"/>
                    <a:pt x="3275" y="870"/>
                    <a:pt x="3322" y="870"/>
                  </a:cubicBezTo>
                  <a:lnTo>
                    <a:pt x="3322" y="905"/>
                  </a:lnTo>
                  <a:cubicBezTo>
                    <a:pt x="3326" y="906"/>
                    <a:pt x="3328" y="906"/>
                    <a:pt x="3331" y="906"/>
                  </a:cubicBezTo>
                  <a:cubicBezTo>
                    <a:pt x="3375" y="906"/>
                    <a:pt x="3342" y="821"/>
                    <a:pt x="3385" y="821"/>
                  </a:cubicBezTo>
                  <a:cubicBezTo>
                    <a:pt x="3388" y="821"/>
                    <a:pt x="3391" y="821"/>
                    <a:pt x="3394" y="822"/>
                  </a:cubicBezTo>
                  <a:cubicBezTo>
                    <a:pt x="3382" y="786"/>
                    <a:pt x="3346" y="774"/>
                    <a:pt x="3334" y="739"/>
                  </a:cubicBezTo>
                  <a:lnTo>
                    <a:pt x="3334" y="739"/>
                  </a:lnTo>
                  <a:cubicBezTo>
                    <a:pt x="3345" y="755"/>
                    <a:pt x="3363" y="761"/>
                    <a:pt x="3377" y="761"/>
                  </a:cubicBezTo>
                  <a:cubicBezTo>
                    <a:pt x="3395" y="761"/>
                    <a:pt x="3407" y="752"/>
                    <a:pt x="3394" y="739"/>
                  </a:cubicBezTo>
                  <a:cubicBezTo>
                    <a:pt x="3413" y="725"/>
                    <a:pt x="3422" y="720"/>
                    <a:pt x="3427" y="720"/>
                  </a:cubicBezTo>
                  <a:cubicBezTo>
                    <a:pt x="3436" y="720"/>
                    <a:pt x="3434" y="731"/>
                    <a:pt x="3441" y="739"/>
                  </a:cubicBezTo>
                  <a:lnTo>
                    <a:pt x="3465" y="703"/>
                  </a:lnTo>
                  <a:cubicBezTo>
                    <a:pt x="3468" y="702"/>
                    <a:pt x="3471" y="701"/>
                    <a:pt x="3474" y="701"/>
                  </a:cubicBezTo>
                  <a:cubicBezTo>
                    <a:pt x="3499" y="701"/>
                    <a:pt x="3488" y="753"/>
                    <a:pt x="3477" y="774"/>
                  </a:cubicBezTo>
                  <a:cubicBezTo>
                    <a:pt x="3493" y="743"/>
                    <a:pt x="3519" y="743"/>
                    <a:pt x="3549" y="743"/>
                  </a:cubicBezTo>
                  <a:cubicBezTo>
                    <a:pt x="3564" y="743"/>
                    <a:pt x="3580" y="743"/>
                    <a:pt x="3596" y="739"/>
                  </a:cubicBezTo>
                  <a:lnTo>
                    <a:pt x="3596" y="739"/>
                  </a:lnTo>
                  <a:lnTo>
                    <a:pt x="3584" y="762"/>
                  </a:lnTo>
                  <a:lnTo>
                    <a:pt x="3632" y="762"/>
                  </a:lnTo>
                  <a:cubicBezTo>
                    <a:pt x="3650" y="726"/>
                    <a:pt x="3682" y="711"/>
                    <a:pt x="3718" y="711"/>
                  </a:cubicBezTo>
                  <a:cubicBezTo>
                    <a:pt x="3729" y="711"/>
                    <a:pt x="3740" y="712"/>
                    <a:pt x="3751" y="715"/>
                  </a:cubicBezTo>
                  <a:lnTo>
                    <a:pt x="3739" y="774"/>
                  </a:lnTo>
                  <a:cubicBezTo>
                    <a:pt x="3744" y="776"/>
                    <a:pt x="3748" y="777"/>
                    <a:pt x="3751" y="777"/>
                  </a:cubicBezTo>
                  <a:cubicBezTo>
                    <a:pt x="3769" y="777"/>
                    <a:pt x="3751" y="749"/>
                    <a:pt x="3751" y="739"/>
                  </a:cubicBezTo>
                  <a:cubicBezTo>
                    <a:pt x="3765" y="728"/>
                    <a:pt x="3777" y="724"/>
                    <a:pt x="3786" y="724"/>
                  </a:cubicBezTo>
                  <a:cubicBezTo>
                    <a:pt x="3808" y="724"/>
                    <a:pt x="3821" y="746"/>
                    <a:pt x="3846" y="762"/>
                  </a:cubicBezTo>
                  <a:cubicBezTo>
                    <a:pt x="3863" y="746"/>
                    <a:pt x="3881" y="740"/>
                    <a:pt x="3900" y="740"/>
                  </a:cubicBezTo>
                  <a:cubicBezTo>
                    <a:pt x="3937" y="740"/>
                    <a:pt x="3977" y="763"/>
                    <a:pt x="4013" y="763"/>
                  </a:cubicBezTo>
                  <a:cubicBezTo>
                    <a:pt x="4035" y="763"/>
                    <a:pt x="4055" y="754"/>
                    <a:pt x="4072" y="727"/>
                  </a:cubicBezTo>
                  <a:lnTo>
                    <a:pt x="4084" y="751"/>
                  </a:lnTo>
                  <a:cubicBezTo>
                    <a:pt x="4168" y="679"/>
                    <a:pt x="4287" y="762"/>
                    <a:pt x="4346" y="655"/>
                  </a:cubicBezTo>
                  <a:cubicBezTo>
                    <a:pt x="4371" y="678"/>
                    <a:pt x="4389" y="686"/>
                    <a:pt x="4402" y="686"/>
                  </a:cubicBezTo>
                  <a:cubicBezTo>
                    <a:pt x="4440" y="686"/>
                    <a:pt x="4442" y="618"/>
                    <a:pt x="4478" y="618"/>
                  </a:cubicBezTo>
                  <a:cubicBezTo>
                    <a:pt x="4490" y="618"/>
                    <a:pt x="4504" y="625"/>
                    <a:pt x="4525" y="643"/>
                  </a:cubicBezTo>
                  <a:lnTo>
                    <a:pt x="4513" y="632"/>
                  </a:lnTo>
                  <a:cubicBezTo>
                    <a:pt x="4536" y="631"/>
                    <a:pt x="4559" y="630"/>
                    <a:pt x="4582" y="630"/>
                  </a:cubicBezTo>
                  <a:cubicBezTo>
                    <a:pt x="4906" y="630"/>
                    <a:pt x="5236" y="703"/>
                    <a:pt x="5525" y="703"/>
                  </a:cubicBezTo>
                  <a:lnTo>
                    <a:pt x="5525" y="727"/>
                  </a:lnTo>
                  <a:cubicBezTo>
                    <a:pt x="5858" y="810"/>
                    <a:pt x="6180" y="905"/>
                    <a:pt x="6478" y="1048"/>
                  </a:cubicBezTo>
                  <a:cubicBezTo>
                    <a:pt x="6466" y="1072"/>
                    <a:pt x="6466" y="1084"/>
                    <a:pt x="6489" y="1084"/>
                  </a:cubicBezTo>
                  <a:lnTo>
                    <a:pt x="6501" y="1072"/>
                  </a:lnTo>
                  <a:cubicBezTo>
                    <a:pt x="6513" y="1084"/>
                    <a:pt x="6513" y="1108"/>
                    <a:pt x="6513" y="1120"/>
                  </a:cubicBezTo>
                  <a:cubicBezTo>
                    <a:pt x="6509" y="1132"/>
                    <a:pt x="6504" y="1136"/>
                    <a:pt x="6498" y="1136"/>
                  </a:cubicBezTo>
                  <a:cubicBezTo>
                    <a:pt x="6487" y="1136"/>
                    <a:pt x="6474" y="1120"/>
                    <a:pt x="6466" y="1120"/>
                  </a:cubicBezTo>
                  <a:lnTo>
                    <a:pt x="6466" y="1120"/>
                  </a:lnTo>
                  <a:cubicBezTo>
                    <a:pt x="6430" y="1179"/>
                    <a:pt x="6525" y="1155"/>
                    <a:pt x="6501" y="1215"/>
                  </a:cubicBezTo>
                  <a:lnTo>
                    <a:pt x="6489" y="1215"/>
                  </a:lnTo>
                  <a:cubicBezTo>
                    <a:pt x="6489" y="1251"/>
                    <a:pt x="6478" y="1298"/>
                    <a:pt x="6513" y="1322"/>
                  </a:cubicBezTo>
                  <a:cubicBezTo>
                    <a:pt x="6466" y="1334"/>
                    <a:pt x="6513" y="1394"/>
                    <a:pt x="6478" y="1405"/>
                  </a:cubicBezTo>
                  <a:cubicBezTo>
                    <a:pt x="6370" y="1382"/>
                    <a:pt x="6513" y="1310"/>
                    <a:pt x="6478" y="1263"/>
                  </a:cubicBezTo>
                  <a:lnTo>
                    <a:pt x="6478" y="1263"/>
                  </a:lnTo>
                  <a:cubicBezTo>
                    <a:pt x="6472" y="1266"/>
                    <a:pt x="6467" y="1268"/>
                    <a:pt x="6462" y="1268"/>
                  </a:cubicBezTo>
                  <a:cubicBezTo>
                    <a:pt x="6438" y="1268"/>
                    <a:pt x="6428" y="1223"/>
                    <a:pt x="6418" y="1203"/>
                  </a:cubicBezTo>
                  <a:lnTo>
                    <a:pt x="6418" y="1203"/>
                  </a:lnTo>
                  <a:cubicBezTo>
                    <a:pt x="6418" y="1239"/>
                    <a:pt x="6418" y="1274"/>
                    <a:pt x="6430" y="1322"/>
                  </a:cubicBezTo>
                  <a:cubicBezTo>
                    <a:pt x="6406" y="1322"/>
                    <a:pt x="6347" y="1334"/>
                    <a:pt x="6382" y="1370"/>
                  </a:cubicBezTo>
                  <a:lnTo>
                    <a:pt x="6382" y="1358"/>
                  </a:lnTo>
                  <a:cubicBezTo>
                    <a:pt x="6382" y="1405"/>
                    <a:pt x="6430" y="1405"/>
                    <a:pt x="6406" y="1429"/>
                  </a:cubicBezTo>
                  <a:cubicBezTo>
                    <a:pt x="6404" y="1432"/>
                    <a:pt x="6401" y="1433"/>
                    <a:pt x="6399" y="1433"/>
                  </a:cubicBezTo>
                  <a:cubicBezTo>
                    <a:pt x="6389" y="1433"/>
                    <a:pt x="6380" y="1417"/>
                    <a:pt x="6370" y="1417"/>
                  </a:cubicBezTo>
                  <a:lnTo>
                    <a:pt x="6370" y="1417"/>
                  </a:lnTo>
                  <a:cubicBezTo>
                    <a:pt x="6358" y="1453"/>
                    <a:pt x="6394" y="1453"/>
                    <a:pt x="6394" y="1477"/>
                  </a:cubicBezTo>
                  <a:cubicBezTo>
                    <a:pt x="6389" y="1482"/>
                    <a:pt x="6385" y="1484"/>
                    <a:pt x="6380" y="1484"/>
                  </a:cubicBezTo>
                  <a:cubicBezTo>
                    <a:pt x="6369" y="1484"/>
                    <a:pt x="6360" y="1470"/>
                    <a:pt x="6348" y="1470"/>
                  </a:cubicBezTo>
                  <a:cubicBezTo>
                    <a:pt x="6344" y="1470"/>
                    <a:pt x="6340" y="1472"/>
                    <a:pt x="6335" y="1477"/>
                  </a:cubicBezTo>
                  <a:cubicBezTo>
                    <a:pt x="6370" y="1524"/>
                    <a:pt x="6311" y="1536"/>
                    <a:pt x="6311" y="1572"/>
                  </a:cubicBezTo>
                  <a:cubicBezTo>
                    <a:pt x="6313" y="1572"/>
                    <a:pt x="6315" y="1571"/>
                    <a:pt x="6317" y="1571"/>
                  </a:cubicBezTo>
                  <a:cubicBezTo>
                    <a:pt x="6361" y="1571"/>
                    <a:pt x="6370" y="1669"/>
                    <a:pt x="6405" y="1669"/>
                  </a:cubicBezTo>
                  <a:cubicBezTo>
                    <a:pt x="6412" y="1669"/>
                    <a:pt x="6420" y="1665"/>
                    <a:pt x="6430" y="1655"/>
                  </a:cubicBezTo>
                  <a:cubicBezTo>
                    <a:pt x="6442" y="1679"/>
                    <a:pt x="6454" y="1703"/>
                    <a:pt x="6466" y="1727"/>
                  </a:cubicBezTo>
                  <a:cubicBezTo>
                    <a:pt x="6461" y="1730"/>
                    <a:pt x="6456" y="1731"/>
                    <a:pt x="6452" y="1731"/>
                  </a:cubicBezTo>
                  <a:cubicBezTo>
                    <a:pt x="6420" y="1731"/>
                    <a:pt x="6383" y="1678"/>
                    <a:pt x="6344" y="1678"/>
                  </a:cubicBezTo>
                  <a:cubicBezTo>
                    <a:pt x="6341" y="1678"/>
                    <a:pt x="6338" y="1678"/>
                    <a:pt x="6335" y="1679"/>
                  </a:cubicBezTo>
                  <a:cubicBezTo>
                    <a:pt x="6335" y="1667"/>
                    <a:pt x="6335" y="1644"/>
                    <a:pt x="6347" y="1620"/>
                  </a:cubicBezTo>
                  <a:cubicBezTo>
                    <a:pt x="6263" y="1620"/>
                    <a:pt x="6370" y="1763"/>
                    <a:pt x="6287" y="1798"/>
                  </a:cubicBezTo>
                  <a:cubicBezTo>
                    <a:pt x="6287" y="1834"/>
                    <a:pt x="6299" y="1822"/>
                    <a:pt x="6263" y="1894"/>
                  </a:cubicBezTo>
                  <a:lnTo>
                    <a:pt x="6335" y="1882"/>
                  </a:lnTo>
                  <a:lnTo>
                    <a:pt x="6335" y="1882"/>
                  </a:lnTo>
                  <a:cubicBezTo>
                    <a:pt x="6311" y="1917"/>
                    <a:pt x="6287" y="1929"/>
                    <a:pt x="6275" y="1929"/>
                  </a:cubicBezTo>
                  <a:cubicBezTo>
                    <a:pt x="6275" y="1953"/>
                    <a:pt x="6275" y="1977"/>
                    <a:pt x="6275" y="2001"/>
                  </a:cubicBezTo>
                  <a:cubicBezTo>
                    <a:pt x="6263" y="1989"/>
                    <a:pt x="6263" y="1989"/>
                    <a:pt x="6251" y="1977"/>
                  </a:cubicBezTo>
                  <a:cubicBezTo>
                    <a:pt x="6216" y="2013"/>
                    <a:pt x="6239" y="2013"/>
                    <a:pt x="6251" y="2025"/>
                  </a:cubicBezTo>
                  <a:cubicBezTo>
                    <a:pt x="6275" y="2036"/>
                    <a:pt x="6275" y="2060"/>
                    <a:pt x="6287" y="2084"/>
                  </a:cubicBezTo>
                  <a:lnTo>
                    <a:pt x="6251" y="2072"/>
                  </a:lnTo>
                  <a:lnTo>
                    <a:pt x="6251" y="2072"/>
                  </a:lnTo>
                  <a:cubicBezTo>
                    <a:pt x="6263" y="2084"/>
                    <a:pt x="6275" y="2096"/>
                    <a:pt x="6287" y="2096"/>
                  </a:cubicBezTo>
                  <a:cubicBezTo>
                    <a:pt x="6287" y="2108"/>
                    <a:pt x="6287" y="2108"/>
                    <a:pt x="6299" y="2120"/>
                  </a:cubicBezTo>
                  <a:cubicBezTo>
                    <a:pt x="6311" y="2108"/>
                    <a:pt x="6347" y="2084"/>
                    <a:pt x="6347" y="2048"/>
                  </a:cubicBezTo>
                  <a:cubicBezTo>
                    <a:pt x="6347" y="2144"/>
                    <a:pt x="6382" y="2191"/>
                    <a:pt x="6370" y="2286"/>
                  </a:cubicBezTo>
                  <a:cubicBezTo>
                    <a:pt x="6347" y="2286"/>
                    <a:pt x="6311" y="2275"/>
                    <a:pt x="6311" y="2275"/>
                  </a:cubicBezTo>
                  <a:lnTo>
                    <a:pt x="6311" y="2275"/>
                  </a:lnTo>
                  <a:cubicBezTo>
                    <a:pt x="6320" y="2309"/>
                    <a:pt x="6347" y="2332"/>
                    <a:pt x="6371" y="2332"/>
                  </a:cubicBezTo>
                  <a:cubicBezTo>
                    <a:pt x="6380" y="2332"/>
                    <a:pt x="6388" y="2329"/>
                    <a:pt x="6394" y="2322"/>
                  </a:cubicBezTo>
                  <a:cubicBezTo>
                    <a:pt x="6406" y="2334"/>
                    <a:pt x="6406" y="2334"/>
                    <a:pt x="6406" y="2334"/>
                  </a:cubicBezTo>
                  <a:cubicBezTo>
                    <a:pt x="6394" y="2358"/>
                    <a:pt x="6382" y="2370"/>
                    <a:pt x="6394" y="2394"/>
                  </a:cubicBezTo>
                  <a:cubicBezTo>
                    <a:pt x="6394" y="2394"/>
                    <a:pt x="6394" y="2406"/>
                    <a:pt x="6394" y="2417"/>
                  </a:cubicBezTo>
                  <a:cubicBezTo>
                    <a:pt x="6401" y="2414"/>
                    <a:pt x="6407" y="2413"/>
                    <a:pt x="6413" y="2413"/>
                  </a:cubicBezTo>
                  <a:cubicBezTo>
                    <a:pt x="6449" y="2413"/>
                    <a:pt x="6469" y="2465"/>
                    <a:pt x="6489" y="2465"/>
                  </a:cubicBezTo>
                  <a:cubicBezTo>
                    <a:pt x="6489" y="2453"/>
                    <a:pt x="6478" y="2441"/>
                    <a:pt x="6466" y="2417"/>
                  </a:cubicBezTo>
                  <a:lnTo>
                    <a:pt x="6466" y="2417"/>
                  </a:lnTo>
                  <a:cubicBezTo>
                    <a:pt x="6513" y="2429"/>
                    <a:pt x="6561" y="2417"/>
                    <a:pt x="6549" y="2453"/>
                  </a:cubicBezTo>
                  <a:cubicBezTo>
                    <a:pt x="6543" y="2451"/>
                    <a:pt x="6538" y="2450"/>
                    <a:pt x="6534" y="2450"/>
                  </a:cubicBezTo>
                  <a:cubicBezTo>
                    <a:pt x="6509" y="2450"/>
                    <a:pt x="6526" y="2495"/>
                    <a:pt x="6509" y="2495"/>
                  </a:cubicBezTo>
                  <a:cubicBezTo>
                    <a:pt x="6503" y="2495"/>
                    <a:pt x="6493" y="2490"/>
                    <a:pt x="6478" y="2477"/>
                  </a:cubicBezTo>
                  <a:lnTo>
                    <a:pt x="6478" y="2477"/>
                  </a:lnTo>
                  <a:cubicBezTo>
                    <a:pt x="6473" y="2510"/>
                    <a:pt x="6481" y="2517"/>
                    <a:pt x="6494" y="2517"/>
                  </a:cubicBezTo>
                  <a:cubicBezTo>
                    <a:pt x="6504" y="2517"/>
                    <a:pt x="6516" y="2513"/>
                    <a:pt x="6528" y="2513"/>
                  </a:cubicBezTo>
                  <a:cubicBezTo>
                    <a:pt x="6541" y="2513"/>
                    <a:pt x="6553" y="2518"/>
                    <a:pt x="6561" y="2537"/>
                  </a:cubicBezTo>
                  <a:lnTo>
                    <a:pt x="6573" y="2584"/>
                  </a:lnTo>
                  <a:cubicBezTo>
                    <a:pt x="6569" y="2585"/>
                    <a:pt x="6565" y="2586"/>
                    <a:pt x="6561" y="2586"/>
                  </a:cubicBezTo>
                  <a:cubicBezTo>
                    <a:pt x="6533" y="2586"/>
                    <a:pt x="6509" y="2558"/>
                    <a:pt x="6503" y="2558"/>
                  </a:cubicBezTo>
                  <a:cubicBezTo>
                    <a:pt x="6502" y="2558"/>
                    <a:pt x="6501" y="2559"/>
                    <a:pt x="6501" y="2560"/>
                  </a:cubicBezTo>
                  <a:lnTo>
                    <a:pt x="6525" y="2584"/>
                  </a:lnTo>
                  <a:cubicBezTo>
                    <a:pt x="6489" y="2584"/>
                    <a:pt x="6430" y="2477"/>
                    <a:pt x="6358" y="2453"/>
                  </a:cubicBezTo>
                  <a:lnTo>
                    <a:pt x="6358" y="2453"/>
                  </a:lnTo>
                  <a:cubicBezTo>
                    <a:pt x="6370" y="2489"/>
                    <a:pt x="6394" y="2537"/>
                    <a:pt x="6418" y="2572"/>
                  </a:cubicBezTo>
                  <a:cubicBezTo>
                    <a:pt x="6501" y="2632"/>
                    <a:pt x="6573" y="2703"/>
                    <a:pt x="6656" y="2751"/>
                  </a:cubicBezTo>
                  <a:cubicBezTo>
                    <a:pt x="6736" y="2800"/>
                    <a:pt x="6815" y="2825"/>
                    <a:pt x="6894" y="2825"/>
                  </a:cubicBezTo>
                  <a:cubicBezTo>
                    <a:pt x="6910" y="2825"/>
                    <a:pt x="6926" y="2824"/>
                    <a:pt x="6942" y="2822"/>
                  </a:cubicBezTo>
                  <a:lnTo>
                    <a:pt x="6930" y="2810"/>
                  </a:lnTo>
                  <a:cubicBezTo>
                    <a:pt x="6930" y="2810"/>
                    <a:pt x="6942" y="2810"/>
                    <a:pt x="6942" y="2798"/>
                  </a:cubicBezTo>
                  <a:lnTo>
                    <a:pt x="6954" y="2798"/>
                  </a:lnTo>
                  <a:lnTo>
                    <a:pt x="6990" y="2787"/>
                  </a:lnTo>
                  <a:cubicBezTo>
                    <a:pt x="7013" y="2822"/>
                    <a:pt x="7073" y="2846"/>
                    <a:pt x="7144" y="2870"/>
                  </a:cubicBezTo>
                  <a:cubicBezTo>
                    <a:pt x="7097" y="2846"/>
                    <a:pt x="7097" y="2846"/>
                    <a:pt x="7097" y="2810"/>
                  </a:cubicBezTo>
                  <a:cubicBezTo>
                    <a:pt x="7106" y="2784"/>
                    <a:pt x="7108" y="2770"/>
                    <a:pt x="7128" y="2770"/>
                  </a:cubicBezTo>
                  <a:cubicBezTo>
                    <a:pt x="7135" y="2770"/>
                    <a:pt x="7144" y="2772"/>
                    <a:pt x="7156" y="2775"/>
                  </a:cubicBezTo>
                  <a:cubicBezTo>
                    <a:pt x="7167" y="2797"/>
                    <a:pt x="7137" y="2798"/>
                    <a:pt x="7162" y="2818"/>
                  </a:cubicBezTo>
                  <a:lnTo>
                    <a:pt x="7162" y="2818"/>
                  </a:lnTo>
                  <a:cubicBezTo>
                    <a:pt x="7150" y="2805"/>
                    <a:pt x="7171" y="2785"/>
                    <a:pt x="7192" y="2775"/>
                  </a:cubicBezTo>
                  <a:cubicBezTo>
                    <a:pt x="7216" y="2798"/>
                    <a:pt x="7263" y="2787"/>
                    <a:pt x="7275" y="2810"/>
                  </a:cubicBezTo>
                  <a:cubicBezTo>
                    <a:pt x="7271" y="2814"/>
                    <a:pt x="7267" y="2816"/>
                    <a:pt x="7263" y="2816"/>
                  </a:cubicBezTo>
                  <a:cubicBezTo>
                    <a:pt x="7255" y="2816"/>
                    <a:pt x="7247" y="2810"/>
                    <a:pt x="7240" y="2810"/>
                  </a:cubicBezTo>
                  <a:cubicBezTo>
                    <a:pt x="7228" y="2822"/>
                    <a:pt x="7299" y="2822"/>
                    <a:pt x="7263" y="2858"/>
                  </a:cubicBezTo>
                  <a:cubicBezTo>
                    <a:pt x="7275" y="2846"/>
                    <a:pt x="7299" y="2846"/>
                    <a:pt x="7311" y="2834"/>
                  </a:cubicBezTo>
                  <a:cubicBezTo>
                    <a:pt x="7359" y="2846"/>
                    <a:pt x="7311" y="2882"/>
                    <a:pt x="7323" y="2882"/>
                  </a:cubicBezTo>
                  <a:cubicBezTo>
                    <a:pt x="7418" y="2834"/>
                    <a:pt x="7430" y="2763"/>
                    <a:pt x="7490" y="2703"/>
                  </a:cubicBezTo>
                  <a:cubicBezTo>
                    <a:pt x="7490" y="2712"/>
                    <a:pt x="7510" y="2742"/>
                    <a:pt x="7515" y="2750"/>
                  </a:cubicBezTo>
                  <a:lnTo>
                    <a:pt x="7515" y="2750"/>
                  </a:lnTo>
                  <a:cubicBezTo>
                    <a:pt x="7567" y="2732"/>
                    <a:pt x="7581" y="2660"/>
                    <a:pt x="7599" y="2606"/>
                  </a:cubicBezTo>
                  <a:lnTo>
                    <a:pt x="7599" y="2606"/>
                  </a:lnTo>
                  <a:cubicBezTo>
                    <a:pt x="7764" y="2475"/>
                    <a:pt x="7823" y="2309"/>
                    <a:pt x="7918" y="2132"/>
                  </a:cubicBezTo>
                  <a:cubicBezTo>
                    <a:pt x="7894" y="2108"/>
                    <a:pt x="7882" y="2084"/>
                    <a:pt x="7859" y="2072"/>
                  </a:cubicBezTo>
                  <a:lnTo>
                    <a:pt x="7906" y="2025"/>
                  </a:lnTo>
                  <a:cubicBezTo>
                    <a:pt x="7930" y="1917"/>
                    <a:pt x="7918" y="1822"/>
                    <a:pt x="7894" y="1727"/>
                  </a:cubicBezTo>
                  <a:cubicBezTo>
                    <a:pt x="7859" y="1644"/>
                    <a:pt x="7823" y="1572"/>
                    <a:pt x="7775" y="1489"/>
                  </a:cubicBezTo>
                  <a:cubicBezTo>
                    <a:pt x="7740" y="1441"/>
                    <a:pt x="7787" y="1441"/>
                    <a:pt x="7799" y="1405"/>
                  </a:cubicBezTo>
                  <a:cubicBezTo>
                    <a:pt x="7740" y="1286"/>
                    <a:pt x="7656" y="1298"/>
                    <a:pt x="7573" y="1227"/>
                  </a:cubicBezTo>
                  <a:cubicBezTo>
                    <a:pt x="7597" y="1227"/>
                    <a:pt x="7656" y="1215"/>
                    <a:pt x="7632" y="1167"/>
                  </a:cubicBezTo>
                  <a:lnTo>
                    <a:pt x="7632" y="1167"/>
                  </a:lnTo>
                  <a:cubicBezTo>
                    <a:pt x="7621" y="1173"/>
                    <a:pt x="7609" y="1179"/>
                    <a:pt x="7598" y="1179"/>
                  </a:cubicBezTo>
                  <a:cubicBezTo>
                    <a:pt x="7588" y="1179"/>
                    <a:pt x="7579" y="1173"/>
                    <a:pt x="7573" y="1155"/>
                  </a:cubicBezTo>
                  <a:lnTo>
                    <a:pt x="7597" y="1155"/>
                  </a:lnTo>
                  <a:cubicBezTo>
                    <a:pt x="7597" y="1120"/>
                    <a:pt x="7561" y="1108"/>
                    <a:pt x="7525" y="1060"/>
                  </a:cubicBezTo>
                  <a:cubicBezTo>
                    <a:pt x="7454" y="989"/>
                    <a:pt x="7347" y="953"/>
                    <a:pt x="7240" y="953"/>
                  </a:cubicBezTo>
                  <a:cubicBezTo>
                    <a:pt x="7180" y="905"/>
                    <a:pt x="7287" y="905"/>
                    <a:pt x="7287" y="893"/>
                  </a:cubicBezTo>
                  <a:cubicBezTo>
                    <a:pt x="7301" y="916"/>
                    <a:pt x="7309" y="923"/>
                    <a:pt x="7316" y="923"/>
                  </a:cubicBezTo>
                  <a:cubicBezTo>
                    <a:pt x="7326" y="923"/>
                    <a:pt x="7332" y="905"/>
                    <a:pt x="7347" y="905"/>
                  </a:cubicBezTo>
                  <a:cubicBezTo>
                    <a:pt x="7311" y="893"/>
                    <a:pt x="7275" y="882"/>
                    <a:pt x="7287" y="834"/>
                  </a:cubicBezTo>
                  <a:cubicBezTo>
                    <a:pt x="7251" y="810"/>
                    <a:pt x="7228" y="786"/>
                    <a:pt x="7180" y="786"/>
                  </a:cubicBezTo>
                  <a:cubicBezTo>
                    <a:pt x="7204" y="786"/>
                    <a:pt x="7204" y="822"/>
                    <a:pt x="7180" y="822"/>
                  </a:cubicBezTo>
                  <a:cubicBezTo>
                    <a:pt x="7156" y="786"/>
                    <a:pt x="7073" y="751"/>
                    <a:pt x="7097" y="715"/>
                  </a:cubicBezTo>
                  <a:cubicBezTo>
                    <a:pt x="6918" y="596"/>
                    <a:pt x="6704" y="477"/>
                    <a:pt x="6489" y="381"/>
                  </a:cubicBezTo>
                  <a:lnTo>
                    <a:pt x="6489" y="381"/>
                  </a:lnTo>
                  <a:cubicBezTo>
                    <a:pt x="6442" y="393"/>
                    <a:pt x="6513" y="405"/>
                    <a:pt x="6489" y="417"/>
                  </a:cubicBezTo>
                  <a:cubicBezTo>
                    <a:pt x="6481" y="419"/>
                    <a:pt x="6475" y="419"/>
                    <a:pt x="6469" y="419"/>
                  </a:cubicBezTo>
                  <a:cubicBezTo>
                    <a:pt x="6430" y="419"/>
                    <a:pt x="6442" y="391"/>
                    <a:pt x="6411" y="391"/>
                  </a:cubicBezTo>
                  <a:cubicBezTo>
                    <a:pt x="6406" y="391"/>
                    <a:pt x="6401" y="392"/>
                    <a:pt x="6394" y="393"/>
                  </a:cubicBezTo>
                  <a:lnTo>
                    <a:pt x="6430" y="370"/>
                  </a:lnTo>
                  <a:cubicBezTo>
                    <a:pt x="6411" y="362"/>
                    <a:pt x="6391" y="359"/>
                    <a:pt x="6369" y="359"/>
                  </a:cubicBezTo>
                  <a:cubicBezTo>
                    <a:pt x="6320" y="359"/>
                    <a:pt x="6265" y="373"/>
                    <a:pt x="6216" y="381"/>
                  </a:cubicBezTo>
                  <a:cubicBezTo>
                    <a:pt x="6228" y="346"/>
                    <a:pt x="6168" y="334"/>
                    <a:pt x="6228" y="334"/>
                  </a:cubicBezTo>
                  <a:cubicBezTo>
                    <a:pt x="6194" y="323"/>
                    <a:pt x="6202" y="188"/>
                    <a:pt x="6175" y="188"/>
                  </a:cubicBezTo>
                  <a:cubicBezTo>
                    <a:pt x="6173" y="188"/>
                    <a:pt x="6171" y="189"/>
                    <a:pt x="6168" y="191"/>
                  </a:cubicBezTo>
                  <a:lnTo>
                    <a:pt x="6168" y="334"/>
                  </a:lnTo>
                  <a:cubicBezTo>
                    <a:pt x="6162" y="340"/>
                    <a:pt x="6150" y="340"/>
                    <a:pt x="6140" y="340"/>
                  </a:cubicBezTo>
                  <a:cubicBezTo>
                    <a:pt x="6129" y="340"/>
                    <a:pt x="6120" y="340"/>
                    <a:pt x="6120" y="346"/>
                  </a:cubicBezTo>
                  <a:cubicBezTo>
                    <a:pt x="6097" y="310"/>
                    <a:pt x="6085" y="262"/>
                    <a:pt x="6061" y="262"/>
                  </a:cubicBezTo>
                  <a:cubicBezTo>
                    <a:pt x="6061" y="241"/>
                    <a:pt x="6071" y="234"/>
                    <a:pt x="6084" y="234"/>
                  </a:cubicBezTo>
                  <a:cubicBezTo>
                    <a:pt x="6099" y="234"/>
                    <a:pt x="6119" y="244"/>
                    <a:pt x="6132" y="251"/>
                  </a:cubicBezTo>
                  <a:cubicBezTo>
                    <a:pt x="6156" y="191"/>
                    <a:pt x="6061" y="179"/>
                    <a:pt x="6108" y="143"/>
                  </a:cubicBezTo>
                  <a:cubicBezTo>
                    <a:pt x="6102" y="142"/>
                    <a:pt x="6097" y="141"/>
                    <a:pt x="6093" y="141"/>
                  </a:cubicBezTo>
                  <a:cubicBezTo>
                    <a:pt x="6061" y="141"/>
                    <a:pt x="6105" y="180"/>
                    <a:pt x="6073" y="191"/>
                  </a:cubicBezTo>
                  <a:lnTo>
                    <a:pt x="6025" y="167"/>
                  </a:lnTo>
                  <a:lnTo>
                    <a:pt x="6061" y="191"/>
                  </a:lnTo>
                  <a:cubicBezTo>
                    <a:pt x="6031" y="198"/>
                    <a:pt x="6011" y="215"/>
                    <a:pt x="5988" y="215"/>
                  </a:cubicBezTo>
                  <a:cubicBezTo>
                    <a:pt x="5974" y="215"/>
                    <a:pt x="5960" y="209"/>
                    <a:pt x="5942" y="191"/>
                  </a:cubicBezTo>
                  <a:lnTo>
                    <a:pt x="5870" y="239"/>
                  </a:lnTo>
                  <a:cubicBezTo>
                    <a:pt x="5878" y="207"/>
                    <a:pt x="5860" y="207"/>
                    <a:pt x="5839" y="207"/>
                  </a:cubicBezTo>
                  <a:cubicBezTo>
                    <a:pt x="5829" y="207"/>
                    <a:pt x="5819" y="207"/>
                    <a:pt x="5811" y="203"/>
                  </a:cubicBezTo>
                  <a:lnTo>
                    <a:pt x="5835" y="179"/>
                  </a:lnTo>
                  <a:cubicBezTo>
                    <a:pt x="5799" y="167"/>
                    <a:pt x="5775" y="155"/>
                    <a:pt x="5763" y="131"/>
                  </a:cubicBezTo>
                  <a:cubicBezTo>
                    <a:pt x="5769" y="123"/>
                    <a:pt x="5774" y="120"/>
                    <a:pt x="5777" y="120"/>
                  </a:cubicBezTo>
                  <a:cubicBezTo>
                    <a:pt x="5785" y="120"/>
                    <a:pt x="5789" y="131"/>
                    <a:pt x="5797" y="131"/>
                  </a:cubicBezTo>
                  <a:cubicBezTo>
                    <a:pt x="5800" y="131"/>
                    <a:pt x="5805" y="128"/>
                    <a:pt x="5811" y="120"/>
                  </a:cubicBezTo>
                  <a:lnTo>
                    <a:pt x="5775" y="96"/>
                  </a:lnTo>
                  <a:cubicBezTo>
                    <a:pt x="5763" y="120"/>
                    <a:pt x="5739" y="131"/>
                    <a:pt x="5763" y="155"/>
                  </a:cubicBezTo>
                  <a:cubicBezTo>
                    <a:pt x="5726" y="192"/>
                    <a:pt x="5696" y="222"/>
                    <a:pt x="5639" y="222"/>
                  </a:cubicBezTo>
                  <a:cubicBezTo>
                    <a:pt x="5623" y="222"/>
                    <a:pt x="5605" y="220"/>
                    <a:pt x="5585" y="215"/>
                  </a:cubicBezTo>
                  <a:cubicBezTo>
                    <a:pt x="5549" y="155"/>
                    <a:pt x="5644" y="179"/>
                    <a:pt x="5632" y="131"/>
                  </a:cubicBezTo>
                  <a:cubicBezTo>
                    <a:pt x="5622" y="127"/>
                    <a:pt x="5611" y="126"/>
                    <a:pt x="5602" y="126"/>
                  </a:cubicBezTo>
                  <a:cubicBezTo>
                    <a:pt x="5533" y="126"/>
                    <a:pt x="5490" y="217"/>
                    <a:pt x="5443" y="217"/>
                  </a:cubicBezTo>
                  <a:cubicBezTo>
                    <a:pt x="5439" y="217"/>
                    <a:pt x="5434" y="217"/>
                    <a:pt x="5430" y="215"/>
                  </a:cubicBezTo>
                  <a:cubicBezTo>
                    <a:pt x="5415" y="210"/>
                    <a:pt x="5403" y="208"/>
                    <a:pt x="5394" y="208"/>
                  </a:cubicBezTo>
                  <a:cubicBezTo>
                    <a:pt x="5361" y="208"/>
                    <a:pt x="5348" y="229"/>
                    <a:pt x="5309" y="229"/>
                  </a:cubicBezTo>
                  <a:cubicBezTo>
                    <a:pt x="5302" y="229"/>
                    <a:pt x="5295" y="228"/>
                    <a:pt x="5287" y="227"/>
                  </a:cubicBezTo>
                  <a:cubicBezTo>
                    <a:pt x="5311" y="203"/>
                    <a:pt x="5239" y="191"/>
                    <a:pt x="5227" y="155"/>
                  </a:cubicBezTo>
                  <a:lnTo>
                    <a:pt x="5251" y="131"/>
                  </a:lnTo>
                  <a:cubicBezTo>
                    <a:pt x="5227" y="131"/>
                    <a:pt x="5215" y="120"/>
                    <a:pt x="5215" y="96"/>
                  </a:cubicBezTo>
                  <a:cubicBezTo>
                    <a:pt x="5215" y="143"/>
                    <a:pt x="5120" y="131"/>
                    <a:pt x="5061" y="143"/>
                  </a:cubicBezTo>
                  <a:lnTo>
                    <a:pt x="5073" y="191"/>
                  </a:lnTo>
                  <a:cubicBezTo>
                    <a:pt x="5035" y="191"/>
                    <a:pt x="4989" y="206"/>
                    <a:pt x="4954" y="206"/>
                  </a:cubicBezTo>
                  <a:cubicBezTo>
                    <a:pt x="4945" y="206"/>
                    <a:pt x="4937" y="205"/>
                    <a:pt x="4930" y="203"/>
                  </a:cubicBezTo>
                  <a:cubicBezTo>
                    <a:pt x="4858" y="215"/>
                    <a:pt x="4882" y="251"/>
                    <a:pt x="4823" y="286"/>
                  </a:cubicBezTo>
                  <a:cubicBezTo>
                    <a:pt x="4799" y="251"/>
                    <a:pt x="4799" y="215"/>
                    <a:pt x="4811" y="179"/>
                  </a:cubicBezTo>
                  <a:lnTo>
                    <a:pt x="4811" y="179"/>
                  </a:lnTo>
                  <a:cubicBezTo>
                    <a:pt x="4823" y="185"/>
                    <a:pt x="4834" y="185"/>
                    <a:pt x="4846" y="185"/>
                  </a:cubicBezTo>
                  <a:cubicBezTo>
                    <a:pt x="4858" y="185"/>
                    <a:pt x="4870" y="185"/>
                    <a:pt x="4882" y="191"/>
                  </a:cubicBezTo>
                  <a:cubicBezTo>
                    <a:pt x="4951" y="171"/>
                    <a:pt x="5012" y="111"/>
                    <a:pt x="5078" y="111"/>
                  </a:cubicBezTo>
                  <a:cubicBezTo>
                    <a:pt x="5092" y="111"/>
                    <a:pt x="5106" y="113"/>
                    <a:pt x="5120" y="120"/>
                  </a:cubicBezTo>
                  <a:cubicBezTo>
                    <a:pt x="5133" y="85"/>
                    <a:pt x="5129" y="76"/>
                    <a:pt x="5117" y="76"/>
                  </a:cubicBezTo>
                  <a:cubicBezTo>
                    <a:pt x="5101" y="76"/>
                    <a:pt x="5072" y="92"/>
                    <a:pt x="5048" y="92"/>
                  </a:cubicBezTo>
                  <a:cubicBezTo>
                    <a:pt x="5039" y="92"/>
                    <a:pt x="5031" y="90"/>
                    <a:pt x="5025" y="84"/>
                  </a:cubicBezTo>
                  <a:lnTo>
                    <a:pt x="5037" y="84"/>
                  </a:lnTo>
                  <a:cubicBezTo>
                    <a:pt x="5025" y="84"/>
                    <a:pt x="5025" y="84"/>
                    <a:pt x="5025" y="72"/>
                  </a:cubicBezTo>
                  <a:cubicBezTo>
                    <a:pt x="5049" y="72"/>
                    <a:pt x="5096" y="60"/>
                    <a:pt x="5108" y="12"/>
                  </a:cubicBezTo>
                  <a:cubicBezTo>
                    <a:pt x="5069" y="12"/>
                    <a:pt x="5070" y="69"/>
                    <a:pt x="5039" y="69"/>
                  </a:cubicBezTo>
                  <a:cubicBezTo>
                    <a:pt x="5032" y="69"/>
                    <a:pt x="5024" y="66"/>
                    <a:pt x="5013" y="60"/>
                  </a:cubicBezTo>
                  <a:cubicBezTo>
                    <a:pt x="5006" y="63"/>
                    <a:pt x="5000" y="65"/>
                    <a:pt x="4994" y="65"/>
                  </a:cubicBezTo>
                  <a:cubicBezTo>
                    <a:pt x="4956" y="65"/>
                    <a:pt x="4926" y="11"/>
                    <a:pt x="490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5447400" y="2316775"/>
              <a:ext cx="1200" cy="625"/>
            </a:xfrm>
            <a:custGeom>
              <a:rect b="b" l="l" r="r" t="t"/>
              <a:pathLst>
                <a:path extrusionOk="0" h="25" w="48">
                  <a:moveTo>
                    <a:pt x="48" y="1"/>
                  </a:moveTo>
                  <a:cubicBezTo>
                    <a:pt x="36" y="1"/>
                    <a:pt x="12" y="1"/>
                    <a:pt x="0" y="13"/>
                  </a:cubicBezTo>
                  <a:lnTo>
                    <a:pt x="24" y="25"/>
                  </a:lnTo>
                  <a:lnTo>
                    <a:pt x="48"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5440675" y="2331550"/>
              <a:ext cx="1375" cy="1625"/>
            </a:xfrm>
            <a:custGeom>
              <a:rect b="b" l="l" r="r" t="t"/>
              <a:pathLst>
                <a:path extrusionOk="0" h="65" w="55">
                  <a:moveTo>
                    <a:pt x="48" y="0"/>
                  </a:moveTo>
                  <a:cubicBezTo>
                    <a:pt x="31" y="0"/>
                    <a:pt x="0" y="54"/>
                    <a:pt x="31" y="65"/>
                  </a:cubicBezTo>
                  <a:lnTo>
                    <a:pt x="55" y="5"/>
                  </a:lnTo>
                  <a:cubicBezTo>
                    <a:pt x="53" y="2"/>
                    <a:pt x="51" y="0"/>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5450675" y="2327800"/>
              <a:ext cx="900" cy="1500"/>
            </a:xfrm>
            <a:custGeom>
              <a:rect b="b" l="l" r="r" t="t"/>
              <a:pathLst>
                <a:path extrusionOk="0" h="60" w="36">
                  <a:moveTo>
                    <a:pt x="24" y="0"/>
                  </a:moveTo>
                  <a:cubicBezTo>
                    <a:pt x="0" y="24"/>
                    <a:pt x="0" y="48"/>
                    <a:pt x="24" y="60"/>
                  </a:cubicBezTo>
                  <a:cubicBezTo>
                    <a:pt x="19" y="46"/>
                    <a:pt x="20" y="43"/>
                    <a:pt x="23" y="43"/>
                  </a:cubicBezTo>
                  <a:lnTo>
                    <a:pt x="23" y="43"/>
                  </a:lnTo>
                  <a:cubicBezTo>
                    <a:pt x="25" y="43"/>
                    <a:pt x="28" y="45"/>
                    <a:pt x="31" y="45"/>
                  </a:cubicBezTo>
                  <a:cubicBezTo>
                    <a:pt x="34" y="45"/>
                    <a:pt x="36" y="43"/>
                    <a:pt x="36" y="36"/>
                  </a:cubicBezTo>
                  <a:lnTo>
                    <a:pt x="24"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5441150" y="2337325"/>
              <a:ext cx="1500" cy="2100"/>
            </a:xfrm>
            <a:custGeom>
              <a:rect b="b" l="l" r="r" t="t"/>
              <a:pathLst>
                <a:path extrusionOk="0" h="84" w="60">
                  <a:moveTo>
                    <a:pt x="12" y="0"/>
                  </a:moveTo>
                  <a:cubicBezTo>
                    <a:pt x="60" y="24"/>
                    <a:pt x="0" y="72"/>
                    <a:pt x="48" y="84"/>
                  </a:cubicBezTo>
                  <a:cubicBezTo>
                    <a:pt x="24" y="60"/>
                    <a:pt x="60"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5450975" y="2334350"/>
              <a:ext cx="1800" cy="1500"/>
            </a:xfrm>
            <a:custGeom>
              <a:rect b="b" l="l" r="r" t="t"/>
              <a:pathLst>
                <a:path extrusionOk="0" h="60" w="72">
                  <a:moveTo>
                    <a:pt x="36" y="0"/>
                  </a:moveTo>
                  <a:cubicBezTo>
                    <a:pt x="36" y="24"/>
                    <a:pt x="0" y="60"/>
                    <a:pt x="24" y="60"/>
                  </a:cubicBezTo>
                  <a:cubicBezTo>
                    <a:pt x="72" y="48"/>
                    <a:pt x="36" y="24"/>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5443825" y="2342375"/>
              <a:ext cx="2700" cy="3275"/>
            </a:xfrm>
            <a:custGeom>
              <a:rect b="b" l="l" r="r" t="t"/>
              <a:pathLst>
                <a:path extrusionOk="0" h="131" w="108">
                  <a:moveTo>
                    <a:pt x="86" y="63"/>
                  </a:moveTo>
                  <a:cubicBezTo>
                    <a:pt x="89" y="66"/>
                    <a:pt x="92" y="69"/>
                    <a:pt x="96" y="72"/>
                  </a:cubicBezTo>
                  <a:cubicBezTo>
                    <a:pt x="96" y="67"/>
                    <a:pt x="92" y="65"/>
                    <a:pt x="86" y="63"/>
                  </a:cubicBezTo>
                  <a:close/>
                  <a:moveTo>
                    <a:pt x="36" y="1"/>
                  </a:moveTo>
                  <a:cubicBezTo>
                    <a:pt x="24" y="48"/>
                    <a:pt x="36" y="108"/>
                    <a:pt x="0" y="108"/>
                  </a:cubicBezTo>
                  <a:cubicBezTo>
                    <a:pt x="20" y="121"/>
                    <a:pt x="47" y="130"/>
                    <a:pt x="69" y="130"/>
                  </a:cubicBezTo>
                  <a:cubicBezTo>
                    <a:pt x="87" y="130"/>
                    <a:pt x="102" y="124"/>
                    <a:pt x="108" y="108"/>
                  </a:cubicBezTo>
                  <a:cubicBezTo>
                    <a:pt x="72" y="108"/>
                    <a:pt x="60" y="84"/>
                    <a:pt x="60" y="60"/>
                  </a:cubicBezTo>
                  <a:cubicBezTo>
                    <a:pt x="67" y="60"/>
                    <a:pt x="78" y="60"/>
                    <a:pt x="86" y="63"/>
                  </a:cubicBezTo>
                  <a:lnTo>
                    <a:pt x="86" y="63"/>
                  </a:lnTo>
                  <a:cubicBezTo>
                    <a:pt x="60" y="36"/>
                    <a:pt x="58" y="33"/>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5450525" y="2335825"/>
              <a:ext cx="2250" cy="1825"/>
            </a:xfrm>
            <a:custGeom>
              <a:rect b="b" l="l" r="r" t="t"/>
              <a:pathLst>
                <a:path extrusionOk="0" h="73" w="90">
                  <a:moveTo>
                    <a:pt x="90" y="1"/>
                  </a:moveTo>
                  <a:lnTo>
                    <a:pt x="90" y="1"/>
                  </a:lnTo>
                  <a:cubicBezTo>
                    <a:pt x="66" y="13"/>
                    <a:pt x="42" y="25"/>
                    <a:pt x="42" y="48"/>
                  </a:cubicBezTo>
                  <a:lnTo>
                    <a:pt x="6" y="48"/>
                  </a:lnTo>
                  <a:cubicBezTo>
                    <a:pt x="1" y="54"/>
                    <a:pt x="0" y="56"/>
                    <a:pt x="3" y="56"/>
                  </a:cubicBezTo>
                  <a:cubicBezTo>
                    <a:pt x="7" y="56"/>
                    <a:pt x="21" y="50"/>
                    <a:pt x="33" y="50"/>
                  </a:cubicBezTo>
                  <a:cubicBezTo>
                    <a:pt x="44" y="50"/>
                    <a:pt x="54" y="55"/>
                    <a:pt x="54" y="72"/>
                  </a:cubicBezTo>
                  <a:cubicBezTo>
                    <a:pt x="66" y="48"/>
                    <a:pt x="90" y="37"/>
                    <a:pt x="9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5443825" y="2346850"/>
              <a:ext cx="3000" cy="3000"/>
            </a:xfrm>
            <a:custGeom>
              <a:rect b="b" l="l" r="r" t="t"/>
              <a:pathLst>
                <a:path extrusionOk="0" h="120" w="120">
                  <a:moveTo>
                    <a:pt x="0" y="0"/>
                  </a:moveTo>
                  <a:cubicBezTo>
                    <a:pt x="24" y="60"/>
                    <a:pt x="84" y="108"/>
                    <a:pt x="108" y="119"/>
                  </a:cubicBezTo>
                  <a:lnTo>
                    <a:pt x="119" y="96"/>
                  </a:lnTo>
                  <a:cubicBezTo>
                    <a:pt x="72" y="72"/>
                    <a:pt x="48"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5450375" y="2339700"/>
              <a:ext cx="1800" cy="925"/>
            </a:xfrm>
            <a:custGeom>
              <a:rect b="b" l="l" r="r" t="t"/>
              <a:pathLst>
                <a:path extrusionOk="0" h="37" w="72">
                  <a:moveTo>
                    <a:pt x="36" y="1"/>
                  </a:moveTo>
                  <a:cubicBezTo>
                    <a:pt x="48" y="24"/>
                    <a:pt x="0" y="13"/>
                    <a:pt x="24" y="36"/>
                  </a:cubicBezTo>
                  <a:lnTo>
                    <a:pt x="72" y="24"/>
                  </a:lnTo>
                  <a:cubicBezTo>
                    <a:pt x="72" y="14"/>
                    <a:pt x="70" y="11"/>
                    <a:pt x="67" y="11"/>
                  </a:cubicBezTo>
                  <a:cubicBezTo>
                    <a:pt x="61" y="11"/>
                    <a:pt x="49" y="26"/>
                    <a:pt x="41" y="26"/>
                  </a:cubicBezTo>
                  <a:cubicBezTo>
                    <a:pt x="39" y="26"/>
                    <a:pt x="37" y="26"/>
                    <a:pt x="36" y="24"/>
                  </a:cubicBezTo>
                  <a:cubicBezTo>
                    <a:pt x="48" y="13"/>
                    <a:pt x="48" y="1"/>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5453050" y="2341750"/>
              <a:ext cx="1800" cy="1550"/>
            </a:xfrm>
            <a:custGeom>
              <a:rect b="b" l="l" r="r" t="t"/>
              <a:pathLst>
                <a:path extrusionOk="0" h="62" w="72">
                  <a:moveTo>
                    <a:pt x="52" y="1"/>
                  </a:moveTo>
                  <a:cubicBezTo>
                    <a:pt x="38" y="1"/>
                    <a:pt x="36" y="29"/>
                    <a:pt x="1" y="38"/>
                  </a:cubicBezTo>
                  <a:cubicBezTo>
                    <a:pt x="12" y="50"/>
                    <a:pt x="24" y="50"/>
                    <a:pt x="36" y="62"/>
                  </a:cubicBezTo>
                  <a:cubicBezTo>
                    <a:pt x="48" y="50"/>
                    <a:pt x="60" y="26"/>
                    <a:pt x="72" y="14"/>
                  </a:cubicBezTo>
                  <a:cubicBezTo>
                    <a:pt x="63" y="4"/>
                    <a:pt x="56" y="1"/>
                    <a:pt x="5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5452750" y="2344175"/>
              <a:ext cx="2400" cy="625"/>
            </a:xfrm>
            <a:custGeom>
              <a:rect b="b" l="l" r="r" t="t"/>
              <a:pathLst>
                <a:path extrusionOk="0" h="25" w="96">
                  <a:moveTo>
                    <a:pt x="1" y="0"/>
                  </a:moveTo>
                  <a:lnTo>
                    <a:pt x="1" y="12"/>
                  </a:lnTo>
                  <a:cubicBezTo>
                    <a:pt x="36" y="12"/>
                    <a:pt x="60" y="24"/>
                    <a:pt x="96" y="24"/>
                  </a:cubicBezTo>
                  <a:cubicBezTo>
                    <a:pt x="48" y="12"/>
                    <a:pt x="48"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5468350" y="2360125"/>
              <a:ext cx="1500" cy="850"/>
            </a:xfrm>
            <a:custGeom>
              <a:rect b="b" l="l" r="r" t="t"/>
              <a:pathLst>
                <a:path extrusionOk="0" h="34" w="60">
                  <a:moveTo>
                    <a:pt x="4" y="0"/>
                  </a:moveTo>
                  <a:cubicBezTo>
                    <a:pt x="1" y="0"/>
                    <a:pt x="1" y="2"/>
                    <a:pt x="8" y="5"/>
                  </a:cubicBezTo>
                  <a:cubicBezTo>
                    <a:pt x="8" y="23"/>
                    <a:pt x="52" y="34"/>
                    <a:pt x="58" y="34"/>
                  </a:cubicBezTo>
                  <a:cubicBezTo>
                    <a:pt x="59" y="34"/>
                    <a:pt x="56" y="32"/>
                    <a:pt x="43" y="29"/>
                  </a:cubicBezTo>
                  <a:cubicBezTo>
                    <a:pt x="43" y="12"/>
                    <a:pt x="11" y="0"/>
                    <a:pt x="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5464350" y="2350425"/>
              <a:ext cx="1825" cy="825"/>
            </a:xfrm>
            <a:custGeom>
              <a:rect b="b" l="l" r="r" t="t"/>
              <a:pathLst>
                <a:path extrusionOk="0" h="33" w="73">
                  <a:moveTo>
                    <a:pt x="72" y="0"/>
                  </a:moveTo>
                  <a:lnTo>
                    <a:pt x="72" y="0"/>
                  </a:lnTo>
                  <a:cubicBezTo>
                    <a:pt x="60" y="12"/>
                    <a:pt x="13" y="0"/>
                    <a:pt x="1" y="24"/>
                  </a:cubicBezTo>
                  <a:cubicBezTo>
                    <a:pt x="7" y="30"/>
                    <a:pt x="13" y="33"/>
                    <a:pt x="19" y="33"/>
                  </a:cubicBezTo>
                  <a:cubicBezTo>
                    <a:pt x="25" y="33"/>
                    <a:pt x="31" y="30"/>
                    <a:pt x="37" y="24"/>
                  </a:cubicBezTo>
                  <a:cubicBezTo>
                    <a:pt x="60" y="24"/>
                    <a:pt x="72" y="12"/>
                    <a:pt x="7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5470600" y="2334050"/>
              <a:ext cx="1525" cy="1225"/>
            </a:xfrm>
            <a:custGeom>
              <a:rect b="b" l="l" r="r" t="t"/>
              <a:pathLst>
                <a:path extrusionOk="0" h="49" w="61">
                  <a:moveTo>
                    <a:pt x="1" y="0"/>
                  </a:moveTo>
                  <a:lnTo>
                    <a:pt x="1" y="0"/>
                  </a:lnTo>
                  <a:cubicBezTo>
                    <a:pt x="9" y="9"/>
                    <a:pt x="6" y="17"/>
                    <a:pt x="12" y="17"/>
                  </a:cubicBezTo>
                  <a:cubicBezTo>
                    <a:pt x="14" y="17"/>
                    <a:pt x="18" y="16"/>
                    <a:pt x="25" y="12"/>
                  </a:cubicBezTo>
                  <a:cubicBezTo>
                    <a:pt x="25" y="36"/>
                    <a:pt x="37" y="48"/>
                    <a:pt x="61" y="48"/>
                  </a:cubicBezTo>
                  <a:cubicBezTo>
                    <a:pt x="49" y="36"/>
                    <a:pt x="37"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5469125" y="2329650"/>
              <a:ext cx="925" cy="400"/>
            </a:xfrm>
            <a:custGeom>
              <a:rect b="b" l="l" r="r" t="t"/>
              <a:pathLst>
                <a:path extrusionOk="0" h="16" w="37">
                  <a:moveTo>
                    <a:pt x="18" y="1"/>
                  </a:moveTo>
                  <a:cubicBezTo>
                    <a:pt x="9" y="1"/>
                    <a:pt x="0" y="4"/>
                    <a:pt x="0" y="10"/>
                  </a:cubicBezTo>
                  <a:cubicBezTo>
                    <a:pt x="8" y="10"/>
                    <a:pt x="11" y="15"/>
                    <a:pt x="19" y="15"/>
                  </a:cubicBezTo>
                  <a:cubicBezTo>
                    <a:pt x="23" y="15"/>
                    <a:pt x="28" y="14"/>
                    <a:pt x="36" y="10"/>
                  </a:cubicBezTo>
                  <a:cubicBezTo>
                    <a:pt x="36" y="4"/>
                    <a:pt x="27" y="1"/>
                    <a:pt x="1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5435775" y="2293100"/>
              <a:ext cx="925" cy="800"/>
            </a:xfrm>
            <a:custGeom>
              <a:rect b="b" l="l" r="r" t="t"/>
              <a:pathLst>
                <a:path extrusionOk="0" h="32" w="37">
                  <a:moveTo>
                    <a:pt x="15" y="0"/>
                  </a:moveTo>
                  <a:cubicBezTo>
                    <a:pt x="6" y="0"/>
                    <a:pt x="1" y="8"/>
                    <a:pt x="1" y="31"/>
                  </a:cubicBezTo>
                  <a:cubicBezTo>
                    <a:pt x="25" y="31"/>
                    <a:pt x="13" y="7"/>
                    <a:pt x="37" y="7"/>
                  </a:cubicBezTo>
                  <a:cubicBezTo>
                    <a:pt x="28" y="3"/>
                    <a:pt x="21" y="0"/>
                    <a:pt x="1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5434300" y="2292675"/>
              <a:ext cx="325" cy="925"/>
            </a:xfrm>
            <a:custGeom>
              <a:rect b="b" l="l" r="r" t="t"/>
              <a:pathLst>
                <a:path extrusionOk="0" h="37" w="13">
                  <a:moveTo>
                    <a:pt x="0" y="0"/>
                  </a:moveTo>
                  <a:lnTo>
                    <a:pt x="12" y="36"/>
                  </a:lnTo>
                  <a:lnTo>
                    <a:pt x="12" y="24"/>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5429825" y="2291175"/>
              <a:ext cx="625" cy="325"/>
            </a:xfrm>
            <a:custGeom>
              <a:rect b="b" l="l" r="r" t="t"/>
              <a:pathLst>
                <a:path extrusionOk="0" h="13" w="25">
                  <a:moveTo>
                    <a:pt x="25" y="1"/>
                  </a:moveTo>
                  <a:lnTo>
                    <a:pt x="25" y="1"/>
                  </a:lnTo>
                  <a:cubicBezTo>
                    <a:pt x="13" y="1"/>
                    <a:pt x="1" y="13"/>
                    <a:pt x="13" y="13"/>
                  </a:cubicBezTo>
                  <a:cubicBezTo>
                    <a:pt x="13" y="13"/>
                    <a:pt x="13" y="1"/>
                    <a:pt x="2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5430425" y="2291175"/>
              <a:ext cx="625" cy="325"/>
            </a:xfrm>
            <a:custGeom>
              <a:rect b="b" l="l" r="r" t="t"/>
              <a:pathLst>
                <a:path extrusionOk="0" h="13" w="25">
                  <a:moveTo>
                    <a:pt x="1" y="1"/>
                  </a:moveTo>
                  <a:cubicBezTo>
                    <a:pt x="13" y="1"/>
                    <a:pt x="13" y="1"/>
                    <a:pt x="13" y="13"/>
                  </a:cubicBez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5428350" y="2290600"/>
              <a:ext cx="2100" cy="1800"/>
            </a:xfrm>
            <a:custGeom>
              <a:rect b="b" l="l" r="r" t="t"/>
              <a:pathLst>
                <a:path extrusionOk="0" h="72" w="84">
                  <a:moveTo>
                    <a:pt x="48" y="0"/>
                  </a:moveTo>
                  <a:lnTo>
                    <a:pt x="12" y="24"/>
                  </a:lnTo>
                  <a:lnTo>
                    <a:pt x="36" y="72"/>
                  </a:lnTo>
                  <a:cubicBezTo>
                    <a:pt x="84" y="60"/>
                    <a:pt x="0" y="36"/>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5419725" y="2290600"/>
              <a:ext cx="5375" cy="2850"/>
            </a:xfrm>
            <a:custGeom>
              <a:rect b="b" l="l" r="r" t="t"/>
              <a:pathLst>
                <a:path extrusionOk="0" h="114" w="215">
                  <a:moveTo>
                    <a:pt x="107" y="0"/>
                  </a:moveTo>
                  <a:lnTo>
                    <a:pt x="107" y="0"/>
                  </a:lnTo>
                  <a:cubicBezTo>
                    <a:pt x="0" y="12"/>
                    <a:pt x="119" y="95"/>
                    <a:pt x="0" y="107"/>
                  </a:cubicBezTo>
                  <a:cubicBezTo>
                    <a:pt x="12" y="111"/>
                    <a:pt x="22" y="113"/>
                    <a:pt x="31" y="113"/>
                  </a:cubicBezTo>
                  <a:cubicBezTo>
                    <a:pt x="87" y="113"/>
                    <a:pt x="78" y="38"/>
                    <a:pt x="129" y="38"/>
                  </a:cubicBezTo>
                  <a:cubicBezTo>
                    <a:pt x="139" y="38"/>
                    <a:pt x="151" y="41"/>
                    <a:pt x="167" y="48"/>
                  </a:cubicBezTo>
                  <a:cubicBezTo>
                    <a:pt x="135" y="16"/>
                    <a:pt x="161" y="16"/>
                    <a:pt x="186" y="16"/>
                  </a:cubicBezTo>
                  <a:lnTo>
                    <a:pt x="186" y="16"/>
                  </a:lnTo>
                  <a:cubicBezTo>
                    <a:pt x="198" y="16"/>
                    <a:pt x="210" y="16"/>
                    <a:pt x="214" y="12"/>
                  </a:cubicBezTo>
                  <a:cubicBezTo>
                    <a:pt x="209" y="8"/>
                    <a:pt x="203" y="7"/>
                    <a:pt x="197" y="7"/>
                  </a:cubicBezTo>
                  <a:cubicBezTo>
                    <a:pt x="174" y="7"/>
                    <a:pt x="148" y="24"/>
                    <a:pt x="130" y="24"/>
                  </a:cubicBezTo>
                  <a:cubicBezTo>
                    <a:pt x="119" y="24"/>
                    <a:pt x="111" y="19"/>
                    <a:pt x="10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5423875" y="2292650"/>
              <a:ext cx="1400" cy="850"/>
            </a:xfrm>
            <a:custGeom>
              <a:rect b="b" l="l" r="r" t="t"/>
              <a:pathLst>
                <a:path extrusionOk="0" h="34" w="56">
                  <a:moveTo>
                    <a:pt x="25" y="0"/>
                  </a:moveTo>
                  <a:cubicBezTo>
                    <a:pt x="15" y="0"/>
                    <a:pt x="5" y="4"/>
                    <a:pt x="1" y="13"/>
                  </a:cubicBezTo>
                  <a:cubicBezTo>
                    <a:pt x="10" y="13"/>
                    <a:pt x="25" y="33"/>
                    <a:pt x="38" y="33"/>
                  </a:cubicBezTo>
                  <a:cubicBezTo>
                    <a:pt x="42" y="33"/>
                    <a:pt x="45" y="31"/>
                    <a:pt x="48" y="25"/>
                  </a:cubicBezTo>
                  <a:cubicBezTo>
                    <a:pt x="56" y="11"/>
                    <a:pt x="40" y="0"/>
                    <a:pt x="2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5418825" y="2290300"/>
              <a:ext cx="1200" cy="600"/>
            </a:xfrm>
            <a:custGeom>
              <a:rect b="b" l="l" r="r" t="t"/>
              <a:pathLst>
                <a:path extrusionOk="0" h="24" w="48">
                  <a:moveTo>
                    <a:pt x="12" y="0"/>
                  </a:moveTo>
                  <a:lnTo>
                    <a:pt x="0" y="12"/>
                  </a:lnTo>
                  <a:lnTo>
                    <a:pt x="48" y="24"/>
                  </a:lnTo>
                  <a:lnTo>
                    <a:pt x="12"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5416550" y="2289700"/>
              <a:ext cx="1100" cy="625"/>
            </a:xfrm>
            <a:custGeom>
              <a:rect b="b" l="l" r="r" t="t"/>
              <a:pathLst>
                <a:path extrusionOk="0" h="25" w="44">
                  <a:moveTo>
                    <a:pt x="44" y="0"/>
                  </a:moveTo>
                  <a:lnTo>
                    <a:pt x="39" y="5"/>
                  </a:lnTo>
                  <a:lnTo>
                    <a:pt x="39" y="5"/>
                  </a:lnTo>
                  <a:cubicBezTo>
                    <a:pt x="42" y="4"/>
                    <a:pt x="44" y="3"/>
                    <a:pt x="44" y="0"/>
                  </a:cubicBezTo>
                  <a:close/>
                  <a:moveTo>
                    <a:pt x="39" y="5"/>
                  </a:moveTo>
                  <a:lnTo>
                    <a:pt x="39" y="5"/>
                  </a:lnTo>
                  <a:cubicBezTo>
                    <a:pt x="27" y="9"/>
                    <a:pt x="1" y="5"/>
                    <a:pt x="20" y="24"/>
                  </a:cubicBezTo>
                  <a:lnTo>
                    <a:pt x="39" y="5"/>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5411575" y="2289075"/>
              <a:ext cx="1325" cy="1275"/>
            </a:xfrm>
            <a:custGeom>
              <a:rect b="b" l="l" r="r" t="t"/>
              <a:pathLst>
                <a:path extrusionOk="0" h="51" w="53">
                  <a:moveTo>
                    <a:pt x="44" y="0"/>
                  </a:moveTo>
                  <a:cubicBezTo>
                    <a:pt x="16" y="0"/>
                    <a:pt x="0" y="51"/>
                    <a:pt x="40" y="51"/>
                  </a:cubicBezTo>
                  <a:cubicBezTo>
                    <a:pt x="43" y="51"/>
                    <a:pt x="48" y="50"/>
                    <a:pt x="52" y="49"/>
                  </a:cubicBezTo>
                  <a:lnTo>
                    <a:pt x="40" y="49"/>
                  </a:lnTo>
                  <a:cubicBezTo>
                    <a:pt x="40" y="37"/>
                    <a:pt x="5" y="2"/>
                    <a:pt x="52" y="2"/>
                  </a:cubicBezTo>
                  <a:cubicBezTo>
                    <a:pt x="49" y="1"/>
                    <a:pt x="47" y="0"/>
                    <a:pt x="4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a:off x="5402750" y="2291475"/>
              <a:ext cx="1500" cy="625"/>
            </a:xfrm>
            <a:custGeom>
              <a:rect b="b" l="l" r="r" t="t"/>
              <a:pathLst>
                <a:path extrusionOk="0" h="25" w="60">
                  <a:moveTo>
                    <a:pt x="48" y="1"/>
                  </a:moveTo>
                  <a:lnTo>
                    <a:pt x="0" y="13"/>
                  </a:lnTo>
                  <a:lnTo>
                    <a:pt x="12" y="25"/>
                  </a:lnTo>
                  <a:cubicBezTo>
                    <a:pt x="36" y="25"/>
                    <a:pt x="60" y="13"/>
                    <a:pt x="4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5403350" y="2296550"/>
              <a:ext cx="2100" cy="550"/>
            </a:xfrm>
            <a:custGeom>
              <a:rect b="b" l="l" r="r" t="t"/>
              <a:pathLst>
                <a:path extrusionOk="0" h="22" w="84">
                  <a:moveTo>
                    <a:pt x="0" y="0"/>
                  </a:moveTo>
                  <a:cubicBezTo>
                    <a:pt x="8" y="17"/>
                    <a:pt x="17" y="22"/>
                    <a:pt x="26" y="22"/>
                  </a:cubicBezTo>
                  <a:cubicBezTo>
                    <a:pt x="37" y="22"/>
                    <a:pt x="50" y="13"/>
                    <a:pt x="65" y="11"/>
                  </a:cubicBezTo>
                  <a:lnTo>
                    <a:pt x="65" y="11"/>
                  </a:lnTo>
                  <a:cubicBezTo>
                    <a:pt x="70" y="12"/>
                    <a:pt x="76" y="12"/>
                    <a:pt x="84" y="12"/>
                  </a:cubicBezTo>
                  <a:cubicBezTo>
                    <a:pt x="79" y="11"/>
                    <a:pt x="75" y="10"/>
                    <a:pt x="71" y="10"/>
                  </a:cubicBezTo>
                  <a:cubicBezTo>
                    <a:pt x="69" y="10"/>
                    <a:pt x="67" y="10"/>
                    <a:pt x="65" y="11"/>
                  </a:cubicBezTo>
                  <a:lnTo>
                    <a:pt x="65" y="11"/>
                  </a:lnTo>
                  <a:cubicBezTo>
                    <a:pt x="46" y="8"/>
                    <a:pt x="37"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5401550" y="2289975"/>
              <a:ext cx="1225" cy="650"/>
            </a:xfrm>
            <a:custGeom>
              <a:rect b="b" l="l" r="r" t="t"/>
              <a:pathLst>
                <a:path extrusionOk="0" h="26" w="49">
                  <a:moveTo>
                    <a:pt x="28" y="0"/>
                  </a:moveTo>
                  <a:cubicBezTo>
                    <a:pt x="14" y="0"/>
                    <a:pt x="1" y="10"/>
                    <a:pt x="1" y="25"/>
                  </a:cubicBezTo>
                  <a:cubicBezTo>
                    <a:pt x="7" y="13"/>
                    <a:pt x="16" y="10"/>
                    <a:pt x="25" y="10"/>
                  </a:cubicBezTo>
                  <a:cubicBezTo>
                    <a:pt x="33" y="10"/>
                    <a:pt x="42" y="13"/>
                    <a:pt x="48" y="13"/>
                  </a:cubicBezTo>
                  <a:cubicBezTo>
                    <a:pt x="44" y="4"/>
                    <a:pt x="36" y="0"/>
                    <a:pt x="2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5396500" y="2289675"/>
              <a:ext cx="4475" cy="3325"/>
            </a:xfrm>
            <a:custGeom>
              <a:rect b="b" l="l" r="r" t="t"/>
              <a:pathLst>
                <a:path extrusionOk="0" h="133" w="179">
                  <a:moveTo>
                    <a:pt x="169" y="0"/>
                  </a:moveTo>
                  <a:cubicBezTo>
                    <a:pt x="135" y="0"/>
                    <a:pt x="140" y="55"/>
                    <a:pt x="112" y="60"/>
                  </a:cubicBezTo>
                  <a:lnTo>
                    <a:pt x="112" y="60"/>
                  </a:lnTo>
                  <a:cubicBezTo>
                    <a:pt x="110" y="60"/>
                    <a:pt x="108" y="59"/>
                    <a:pt x="106" y="59"/>
                  </a:cubicBezTo>
                  <a:lnTo>
                    <a:pt x="106" y="59"/>
                  </a:lnTo>
                  <a:cubicBezTo>
                    <a:pt x="107" y="59"/>
                    <a:pt x="107" y="60"/>
                    <a:pt x="107" y="61"/>
                  </a:cubicBezTo>
                  <a:cubicBezTo>
                    <a:pt x="109" y="61"/>
                    <a:pt x="111" y="61"/>
                    <a:pt x="112" y="60"/>
                  </a:cubicBezTo>
                  <a:lnTo>
                    <a:pt x="112" y="60"/>
                  </a:lnTo>
                  <a:cubicBezTo>
                    <a:pt x="118" y="64"/>
                    <a:pt x="125" y="71"/>
                    <a:pt x="131" y="85"/>
                  </a:cubicBezTo>
                  <a:lnTo>
                    <a:pt x="179" y="1"/>
                  </a:lnTo>
                  <a:cubicBezTo>
                    <a:pt x="175" y="0"/>
                    <a:pt x="172" y="0"/>
                    <a:pt x="169" y="0"/>
                  </a:cubicBezTo>
                  <a:close/>
                  <a:moveTo>
                    <a:pt x="57" y="6"/>
                  </a:moveTo>
                  <a:cubicBezTo>
                    <a:pt x="35" y="6"/>
                    <a:pt x="15" y="14"/>
                    <a:pt x="0" y="37"/>
                  </a:cubicBezTo>
                  <a:cubicBezTo>
                    <a:pt x="12" y="49"/>
                    <a:pt x="24" y="109"/>
                    <a:pt x="12" y="132"/>
                  </a:cubicBezTo>
                  <a:cubicBezTo>
                    <a:pt x="56" y="115"/>
                    <a:pt x="81" y="59"/>
                    <a:pt x="105" y="59"/>
                  </a:cubicBezTo>
                  <a:cubicBezTo>
                    <a:pt x="105" y="59"/>
                    <a:pt x="106" y="59"/>
                    <a:pt x="106" y="59"/>
                  </a:cubicBezTo>
                  <a:lnTo>
                    <a:pt x="106" y="59"/>
                  </a:lnTo>
                  <a:cubicBezTo>
                    <a:pt x="96" y="36"/>
                    <a:pt x="107" y="25"/>
                    <a:pt x="96" y="13"/>
                  </a:cubicBezTo>
                  <a:cubicBezTo>
                    <a:pt x="82" y="9"/>
                    <a:pt x="69" y="6"/>
                    <a:pt x="57" y="6"/>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a:off x="5400950" y="2294150"/>
              <a:ext cx="1525" cy="1525"/>
            </a:xfrm>
            <a:custGeom>
              <a:rect b="b" l="l" r="r" t="t"/>
              <a:pathLst>
                <a:path extrusionOk="0" h="61" w="61">
                  <a:moveTo>
                    <a:pt x="25" y="1"/>
                  </a:moveTo>
                  <a:cubicBezTo>
                    <a:pt x="37" y="25"/>
                    <a:pt x="13" y="25"/>
                    <a:pt x="1" y="37"/>
                  </a:cubicBezTo>
                  <a:cubicBezTo>
                    <a:pt x="4" y="54"/>
                    <a:pt x="10" y="60"/>
                    <a:pt x="16" y="60"/>
                  </a:cubicBezTo>
                  <a:cubicBezTo>
                    <a:pt x="32" y="60"/>
                    <a:pt x="52" y="25"/>
                    <a:pt x="60" y="25"/>
                  </a:cubicBezTo>
                  <a:lnTo>
                    <a:pt x="25"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a:off x="5389350" y="2292675"/>
              <a:ext cx="1525" cy="625"/>
            </a:xfrm>
            <a:custGeom>
              <a:rect b="b" l="l" r="r" t="t"/>
              <a:pathLst>
                <a:path extrusionOk="0" h="25" w="61">
                  <a:moveTo>
                    <a:pt x="60" y="0"/>
                  </a:moveTo>
                  <a:lnTo>
                    <a:pt x="1" y="24"/>
                  </a:lnTo>
                  <a:lnTo>
                    <a:pt x="24" y="24"/>
                  </a:lnTo>
                  <a:lnTo>
                    <a:pt x="6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a:off x="5388450" y="2292075"/>
              <a:ext cx="1225" cy="925"/>
            </a:xfrm>
            <a:custGeom>
              <a:rect b="b" l="l" r="r" t="t"/>
              <a:pathLst>
                <a:path extrusionOk="0" h="37" w="49">
                  <a:moveTo>
                    <a:pt x="48" y="1"/>
                  </a:moveTo>
                  <a:cubicBezTo>
                    <a:pt x="37" y="13"/>
                    <a:pt x="13" y="24"/>
                    <a:pt x="1" y="36"/>
                  </a:cubicBezTo>
                  <a:cubicBezTo>
                    <a:pt x="25" y="24"/>
                    <a:pt x="37" y="24"/>
                    <a:pt x="48" y="13"/>
                  </a:cubicBezTo>
                  <a:lnTo>
                    <a:pt x="48"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a:off x="5387875" y="2291775"/>
              <a:ext cx="1200" cy="325"/>
            </a:xfrm>
            <a:custGeom>
              <a:rect b="b" l="l" r="r" t="t"/>
              <a:pathLst>
                <a:path extrusionOk="0" h="13" w="48">
                  <a:moveTo>
                    <a:pt x="48" y="1"/>
                  </a:moveTo>
                  <a:lnTo>
                    <a:pt x="0" y="13"/>
                  </a:lnTo>
                  <a:lnTo>
                    <a:pt x="12" y="13"/>
                  </a:lnTo>
                  <a:lnTo>
                    <a:pt x="48"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a:off x="5384300" y="2292375"/>
              <a:ext cx="1625" cy="625"/>
            </a:xfrm>
            <a:custGeom>
              <a:rect b="b" l="l" r="r" t="t"/>
              <a:pathLst>
                <a:path extrusionOk="0" h="25" w="65">
                  <a:moveTo>
                    <a:pt x="0" y="1"/>
                  </a:moveTo>
                  <a:lnTo>
                    <a:pt x="12" y="24"/>
                  </a:lnTo>
                  <a:cubicBezTo>
                    <a:pt x="17" y="22"/>
                    <a:pt x="23" y="21"/>
                    <a:pt x="29" y="21"/>
                  </a:cubicBezTo>
                  <a:cubicBezTo>
                    <a:pt x="40" y="21"/>
                    <a:pt x="50" y="24"/>
                    <a:pt x="56" y="24"/>
                  </a:cubicBezTo>
                  <a:cubicBezTo>
                    <a:pt x="62" y="24"/>
                    <a:pt x="64" y="21"/>
                    <a:pt x="60" y="12"/>
                  </a:cubicBezTo>
                  <a:lnTo>
                    <a:pt x="60" y="12"/>
                  </a:lnTo>
                  <a:cubicBezTo>
                    <a:pt x="55" y="17"/>
                    <a:pt x="46" y="20"/>
                    <a:pt x="36" y="20"/>
                  </a:cubicBezTo>
                  <a:cubicBezTo>
                    <a:pt x="22" y="20"/>
                    <a:pt x="7" y="14"/>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a:off x="5376250" y="2309350"/>
              <a:ext cx="625" cy="900"/>
            </a:xfrm>
            <a:custGeom>
              <a:rect b="b" l="l" r="r" t="t"/>
              <a:pathLst>
                <a:path extrusionOk="0" h="36" w="25">
                  <a:moveTo>
                    <a:pt x="1" y="0"/>
                  </a:moveTo>
                  <a:lnTo>
                    <a:pt x="1" y="36"/>
                  </a:lnTo>
                  <a:lnTo>
                    <a:pt x="13" y="36"/>
                  </a:lnTo>
                  <a:cubicBezTo>
                    <a:pt x="25" y="24"/>
                    <a:pt x="13"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p:nvPr/>
          </p:nvSpPr>
          <p:spPr>
            <a:xfrm>
              <a:off x="5373575" y="2308975"/>
              <a:ext cx="2400" cy="1575"/>
            </a:xfrm>
            <a:custGeom>
              <a:rect b="b" l="l" r="r" t="t"/>
              <a:pathLst>
                <a:path extrusionOk="0" h="63" w="96">
                  <a:moveTo>
                    <a:pt x="86" y="1"/>
                  </a:moveTo>
                  <a:cubicBezTo>
                    <a:pt x="68" y="1"/>
                    <a:pt x="55" y="27"/>
                    <a:pt x="24" y="27"/>
                  </a:cubicBezTo>
                  <a:lnTo>
                    <a:pt x="36" y="3"/>
                  </a:lnTo>
                  <a:lnTo>
                    <a:pt x="1" y="63"/>
                  </a:lnTo>
                  <a:cubicBezTo>
                    <a:pt x="60" y="63"/>
                    <a:pt x="48" y="15"/>
                    <a:pt x="96" y="3"/>
                  </a:cubicBezTo>
                  <a:cubicBezTo>
                    <a:pt x="92" y="2"/>
                    <a:pt x="89" y="1"/>
                    <a:pt x="8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p:nvPr/>
          </p:nvSpPr>
          <p:spPr>
            <a:xfrm>
              <a:off x="5349075" y="2315000"/>
              <a:ext cx="3100" cy="3175"/>
            </a:xfrm>
            <a:custGeom>
              <a:rect b="b" l="l" r="r" t="t"/>
              <a:pathLst>
                <a:path extrusionOk="0" h="127" w="124">
                  <a:moveTo>
                    <a:pt x="123" y="0"/>
                  </a:moveTo>
                  <a:lnTo>
                    <a:pt x="123" y="0"/>
                  </a:lnTo>
                  <a:cubicBezTo>
                    <a:pt x="88" y="36"/>
                    <a:pt x="52" y="48"/>
                    <a:pt x="4" y="84"/>
                  </a:cubicBezTo>
                  <a:cubicBezTo>
                    <a:pt x="14" y="93"/>
                    <a:pt x="0" y="126"/>
                    <a:pt x="1" y="126"/>
                  </a:cubicBezTo>
                  <a:cubicBezTo>
                    <a:pt x="1" y="126"/>
                    <a:pt x="2" y="124"/>
                    <a:pt x="4" y="119"/>
                  </a:cubicBezTo>
                  <a:lnTo>
                    <a:pt x="52" y="84"/>
                  </a:lnTo>
                  <a:lnTo>
                    <a:pt x="52" y="108"/>
                  </a:lnTo>
                  <a:cubicBezTo>
                    <a:pt x="111" y="108"/>
                    <a:pt x="64" y="60"/>
                    <a:pt x="111" y="60"/>
                  </a:cubicBezTo>
                  <a:cubicBezTo>
                    <a:pt x="111" y="24"/>
                    <a:pt x="99" y="36"/>
                    <a:pt x="12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p:nvPr/>
          </p:nvSpPr>
          <p:spPr>
            <a:xfrm>
              <a:off x="5292625" y="2341775"/>
              <a:ext cx="1200" cy="625"/>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4"/>
            <p:cNvSpPr/>
            <p:nvPr/>
          </p:nvSpPr>
          <p:spPr>
            <a:xfrm>
              <a:off x="5387275" y="2308750"/>
              <a:ext cx="2400" cy="5975"/>
            </a:xfrm>
            <a:custGeom>
              <a:rect b="b" l="l" r="r" t="t"/>
              <a:pathLst>
                <a:path extrusionOk="0" h="239" w="96">
                  <a:moveTo>
                    <a:pt x="72" y="0"/>
                  </a:moveTo>
                  <a:lnTo>
                    <a:pt x="72" y="0"/>
                  </a:lnTo>
                  <a:cubicBezTo>
                    <a:pt x="12" y="72"/>
                    <a:pt x="0" y="203"/>
                    <a:pt x="48" y="239"/>
                  </a:cubicBezTo>
                  <a:cubicBezTo>
                    <a:pt x="36" y="143"/>
                    <a:pt x="95" y="72"/>
                    <a:pt x="7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p:nvPr/>
          </p:nvSpPr>
          <p:spPr>
            <a:xfrm>
              <a:off x="5389350" y="2311425"/>
              <a:ext cx="625" cy="2100"/>
            </a:xfrm>
            <a:custGeom>
              <a:rect b="b" l="l" r="r" t="t"/>
              <a:pathLst>
                <a:path extrusionOk="0" h="84" w="25">
                  <a:moveTo>
                    <a:pt x="1" y="1"/>
                  </a:moveTo>
                  <a:lnTo>
                    <a:pt x="24" y="84"/>
                  </a:lnTo>
                  <a:lnTo>
                    <a:pt x="24" y="24"/>
                  </a:lnTo>
                  <a:lnTo>
                    <a:pt x="1"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p:nvPr/>
          </p:nvSpPr>
          <p:spPr>
            <a:xfrm>
              <a:off x="5390550" y="2310825"/>
              <a:ext cx="325" cy="3000"/>
            </a:xfrm>
            <a:custGeom>
              <a:rect b="b" l="l" r="r" t="t"/>
              <a:pathLst>
                <a:path extrusionOk="0" h="120" w="13">
                  <a:moveTo>
                    <a:pt x="12" y="1"/>
                  </a:moveTo>
                  <a:lnTo>
                    <a:pt x="0" y="13"/>
                  </a:lnTo>
                  <a:lnTo>
                    <a:pt x="0" y="120"/>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p:nvPr/>
          </p:nvSpPr>
          <p:spPr>
            <a:xfrm>
              <a:off x="5385400" y="2315300"/>
              <a:ext cx="3675" cy="5975"/>
            </a:xfrm>
            <a:custGeom>
              <a:rect b="b" l="l" r="r" t="t"/>
              <a:pathLst>
                <a:path extrusionOk="0" h="239" w="147">
                  <a:moveTo>
                    <a:pt x="99" y="0"/>
                  </a:moveTo>
                  <a:cubicBezTo>
                    <a:pt x="65" y="0"/>
                    <a:pt x="63" y="169"/>
                    <a:pt x="24" y="169"/>
                  </a:cubicBezTo>
                  <a:cubicBezTo>
                    <a:pt x="21" y="169"/>
                    <a:pt x="18" y="168"/>
                    <a:pt x="16" y="167"/>
                  </a:cubicBezTo>
                  <a:cubicBezTo>
                    <a:pt x="1" y="212"/>
                    <a:pt x="3" y="221"/>
                    <a:pt x="11" y="221"/>
                  </a:cubicBezTo>
                  <a:cubicBezTo>
                    <a:pt x="16" y="221"/>
                    <a:pt x="25" y="217"/>
                    <a:pt x="33" y="217"/>
                  </a:cubicBezTo>
                  <a:cubicBezTo>
                    <a:pt x="41" y="217"/>
                    <a:pt x="48" y="221"/>
                    <a:pt x="51" y="238"/>
                  </a:cubicBezTo>
                  <a:cubicBezTo>
                    <a:pt x="51" y="203"/>
                    <a:pt x="51" y="179"/>
                    <a:pt x="51" y="155"/>
                  </a:cubicBezTo>
                  <a:cubicBezTo>
                    <a:pt x="65" y="139"/>
                    <a:pt x="74" y="133"/>
                    <a:pt x="82" y="133"/>
                  </a:cubicBezTo>
                  <a:cubicBezTo>
                    <a:pt x="102" y="133"/>
                    <a:pt x="104" y="178"/>
                    <a:pt x="114" y="178"/>
                  </a:cubicBezTo>
                  <a:cubicBezTo>
                    <a:pt x="116" y="178"/>
                    <a:pt x="119" y="175"/>
                    <a:pt x="123" y="167"/>
                  </a:cubicBezTo>
                  <a:cubicBezTo>
                    <a:pt x="147" y="72"/>
                    <a:pt x="63" y="119"/>
                    <a:pt x="99"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p:nvPr/>
          </p:nvSpPr>
          <p:spPr>
            <a:xfrm>
              <a:off x="5457825" y="2392250"/>
              <a:ext cx="300" cy="175"/>
            </a:xfrm>
            <a:custGeom>
              <a:rect b="b" l="l" r="r" t="t"/>
              <a:pathLst>
                <a:path extrusionOk="0" h="7" w="12">
                  <a:moveTo>
                    <a:pt x="3" y="1"/>
                  </a:moveTo>
                  <a:cubicBezTo>
                    <a:pt x="1" y="1"/>
                    <a:pt x="0" y="2"/>
                    <a:pt x="0" y="6"/>
                  </a:cubicBezTo>
                  <a:lnTo>
                    <a:pt x="12" y="6"/>
                  </a:lnTo>
                  <a:cubicBezTo>
                    <a:pt x="12" y="6"/>
                    <a:pt x="7" y="1"/>
                    <a:pt x="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
            <p:cNvSpPr/>
            <p:nvPr/>
          </p:nvSpPr>
          <p:spPr>
            <a:xfrm>
              <a:off x="5485500" y="2383150"/>
              <a:ext cx="1200" cy="625"/>
            </a:xfrm>
            <a:custGeom>
              <a:rect b="b" l="l" r="r" t="t"/>
              <a:pathLst>
                <a:path extrusionOk="0" h="25" w="48">
                  <a:moveTo>
                    <a:pt x="24" y="1"/>
                  </a:moveTo>
                  <a:lnTo>
                    <a:pt x="0" y="25"/>
                  </a:lnTo>
                  <a:cubicBezTo>
                    <a:pt x="24" y="25"/>
                    <a:pt x="36" y="13"/>
                    <a:pt x="48" y="13"/>
                  </a:cubicBezTo>
                  <a:cubicBezTo>
                    <a:pt x="48" y="13"/>
                    <a:pt x="36" y="1"/>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
            <p:cNvSpPr/>
            <p:nvPr/>
          </p:nvSpPr>
          <p:spPr>
            <a:xfrm>
              <a:off x="5437575" y="2392100"/>
              <a:ext cx="1200" cy="600"/>
            </a:xfrm>
            <a:custGeom>
              <a:rect b="b" l="l" r="r" t="t"/>
              <a:pathLst>
                <a:path extrusionOk="0" h="24" w="48">
                  <a:moveTo>
                    <a:pt x="0" y="0"/>
                  </a:moveTo>
                  <a:cubicBezTo>
                    <a:pt x="12" y="12"/>
                    <a:pt x="24" y="24"/>
                    <a:pt x="48" y="24"/>
                  </a:cubicBezTo>
                  <a:cubicBezTo>
                    <a:pt x="36" y="12"/>
                    <a:pt x="12"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p:nvPr/>
          </p:nvSpPr>
          <p:spPr>
            <a:xfrm>
              <a:off x="5481625" y="2262600"/>
              <a:ext cx="625" cy="325"/>
            </a:xfrm>
            <a:custGeom>
              <a:rect b="b" l="l" r="r" t="t"/>
              <a:pathLst>
                <a:path extrusionOk="0" h="13" w="25">
                  <a:moveTo>
                    <a:pt x="1" y="1"/>
                  </a:moveTo>
                  <a:lnTo>
                    <a:pt x="12" y="13"/>
                  </a:lnTo>
                  <a:cubicBezTo>
                    <a:pt x="12" y="1"/>
                    <a:pt x="24" y="1"/>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p:nvPr/>
          </p:nvSpPr>
          <p:spPr>
            <a:xfrm>
              <a:off x="5506625" y="2358450"/>
              <a:ext cx="325" cy="1225"/>
            </a:xfrm>
            <a:custGeom>
              <a:rect b="b" l="l" r="r" t="t"/>
              <a:pathLst>
                <a:path extrusionOk="0" h="49" w="13">
                  <a:moveTo>
                    <a:pt x="13" y="1"/>
                  </a:moveTo>
                  <a:lnTo>
                    <a:pt x="13" y="1"/>
                  </a:lnTo>
                  <a:cubicBezTo>
                    <a:pt x="1" y="25"/>
                    <a:pt x="1" y="36"/>
                    <a:pt x="1" y="48"/>
                  </a:cubicBezTo>
                  <a:cubicBezTo>
                    <a:pt x="1" y="36"/>
                    <a:pt x="13" y="13"/>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5388150" y="2351900"/>
              <a:ext cx="625" cy="1225"/>
            </a:xfrm>
            <a:custGeom>
              <a:rect b="b" l="l" r="r" t="t"/>
              <a:pathLst>
                <a:path extrusionOk="0" h="49" w="25">
                  <a:moveTo>
                    <a:pt x="1" y="1"/>
                  </a:moveTo>
                  <a:cubicBezTo>
                    <a:pt x="1" y="25"/>
                    <a:pt x="13" y="37"/>
                    <a:pt x="25" y="48"/>
                  </a:cubicBezTo>
                  <a:cubicBezTo>
                    <a:pt x="25" y="37"/>
                    <a:pt x="25" y="25"/>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a:off x="5392625" y="2362925"/>
              <a:ext cx="325" cy="25"/>
            </a:xfrm>
            <a:custGeom>
              <a:rect b="b" l="l" r="r" t="t"/>
              <a:pathLst>
                <a:path extrusionOk="0" h="1" w="13">
                  <a:moveTo>
                    <a:pt x="12" y="0"/>
                  </a:moveTo>
                  <a:lnTo>
                    <a:pt x="1" y="0"/>
                  </a:lnTo>
                  <a:cubicBezTo>
                    <a:pt x="1" y="0"/>
                    <a:pt x="1"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p:nvPr/>
          </p:nvSpPr>
          <p:spPr>
            <a:xfrm>
              <a:off x="5396500" y="2369775"/>
              <a:ext cx="25" cy="25"/>
            </a:xfrm>
            <a:custGeom>
              <a:rect b="b" l="l" r="r" t="t"/>
              <a:pathLst>
                <a:path extrusionOk="0" h="1" w="1">
                  <a:moveTo>
                    <a:pt x="0" y="0"/>
                  </a:moveTo>
                  <a:lnTo>
                    <a:pt x="0" y="0"/>
                  </a:lnTo>
                  <a:cubicBezTo>
                    <a:pt x="0" y="0"/>
                    <a:pt x="0"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
            <p:cNvSpPr/>
            <p:nvPr/>
          </p:nvSpPr>
          <p:spPr>
            <a:xfrm>
              <a:off x="5386975" y="2353100"/>
              <a:ext cx="4175" cy="4775"/>
            </a:xfrm>
            <a:custGeom>
              <a:rect b="b" l="l" r="r" t="t"/>
              <a:pathLst>
                <a:path extrusionOk="0" h="191" w="167">
                  <a:moveTo>
                    <a:pt x="72" y="0"/>
                  </a:moveTo>
                  <a:lnTo>
                    <a:pt x="72" y="0"/>
                  </a:lnTo>
                  <a:cubicBezTo>
                    <a:pt x="60" y="48"/>
                    <a:pt x="0" y="84"/>
                    <a:pt x="96" y="108"/>
                  </a:cubicBezTo>
                  <a:lnTo>
                    <a:pt x="96" y="96"/>
                  </a:lnTo>
                  <a:cubicBezTo>
                    <a:pt x="96" y="131"/>
                    <a:pt x="131" y="167"/>
                    <a:pt x="155" y="191"/>
                  </a:cubicBezTo>
                  <a:cubicBezTo>
                    <a:pt x="155" y="191"/>
                    <a:pt x="155" y="179"/>
                    <a:pt x="167" y="179"/>
                  </a:cubicBezTo>
                  <a:cubicBezTo>
                    <a:pt x="155" y="155"/>
                    <a:pt x="143" y="131"/>
                    <a:pt x="143" y="96"/>
                  </a:cubicBezTo>
                  <a:cubicBezTo>
                    <a:pt x="143" y="60"/>
                    <a:pt x="96" y="36"/>
                    <a:pt x="7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p:nvPr/>
          </p:nvSpPr>
          <p:spPr>
            <a:xfrm>
              <a:off x="5457225" y="2392550"/>
              <a:ext cx="600" cy="150"/>
            </a:xfrm>
            <a:custGeom>
              <a:rect b="b" l="l" r="r" t="t"/>
              <a:pathLst>
                <a:path extrusionOk="0" h="6" w="24">
                  <a:moveTo>
                    <a:pt x="11" y="1"/>
                  </a:moveTo>
                  <a:cubicBezTo>
                    <a:pt x="3" y="1"/>
                    <a:pt x="0" y="6"/>
                    <a:pt x="24" y="6"/>
                  </a:cubicBezTo>
                  <a:cubicBezTo>
                    <a:pt x="20" y="2"/>
                    <a:pt x="15" y="1"/>
                    <a:pt x="1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a:off x="5416150" y="2380475"/>
              <a:ext cx="325" cy="25"/>
            </a:xfrm>
            <a:custGeom>
              <a:rect b="b" l="l" r="r" t="t"/>
              <a:pathLst>
                <a:path extrusionOk="0" h="1" w="13">
                  <a:moveTo>
                    <a:pt x="0" y="1"/>
                  </a:moveTo>
                  <a:lnTo>
                    <a:pt x="0" y="1"/>
                  </a:lnTo>
                  <a:cubicBezTo>
                    <a:pt x="12" y="1"/>
                    <a:pt x="0" y="1"/>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p:nvPr/>
          </p:nvSpPr>
          <p:spPr>
            <a:xfrm>
              <a:off x="5449175" y="2393875"/>
              <a:ext cx="925" cy="25"/>
            </a:xfrm>
            <a:custGeom>
              <a:rect b="b" l="l" r="r" t="t"/>
              <a:pathLst>
                <a:path extrusionOk="0" h="1" w="37">
                  <a:moveTo>
                    <a:pt x="36" y="1"/>
                  </a:moveTo>
                  <a:lnTo>
                    <a:pt x="1" y="1"/>
                  </a:lnTo>
                  <a:cubicBezTo>
                    <a:pt x="13" y="1"/>
                    <a:pt x="25" y="1"/>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p:nvPr/>
          </p:nvSpPr>
          <p:spPr>
            <a:xfrm>
              <a:off x="5331300" y="2278500"/>
              <a:ext cx="2825" cy="2000"/>
            </a:xfrm>
            <a:custGeom>
              <a:rect b="b" l="l" r="r" t="t"/>
              <a:pathLst>
                <a:path extrusionOk="0" h="80" w="113">
                  <a:moveTo>
                    <a:pt x="106" y="0"/>
                  </a:moveTo>
                  <a:cubicBezTo>
                    <a:pt x="93" y="0"/>
                    <a:pt x="52" y="40"/>
                    <a:pt x="41" y="40"/>
                  </a:cubicBezTo>
                  <a:cubicBezTo>
                    <a:pt x="36" y="40"/>
                    <a:pt x="37" y="32"/>
                    <a:pt x="48" y="8"/>
                  </a:cubicBezTo>
                  <a:lnTo>
                    <a:pt x="48" y="8"/>
                  </a:lnTo>
                  <a:cubicBezTo>
                    <a:pt x="25" y="32"/>
                    <a:pt x="13" y="55"/>
                    <a:pt x="1" y="67"/>
                  </a:cubicBezTo>
                  <a:lnTo>
                    <a:pt x="60" y="79"/>
                  </a:lnTo>
                  <a:cubicBezTo>
                    <a:pt x="72" y="64"/>
                    <a:pt x="72" y="60"/>
                    <a:pt x="68" y="60"/>
                  </a:cubicBezTo>
                  <a:cubicBezTo>
                    <a:pt x="63" y="60"/>
                    <a:pt x="49" y="68"/>
                    <a:pt x="41" y="68"/>
                  </a:cubicBezTo>
                  <a:cubicBezTo>
                    <a:pt x="36" y="68"/>
                    <a:pt x="33" y="65"/>
                    <a:pt x="37" y="55"/>
                  </a:cubicBezTo>
                  <a:cubicBezTo>
                    <a:pt x="60" y="32"/>
                    <a:pt x="84" y="44"/>
                    <a:pt x="108" y="20"/>
                  </a:cubicBezTo>
                  <a:cubicBezTo>
                    <a:pt x="113" y="5"/>
                    <a:pt x="111" y="0"/>
                    <a:pt x="10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p:nvPr/>
          </p:nvSpPr>
          <p:spPr>
            <a:xfrm>
              <a:off x="5471500" y="2255175"/>
              <a:ext cx="3300" cy="2700"/>
            </a:xfrm>
            <a:custGeom>
              <a:rect b="b" l="l" r="r" t="t"/>
              <a:pathLst>
                <a:path extrusionOk="0" h="108" w="132">
                  <a:moveTo>
                    <a:pt x="84" y="0"/>
                  </a:moveTo>
                  <a:cubicBezTo>
                    <a:pt x="36" y="12"/>
                    <a:pt x="84" y="84"/>
                    <a:pt x="1" y="84"/>
                  </a:cubicBezTo>
                  <a:cubicBezTo>
                    <a:pt x="13" y="96"/>
                    <a:pt x="36" y="96"/>
                    <a:pt x="48" y="107"/>
                  </a:cubicBezTo>
                  <a:cubicBezTo>
                    <a:pt x="36" y="72"/>
                    <a:pt x="72" y="60"/>
                    <a:pt x="108" y="48"/>
                  </a:cubicBezTo>
                  <a:lnTo>
                    <a:pt x="120" y="60"/>
                  </a:lnTo>
                  <a:cubicBezTo>
                    <a:pt x="120" y="36"/>
                    <a:pt x="132" y="36"/>
                    <a:pt x="8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
            <p:cNvSpPr/>
            <p:nvPr/>
          </p:nvSpPr>
          <p:spPr>
            <a:xfrm>
              <a:off x="5472700" y="2257850"/>
              <a:ext cx="925" cy="925"/>
            </a:xfrm>
            <a:custGeom>
              <a:rect b="b" l="l" r="r" t="t"/>
              <a:pathLst>
                <a:path extrusionOk="0" h="37" w="37">
                  <a:moveTo>
                    <a:pt x="0" y="0"/>
                  </a:moveTo>
                  <a:cubicBezTo>
                    <a:pt x="0" y="12"/>
                    <a:pt x="0" y="12"/>
                    <a:pt x="0" y="12"/>
                  </a:cubicBezTo>
                  <a:cubicBezTo>
                    <a:pt x="0" y="12"/>
                    <a:pt x="0" y="24"/>
                    <a:pt x="12" y="24"/>
                  </a:cubicBezTo>
                  <a:cubicBezTo>
                    <a:pt x="24" y="24"/>
                    <a:pt x="24" y="36"/>
                    <a:pt x="36" y="36"/>
                  </a:cubicBezTo>
                  <a:cubicBezTo>
                    <a:pt x="24" y="24"/>
                    <a:pt x="12"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p:nvPr/>
          </p:nvSpPr>
          <p:spPr>
            <a:xfrm>
              <a:off x="5354225" y="2265875"/>
              <a:ext cx="925" cy="325"/>
            </a:xfrm>
            <a:custGeom>
              <a:rect b="b" l="l" r="r" t="t"/>
              <a:pathLst>
                <a:path extrusionOk="0" h="13" w="37">
                  <a:moveTo>
                    <a:pt x="36" y="1"/>
                  </a:moveTo>
                  <a:cubicBezTo>
                    <a:pt x="13" y="1"/>
                    <a:pt x="1" y="1"/>
                    <a:pt x="1" y="13"/>
                  </a:cubicBezTo>
                  <a:cubicBezTo>
                    <a:pt x="13" y="1"/>
                    <a:pt x="24" y="1"/>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p:nvPr/>
          </p:nvSpPr>
          <p:spPr>
            <a:xfrm>
              <a:off x="5517650" y="2368875"/>
              <a:ext cx="325" cy="1225"/>
            </a:xfrm>
            <a:custGeom>
              <a:rect b="b" l="l" r="r" t="t"/>
              <a:pathLst>
                <a:path extrusionOk="0" h="49" w="13">
                  <a:moveTo>
                    <a:pt x="12" y="0"/>
                  </a:moveTo>
                  <a:cubicBezTo>
                    <a:pt x="12" y="24"/>
                    <a:pt x="0" y="36"/>
                    <a:pt x="0" y="48"/>
                  </a:cubicBezTo>
                  <a:cubicBezTo>
                    <a:pt x="12" y="24"/>
                    <a:pt x="12" y="12"/>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4"/>
            <p:cNvSpPr/>
            <p:nvPr/>
          </p:nvSpPr>
          <p:spPr>
            <a:xfrm>
              <a:off x="5489950" y="2266175"/>
              <a:ext cx="1225" cy="1225"/>
            </a:xfrm>
            <a:custGeom>
              <a:rect b="b" l="l" r="r" t="t"/>
              <a:pathLst>
                <a:path extrusionOk="0" h="49" w="49">
                  <a:moveTo>
                    <a:pt x="1" y="1"/>
                  </a:moveTo>
                  <a:lnTo>
                    <a:pt x="1" y="1"/>
                  </a:lnTo>
                  <a:cubicBezTo>
                    <a:pt x="13" y="13"/>
                    <a:pt x="13" y="25"/>
                    <a:pt x="25" y="37"/>
                  </a:cubicBezTo>
                  <a:cubicBezTo>
                    <a:pt x="37" y="37"/>
                    <a:pt x="37" y="37"/>
                    <a:pt x="49" y="48"/>
                  </a:cubicBezTo>
                  <a:lnTo>
                    <a:pt x="1"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
            <p:cNvSpPr/>
            <p:nvPr/>
          </p:nvSpPr>
          <p:spPr>
            <a:xfrm>
              <a:off x="5429525" y="2259550"/>
              <a:ext cx="2925" cy="825"/>
            </a:xfrm>
            <a:custGeom>
              <a:rect b="b" l="l" r="r" t="t"/>
              <a:pathLst>
                <a:path extrusionOk="0" h="33" w="117">
                  <a:moveTo>
                    <a:pt x="109" y="0"/>
                  </a:moveTo>
                  <a:cubicBezTo>
                    <a:pt x="101" y="0"/>
                    <a:pt x="83" y="10"/>
                    <a:pt x="62" y="10"/>
                  </a:cubicBezTo>
                  <a:cubicBezTo>
                    <a:pt x="54" y="10"/>
                    <a:pt x="45" y="8"/>
                    <a:pt x="37" y="4"/>
                  </a:cubicBezTo>
                  <a:lnTo>
                    <a:pt x="1" y="28"/>
                  </a:lnTo>
                  <a:cubicBezTo>
                    <a:pt x="13" y="32"/>
                    <a:pt x="25" y="33"/>
                    <a:pt x="37" y="33"/>
                  </a:cubicBezTo>
                  <a:cubicBezTo>
                    <a:pt x="60" y="33"/>
                    <a:pt x="84" y="28"/>
                    <a:pt x="108" y="28"/>
                  </a:cubicBezTo>
                  <a:cubicBezTo>
                    <a:pt x="117" y="6"/>
                    <a:pt x="116" y="0"/>
                    <a:pt x="109"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p:nvPr/>
          </p:nvSpPr>
          <p:spPr>
            <a:xfrm>
              <a:off x="5331300" y="2280175"/>
              <a:ext cx="25" cy="25"/>
            </a:xfrm>
            <a:custGeom>
              <a:rect b="b" l="l" r="r" t="t"/>
              <a:pathLst>
                <a:path extrusionOk="0" h="1" w="1">
                  <a:moveTo>
                    <a:pt x="1" y="0"/>
                  </a:moveTo>
                  <a:cubicBezTo>
                    <a:pt x="1" y="0"/>
                    <a:pt x="1" y="0"/>
                    <a:pt x="1" y="0"/>
                  </a:cubicBezTo>
                  <a:cubicBezTo>
                    <a:pt x="1" y="0"/>
                    <a:pt x="1"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
            <p:cNvSpPr/>
            <p:nvPr/>
          </p:nvSpPr>
          <p:spPr>
            <a:xfrm>
              <a:off x="5478950" y="2261375"/>
              <a:ext cx="3900" cy="2450"/>
            </a:xfrm>
            <a:custGeom>
              <a:rect b="b" l="l" r="r" t="t"/>
              <a:pathLst>
                <a:path extrusionOk="0" h="98" w="156">
                  <a:moveTo>
                    <a:pt x="9" y="1"/>
                  </a:moveTo>
                  <a:cubicBezTo>
                    <a:pt x="6" y="1"/>
                    <a:pt x="3" y="1"/>
                    <a:pt x="0" y="2"/>
                  </a:cubicBezTo>
                  <a:cubicBezTo>
                    <a:pt x="60" y="38"/>
                    <a:pt x="108" y="62"/>
                    <a:pt x="155" y="98"/>
                  </a:cubicBezTo>
                  <a:lnTo>
                    <a:pt x="119" y="62"/>
                  </a:lnTo>
                  <a:cubicBezTo>
                    <a:pt x="86" y="62"/>
                    <a:pt x="43" y="1"/>
                    <a:pt x="9"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p:nvPr/>
          </p:nvSpPr>
          <p:spPr>
            <a:xfrm>
              <a:off x="5389350" y="2321850"/>
              <a:ext cx="2100" cy="6275"/>
            </a:xfrm>
            <a:custGeom>
              <a:rect b="b" l="l" r="r" t="t"/>
              <a:pathLst>
                <a:path extrusionOk="0" h="251" w="84">
                  <a:moveTo>
                    <a:pt x="1" y="0"/>
                  </a:moveTo>
                  <a:lnTo>
                    <a:pt x="1" y="0"/>
                  </a:lnTo>
                  <a:cubicBezTo>
                    <a:pt x="24" y="84"/>
                    <a:pt x="1" y="131"/>
                    <a:pt x="12" y="250"/>
                  </a:cubicBezTo>
                  <a:lnTo>
                    <a:pt x="48" y="155"/>
                  </a:lnTo>
                  <a:lnTo>
                    <a:pt x="60" y="179"/>
                  </a:lnTo>
                  <a:cubicBezTo>
                    <a:pt x="60" y="167"/>
                    <a:pt x="72" y="143"/>
                    <a:pt x="84" y="131"/>
                  </a:cubicBezTo>
                  <a:cubicBezTo>
                    <a:pt x="72" y="36"/>
                    <a:pt x="36" y="24"/>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
            <p:cNvSpPr/>
            <p:nvPr/>
          </p:nvSpPr>
          <p:spPr>
            <a:xfrm>
              <a:off x="5383700" y="2326600"/>
              <a:ext cx="925" cy="1525"/>
            </a:xfrm>
            <a:custGeom>
              <a:rect b="b" l="l" r="r" t="t"/>
              <a:pathLst>
                <a:path extrusionOk="0" h="61" w="37">
                  <a:moveTo>
                    <a:pt x="36" y="1"/>
                  </a:moveTo>
                  <a:cubicBezTo>
                    <a:pt x="24" y="13"/>
                    <a:pt x="0" y="36"/>
                    <a:pt x="0" y="48"/>
                  </a:cubicBezTo>
                  <a:lnTo>
                    <a:pt x="24" y="60"/>
                  </a:lnTo>
                  <a:lnTo>
                    <a:pt x="36"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p:nvPr/>
          </p:nvSpPr>
          <p:spPr>
            <a:xfrm>
              <a:off x="5385825" y="2354525"/>
              <a:ext cx="1175" cy="2775"/>
            </a:xfrm>
            <a:custGeom>
              <a:rect b="b" l="l" r="r" t="t"/>
              <a:pathLst>
                <a:path extrusionOk="0" h="111" w="47">
                  <a:moveTo>
                    <a:pt x="26" y="0"/>
                  </a:moveTo>
                  <a:cubicBezTo>
                    <a:pt x="1" y="0"/>
                    <a:pt x="14" y="110"/>
                    <a:pt x="46" y="110"/>
                  </a:cubicBezTo>
                  <a:lnTo>
                    <a:pt x="34" y="3"/>
                  </a:lnTo>
                  <a:cubicBezTo>
                    <a:pt x="31" y="1"/>
                    <a:pt x="29" y="0"/>
                    <a:pt x="2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a:off x="5392025" y="2343575"/>
              <a:ext cx="1225" cy="2400"/>
            </a:xfrm>
            <a:custGeom>
              <a:rect b="b" l="l" r="r" t="t"/>
              <a:pathLst>
                <a:path extrusionOk="0" h="96" w="49">
                  <a:moveTo>
                    <a:pt x="13" y="0"/>
                  </a:moveTo>
                  <a:lnTo>
                    <a:pt x="13" y="0"/>
                  </a:lnTo>
                  <a:cubicBezTo>
                    <a:pt x="1" y="36"/>
                    <a:pt x="13" y="96"/>
                    <a:pt x="36" y="96"/>
                  </a:cubicBezTo>
                  <a:cubicBezTo>
                    <a:pt x="13" y="48"/>
                    <a:pt x="48" y="84"/>
                    <a:pt x="36" y="36"/>
                  </a:cubicBezTo>
                  <a:lnTo>
                    <a:pt x="13"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a:off x="5389650" y="2363500"/>
              <a:ext cx="1800" cy="2425"/>
            </a:xfrm>
            <a:custGeom>
              <a:rect b="b" l="l" r="r" t="t"/>
              <a:pathLst>
                <a:path extrusionOk="0" h="97" w="72">
                  <a:moveTo>
                    <a:pt x="7" y="0"/>
                  </a:moveTo>
                  <a:cubicBezTo>
                    <a:pt x="5" y="0"/>
                    <a:pt x="3" y="0"/>
                    <a:pt x="0" y="1"/>
                  </a:cubicBezTo>
                  <a:cubicBezTo>
                    <a:pt x="48" y="13"/>
                    <a:pt x="24" y="96"/>
                    <a:pt x="72" y="96"/>
                  </a:cubicBezTo>
                  <a:cubicBezTo>
                    <a:pt x="49" y="85"/>
                    <a:pt x="38" y="0"/>
                    <a:pt x="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5397100" y="2354575"/>
              <a:ext cx="1750" cy="3000"/>
            </a:xfrm>
            <a:custGeom>
              <a:rect b="b" l="l" r="r" t="t"/>
              <a:pathLst>
                <a:path extrusionOk="0" h="120" w="70">
                  <a:moveTo>
                    <a:pt x="0" y="1"/>
                  </a:moveTo>
                  <a:cubicBezTo>
                    <a:pt x="2" y="4"/>
                    <a:pt x="3" y="7"/>
                    <a:pt x="5" y="10"/>
                  </a:cubicBezTo>
                  <a:lnTo>
                    <a:pt x="5" y="10"/>
                  </a:lnTo>
                  <a:cubicBezTo>
                    <a:pt x="4" y="7"/>
                    <a:pt x="2" y="4"/>
                    <a:pt x="0" y="1"/>
                  </a:cubicBezTo>
                  <a:close/>
                  <a:moveTo>
                    <a:pt x="5" y="10"/>
                  </a:moveTo>
                  <a:cubicBezTo>
                    <a:pt x="22" y="49"/>
                    <a:pt x="15" y="120"/>
                    <a:pt x="48" y="120"/>
                  </a:cubicBezTo>
                  <a:cubicBezTo>
                    <a:pt x="70" y="87"/>
                    <a:pt x="30" y="53"/>
                    <a:pt x="5" y="1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5395900" y="2369775"/>
              <a:ext cx="3450" cy="4525"/>
            </a:xfrm>
            <a:custGeom>
              <a:rect b="b" l="l" r="r" t="t"/>
              <a:pathLst>
                <a:path extrusionOk="0" h="181" w="138">
                  <a:moveTo>
                    <a:pt x="103" y="92"/>
                  </a:moveTo>
                  <a:cubicBezTo>
                    <a:pt x="104" y="93"/>
                    <a:pt x="106" y="94"/>
                    <a:pt x="108" y="95"/>
                  </a:cubicBezTo>
                  <a:cubicBezTo>
                    <a:pt x="106" y="94"/>
                    <a:pt x="105" y="93"/>
                    <a:pt x="103" y="92"/>
                  </a:cubicBezTo>
                  <a:close/>
                  <a:moveTo>
                    <a:pt x="1" y="0"/>
                  </a:moveTo>
                  <a:lnTo>
                    <a:pt x="1" y="0"/>
                  </a:lnTo>
                  <a:cubicBezTo>
                    <a:pt x="12" y="60"/>
                    <a:pt x="60" y="143"/>
                    <a:pt x="24" y="155"/>
                  </a:cubicBezTo>
                  <a:cubicBezTo>
                    <a:pt x="50" y="168"/>
                    <a:pt x="82" y="180"/>
                    <a:pt x="105" y="180"/>
                  </a:cubicBezTo>
                  <a:cubicBezTo>
                    <a:pt x="125" y="180"/>
                    <a:pt x="137" y="171"/>
                    <a:pt x="131" y="143"/>
                  </a:cubicBezTo>
                  <a:lnTo>
                    <a:pt x="131" y="143"/>
                  </a:lnTo>
                  <a:cubicBezTo>
                    <a:pt x="127" y="145"/>
                    <a:pt x="122" y="145"/>
                    <a:pt x="119" y="145"/>
                  </a:cubicBezTo>
                  <a:cubicBezTo>
                    <a:pt x="92" y="145"/>
                    <a:pt x="81" y="113"/>
                    <a:pt x="60" y="72"/>
                  </a:cubicBezTo>
                  <a:lnTo>
                    <a:pt x="60" y="72"/>
                  </a:lnTo>
                  <a:cubicBezTo>
                    <a:pt x="71" y="82"/>
                    <a:pt x="90" y="83"/>
                    <a:pt x="103" y="92"/>
                  </a:cubicBezTo>
                  <a:lnTo>
                    <a:pt x="103" y="92"/>
                  </a:lnTo>
                  <a:cubicBezTo>
                    <a:pt x="48" y="48"/>
                    <a:pt x="47" y="46"/>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5397975" y="2357275"/>
              <a:ext cx="1825" cy="3300"/>
            </a:xfrm>
            <a:custGeom>
              <a:rect b="b" l="l" r="r" t="t"/>
              <a:pathLst>
                <a:path extrusionOk="0" h="132" w="73">
                  <a:moveTo>
                    <a:pt x="48" y="0"/>
                  </a:moveTo>
                  <a:cubicBezTo>
                    <a:pt x="37" y="12"/>
                    <a:pt x="13" y="47"/>
                    <a:pt x="47" y="105"/>
                  </a:cubicBezTo>
                  <a:lnTo>
                    <a:pt x="47" y="105"/>
                  </a:lnTo>
                  <a:cubicBezTo>
                    <a:pt x="47" y="105"/>
                    <a:pt x="46" y="105"/>
                    <a:pt x="45" y="105"/>
                  </a:cubicBezTo>
                  <a:cubicBezTo>
                    <a:pt x="44" y="105"/>
                    <a:pt x="43" y="105"/>
                    <a:pt x="42" y="106"/>
                  </a:cubicBezTo>
                  <a:lnTo>
                    <a:pt x="42" y="106"/>
                  </a:lnTo>
                  <a:lnTo>
                    <a:pt x="1" y="95"/>
                  </a:lnTo>
                  <a:lnTo>
                    <a:pt x="1" y="95"/>
                  </a:lnTo>
                  <a:cubicBezTo>
                    <a:pt x="4" y="115"/>
                    <a:pt x="8" y="121"/>
                    <a:pt x="13" y="121"/>
                  </a:cubicBezTo>
                  <a:cubicBezTo>
                    <a:pt x="21" y="121"/>
                    <a:pt x="30" y="108"/>
                    <a:pt x="42" y="106"/>
                  </a:cubicBezTo>
                  <a:lnTo>
                    <a:pt x="42" y="106"/>
                  </a:lnTo>
                  <a:lnTo>
                    <a:pt x="48" y="107"/>
                  </a:lnTo>
                  <a:cubicBezTo>
                    <a:pt x="48" y="107"/>
                    <a:pt x="48" y="106"/>
                    <a:pt x="47" y="105"/>
                  </a:cubicBezTo>
                  <a:lnTo>
                    <a:pt x="47" y="105"/>
                  </a:lnTo>
                  <a:cubicBezTo>
                    <a:pt x="55" y="106"/>
                    <a:pt x="63" y="113"/>
                    <a:pt x="72" y="131"/>
                  </a:cubicBezTo>
                  <a:cubicBezTo>
                    <a:pt x="60" y="83"/>
                    <a:pt x="72" y="48"/>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5397400" y="2376025"/>
              <a:ext cx="4775" cy="4175"/>
            </a:xfrm>
            <a:custGeom>
              <a:rect b="b" l="l" r="r" t="t"/>
              <a:pathLst>
                <a:path extrusionOk="0" h="167" w="191">
                  <a:moveTo>
                    <a:pt x="0" y="0"/>
                  </a:moveTo>
                  <a:lnTo>
                    <a:pt x="0" y="0"/>
                  </a:lnTo>
                  <a:cubicBezTo>
                    <a:pt x="48" y="72"/>
                    <a:pt x="143" y="143"/>
                    <a:pt x="191" y="167"/>
                  </a:cubicBezTo>
                  <a:lnTo>
                    <a:pt x="179" y="131"/>
                  </a:lnTo>
                  <a:cubicBezTo>
                    <a:pt x="107" y="95"/>
                    <a:pt x="60"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5400075" y="2364400"/>
              <a:ext cx="2400" cy="1825"/>
            </a:xfrm>
            <a:custGeom>
              <a:rect b="b" l="l" r="r" t="t"/>
              <a:pathLst>
                <a:path extrusionOk="0" h="73" w="96">
                  <a:moveTo>
                    <a:pt x="24" y="1"/>
                  </a:moveTo>
                  <a:lnTo>
                    <a:pt x="24" y="1"/>
                  </a:lnTo>
                  <a:cubicBezTo>
                    <a:pt x="72" y="60"/>
                    <a:pt x="0" y="25"/>
                    <a:pt x="48" y="72"/>
                  </a:cubicBezTo>
                  <a:lnTo>
                    <a:pt x="95" y="60"/>
                  </a:lnTo>
                  <a:cubicBezTo>
                    <a:pt x="85" y="42"/>
                    <a:pt x="79" y="36"/>
                    <a:pt x="76" y="36"/>
                  </a:cubicBezTo>
                  <a:cubicBezTo>
                    <a:pt x="71" y="36"/>
                    <a:pt x="75" y="62"/>
                    <a:pt x="65" y="62"/>
                  </a:cubicBezTo>
                  <a:cubicBezTo>
                    <a:pt x="63" y="62"/>
                    <a:pt x="62" y="61"/>
                    <a:pt x="60" y="60"/>
                  </a:cubicBezTo>
                  <a:cubicBezTo>
                    <a:pt x="48" y="37"/>
                    <a:pt x="48" y="13"/>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a:off x="5405425" y="2368450"/>
              <a:ext cx="1800" cy="2825"/>
            </a:xfrm>
            <a:custGeom>
              <a:rect b="b" l="l" r="r" t="t"/>
              <a:pathLst>
                <a:path extrusionOk="0" h="113" w="72">
                  <a:moveTo>
                    <a:pt x="32" y="1"/>
                  </a:moveTo>
                  <a:cubicBezTo>
                    <a:pt x="15" y="1"/>
                    <a:pt x="26" y="45"/>
                    <a:pt x="1" y="53"/>
                  </a:cubicBezTo>
                  <a:cubicBezTo>
                    <a:pt x="24" y="77"/>
                    <a:pt x="36" y="89"/>
                    <a:pt x="60" y="113"/>
                  </a:cubicBezTo>
                  <a:cubicBezTo>
                    <a:pt x="60" y="77"/>
                    <a:pt x="60" y="53"/>
                    <a:pt x="72" y="29"/>
                  </a:cubicBezTo>
                  <a:cubicBezTo>
                    <a:pt x="51" y="8"/>
                    <a:pt x="39" y="1"/>
                    <a:pt x="3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a:off x="5406325" y="2372450"/>
              <a:ext cx="3300" cy="1500"/>
            </a:xfrm>
            <a:custGeom>
              <a:rect b="b" l="l" r="r" t="t"/>
              <a:pathLst>
                <a:path extrusionOk="0" h="60" w="132">
                  <a:moveTo>
                    <a:pt x="0" y="0"/>
                  </a:moveTo>
                  <a:lnTo>
                    <a:pt x="0" y="12"/>
                  </a:lnTo>
                  <a:cubicBezTo>
                    <a:pt x="48" y="24"/>
                    <a:pt x="84" y="36"/>
                    <a:pt x="131" y="60"/>
                  </a:cubicBezTo>
                  <a:cubicBezTo>
                    <a:pt x="60" y="24"/>
                    <a:pt x="60"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a:off x="5434750" y="2399200"/>
              <a:ext cx="1500" cy="1275"/>
            </a:xfrm>
            <a:custGeom>
              <a:rect b="b" l="l" r="r" t="t"/>
              <a:pathLst>
                <a:path extrusionOk="0" h="51" w="60">
                  <a:moveTo>
                    <a:pt x="16" y="1"/>
                  </a:moveTo>
                  <a:cubicBezTo>
                    <a:pt x="12" y="1"/>
                    <a:pt x="12" y="4"/>
                    <a:pt x="18" y="14"/>
                  </a:cubicBezTo>
                  <a:cubicBezTo>
                    <a:pt x="1" y="23"/>
                    <a:pt x="48" y="51"/>
                    <a:pt x="55" y="51"/>
                  </a:cubicBezTo>
                  <a:cubicBezTo>
                    <a:pt x="57" y="51"/>
                    <a:pt x="55" y="47"/>
                    <a:pt x="42" y="38"/>
                  </a:cubicBezTo>
                  <a:cubicBezTo>
                    <a:pt x="59" y="29"/>
                    <a:pt x="25" y="1"/>
                    <a:pt x="1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a:off x="5431625" y="2387875"/>
              <a:ext cx="4775" cy="1275"/>
            </a:xfrm>
            <a:custGeom>
              <a:rect b="b" l="l" r="r" t="t"/>
              <a:pathLst>
                <a:path extrusionOk="0" h="51" w="191">
                  <a:moveTo>
                    <a:pt x="13" y="1"/>
                  </a:moveTo>
                  <a:cubicBezTo>
                    <a:pt x="5" y="1"/>
                    <a:pt x="0" y="4"/>
                    <a:pt x="0" y="14"/>
                  </a:cubicBezTo>
                  <a:cubicBezTo>
                    <a:pt x="24" y="38"/>
                    <a:pt x="143" y="50"/>
                    <a:pt x="191" y="50"/>
                  </a:cubicBezTo>
                  <a:cubicBezTo>
                    <a:pt x="155" y="50"/>
                    <a:pt x="107" y="26"/>
                    <a:pt x="72" y="14"/>
                  </a:cubicBezTo>
                  <a:cubicBezTo>
                    <a:pt x="44" y="7"/>
                    <a:pt x="25" y="1"/>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a:off x="5482525" y="2381375"/>
              <a:ext cx="2700" cy="2700"/>
            </a:xfrm>
            <a:custGeom>
              <a:rect b="b" l="l" r="r" t="t"/>
              <a:pathLst>
                <a:path extrusionOk="0" h="108" w="108">
                  <a:moveTo>
                    <a:pt x="107" y="0"/>
                  </a:moveTo>
                  <a:cubicBezTo>
                    <a:pt x="95" y="12"/>
                    <a:pt x="60" y="12"/>
                    <a:pt x="72" y="36"/>
                  </a:cubicBezTo>
                  <a:cubicBezTo>
                    <a:pt x="48" y="36"/>
                    <a:pt x="0" y="84"/>
                    <a:pt x="0" y="108"/>
                  </a:cubicBezTo>
                  <a:cubicBezTo>
                    <a:pt x="36" y="72"/>
                    <a:pt x="72" y="48"/>
                    <a:pt x="10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5492650" y="2375725"/>
              <a:ext cx="1800" cy="1500"/>
            </a:xfrm>
            <a:custGeom>
              <a:rect b="b" l="l" r="r" t="t"/>
              <a:pathLst>
                <a:path extrusionOk="0" h="60" w="72">
                  <a:moveTo>
                    <a:pt x="48" y="0"/>
                  </a:moveTo>
                  <a:cubicBezTo>
                    <a:pt x="36" y="36"/>
                    <a:pt x="0" y="48"/>
                    <a:pt x="24" y="60"/>
                  </a:cubicBezTo>
                  <a:cubicBezTo>
                    <a:pt x="48" y="60"/>
                    <a:pt x="71" y="0"/>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p:nvPr/>
          </p:nvSpPr>
          <p:spPr>
            <a:xfrm>
              <a:off x="5522400" y="2297600"/>
              <a:ext cx="1525" cy="1650"/>
            </a:xfrm>
            <a:custGeom>
              <a:rect b="b" l="l" r="r" t="t"/>
              <a:pathLst>
                <a:path extrusionOk="0" h="66" w="61">
                  <a:moveTo>
                    <a:pt x="21" y="1"/>
                  </a:moveTo>
                  <a:cubicBezTo>
                    <a:pt x="15" y="1"/>
                    <a:pt x="8" y="6"/>
                    <a:pt x="1" y="18"/>
                  </a:cubicBezTo>
                  <a:cubicBezTo>
                    <a:pt x="24" y="65"/>
                    <a:pt x="24" y="30"/>
                    <a:pt x="60" y="65"/>
                  </a:cubicBezTo>
                  <a:cubicBezTo>
                    <a:pt x="44" y="25"/>
                    <a:pt x="33" y="1"/>
                    <a:pt x="2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p:nvPr/>
          </p:nvSpPr>
          <p:spPr>
            <a:xfrm>
              <a:off x="5521500" y="2295050"/>
              <a:ext cx="325" cy="1525"/>
            </a:xfrm>
            <a:custGeom>
              <a:rect b="b" l="l" r="r" t="t"/>
              <a:pathLst>
                <a:path extrusionOk="0" h="61" w="13">
                  <a:moveTo>
                    <a:pt x="13" y="1"/>
                  </a:moveTo>
                  <a:lnTo>
                    <a:pt x="1" y="60"/>
                  </a:lnTo>
                  <a:lnTo>
                    <a:pt x="13" y="36"/>
                  </a:lnTo>
                  <a:lnTo>
                    <a:pt x="13"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4"/>
            <p:cNvSpPr/>
            <p:nvPr/>
          </p:nvSpPr>
          <p:spPr>
            <a:xfrm>
              <a:off x="5517650" y="2287500"/>
              <a:ext cx="600" cy="425"/>
            </a:xfrm>
            <a:custGeom>
              <a:rect b="b" l="l" r="r" t="t"/>
              <a:pathLst>
                <a:path extrusionOk="0" h="17" w="24">
                  <a:moveTo>
                    <a:pt x="3" y="0"/>
                  </a:moveTo>
                  <a:cubicBezTo>
                    <a:pt x="1" y="0"/>
                    <a:pt x="0" y="2"/>
                    <a:pt x="0" y="5"/>
                  </a:cubicBezTo>
                  <a:cubicBezTo>
                    <a:pt x="12" y="5"/>
                    <a:pt x="12" y="17"/>
                    <a:pt x="24" y="17"/>
                  </a:cubicBezTo>
                  <a:cubicBezTo>
                    <a:pt x="16" y="9"/>
                    <a:pt x="7" y="0"/>
                    <a:pt x="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
            <p:cNvSpPr/>
            <p:nvPr/>
          </p:nvSpPr>
          <p:spPr>
            <a:xfrm>
              <a:off x="5518525" y="2288225"/>
              <a:ext cx="625" cy="600"/>
            </a:xfrm>
            <a:custGeom>
              <a:rect b="b" l="l" r="r" t="t"/>
              <a:pathLst>
                <a:path extrusionOk="0" h="24" w="25">
                  <a:moveTo>
                    <a:pt x="1" y="0"/>
                  </a:moveTo>
                  <a:cubicBezTo>
                    <a:pt x="1" y="12"/>
                    <a:pt x="13" y="12"/>
                    <a:pt x="1" y="24"/>
                  </a:cubicBezTo>
                  <a:lnTo>
                    <a:pt x="25" y="24"/>
                  </a:lnTo>
                  <a:cubicBezTo>
                    <a:pt x="13" y="12"/>
                    <a:pt x="1"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
            <p:cNvSpPr/>
            <p:nvPr/>
          </p:nvSpPr>
          <p:spPr>
            <a:xfrm>
              <a:off x="5516150" y="2285225"/>
              <a:ext cx="1525" cy="2375"/>
            </a:xfrm>
            <a:custGeom>
              <a:rect b="b" l="l" r="r" t="t"/>
              <a:pathLst>
                <a:path extrusionOk="0" h="95" w="61">
                  <a:moveTo>
                    <a:pt x="1" y="1"/>
                  </a:moveTo>
                  <a:lnTo>
                    <a:pt x="1" y="84"/>
                  </a:lnTo>
                  <a:cubicBezTo>
                    <a:pt x="10" y="92"/>
                    <a:pt x="16" y="95"/>
                    <a:pt x="19" y="95"/>
                  </a:cubicBezTo>
                  <a:cubicBezTo>
                    <a:pt x="35" y="95"/>
                    <a:pt x="3" y="30"/>
                    <a:pt x="36" y="30"/>
                  </a:cubicBezTo>
                  <a:cubicBezTo>
                    <a:pt x="42" y="30"/>
                    <a:pt x="50" y="32"/>
                    <a:pt x="60" y="37"/>
                  </a:cubicBezTo>
                  <a:lnTo>
                    <a:pt x="1"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a:off x="5509300" y="2280475"/>
              <a:ext cx="2125" cy="2100"/>
            </a:xfrm>
            <a:custGeom>
              <a:rect b="b" l="l" r="r" t="t"/>
              <a:pathLst>
                <a:path extrusionOk="0" h="84" w="85">
                  <a:moveTo>
                    <a:pt x="1" y="0"/>
                  </a:moveTo>
                  <a:lnTo>
                    <a:pt x="1" y="0"/>
                  </a:lnTo>
                  <a:cubicBezTo>
                    <a:pt x="25" y="24"/>
                    <a:pt x="13" y="84"/>
                    <a:pt x="60" y="84"/>
                  </a:cubicBezTo>
                  <a:cubicBezTo>
                    <a:pt x="84" y="84"/>
                    <a:pt x="37"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4"/>
            <p:cNvSpPr/>
            <p:nvPr/>
          </p:nvSpPr>
          <p:spPr>
            <a:xfrm>
              <a:off x="5494075" y="2263725"/>
              <a:ext cx="2150" cy="1600"/>
            </a:xfrm>
            <a:custGeom>
              <a:rect b="b" l="l" r="r" t="t"/>
              <a:pathLst>
                <a:path extrusionOk="0" h="64" w="86">
                  <a:moveTo>
                    <a:pt x="49" y="1"/>
                  </a:moveTo>
                  <a:cubicBezTo>
                    <a:pt x="22" y="1"/>
                    <a:pt x="0" y="22"/>
                    <a:pt x="39" y="50"/>
                  </a:cubicBezTo>
                  <a:lnTo>
                    <a:pt x="39" y="50"/>
                  </a:lnTo>
                  <a:cubicBezTo>
                    <a:pt x="46" y="39"/>
                    <a:pt x="36" y="4"/>
                    <a:pt x="57" y="4"/>
                  </a:cubicBezTo>
                  <a:cubicBezTo>
                    <a:pt x="63" y="4"/>
                    <a:pt x="72" y="7"/>
                    <a:pt x="86" y="15"/>
                  </a:cubicBezTo>
                  <a:cubicBezTo>
                    <a:pt x="76" y="5"/>
                    <a:pt x="62" y="1"/>
                    <a:pt x="49" y="1"/>
                  </a:cubicBezTo>
                  <a:close/>
                  <a:moveTo>
                    <a:pt x="39" y="50"/>
                  </a:moveTo>
                  <a:cubicBezTo>
                    <a:pt x="39" y="50"/>
                    <a:pt x="39" y="51"/>
                    <a:pt x="38" y="51"/>
                  </a:cubicBezTo>
                  <a:lnTo>
                    <a:pt x="62" y="63"/>
                  </a:lnTo>
                  <a:cubicBezTo>
                    <a:pt x="53" y="59"/>
                    <a:pt x="45" y="54"/>
                    <a:pt x="39" y="5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
            <p:cNvSpPr/>
            <p:nvPr/>
          </p:nvSpPr>
          <p:spPr>
            <a:xfrm>
              <a:off x="5478950" y="2256950"/>
              <a:ext cx="2400" cy="1050"/>
            </a:xfrm>
            <a:custGeom>
              <a:rect b="b" l="l" r="r" t="t"/>
              <a:pathLst>
                <a:path extrusionOk="0" h="42" w="96">
                  <a:moveTo>
                    <a:pt x="0" y="1"/>
                  </a:moveTo>
                  <a:lnTo>
                    <a:pt x="12" y="25"/>
                  </a:lnTo>
                  <a:cubicBezTo>
                    <a:pt x="38" y="33"/>
                    <a:pt x="69" y="41"/>
                    <a:pt x="85" y="41"/>
                  </a:cubicBezTo>
                  <a:cubicBezTo>
                    <a:pt x="92" y="41"/>
                    <a:pt x="96" y="40"/>
                    <a:pt x="96" y="36"/>
                  </a:cubicBez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
            <p:cNvSpPr/>
            <p:nvPr/>
          </p:nvSpPr>
          <p:spPr>
            <a:xfrm>
              <a:off x="5477750" y="2261725"/>
              <a:ext cx="3000" cy="2100"/>
            </a:xfrm>
            <a:custGeom>
              <a:rect b="b" l="l" r="r" t="t"/>
              <a:pathLst>
                <a:path extrusionOk="0" h="84" w="120">
                  <a:moveTo>
                    <a:pt x="1" y="0"/>
                  </a:moveTo>
                  <a:cubicBezTo>
                    <a:pt x="1" y="60"/>
                    <a:pt x="72" y="36"/>
                    <a:pt x="120" y="84"/>
                  </a:cubicBezTo>
                  <a:cubicBezTo>
                    <a:pt x="72" y="36"/>
                    <a:pt x="72" y="36"/>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p:nvPr/>
          </p:nvSpPr>
          <p:spPr>
            <a:xfrm>
              <a:off x="5477450" y="2254500"/>
              <a:ext cx="2350" cy="1300"/>
            </a:xfrm>
            <a:custGeom>
              <a:rect b="b" l="l" r="r" t="t"/>
              <a:pathLst>
                <a:path extrusionOk="0" h="52" w="94">
                  <a:moveTo>
                    <a:pt x="17" y="0"/>
                  </a:moveTo>
                  <a:cubicBezTo>
                    <a:pt x="11" y="0"/>
                    <a:pt x="5" y="1"/>
                    <a:pt x="1" y="3"/>
                  </a:cubicBezTo>
                  <a:cubicBezTo>
                    <a:pt x="37" y="3"/>
                    <a:pt x="72" y="27"/>
                    <a:pt x="84" y="51"/>
                  </a:cubicBezTo>
                  <a:cubicBezTo>
                    <a:pt x="94" y="22"/>
                    <a:pt x="47" y="0"/>
                    <a:pt x="1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
            <p:cNvSpPr/>
            <p:nvPr/>
          </p:nvSpPr>
          <p:spPr>
            <a:xfrm>
              <a:off x="5468825" y="2250925"/>
              <a:ext cx="8350" cy="3675"/>
            </a:xfrm>
            <a:custGeom>
              <a:rect b="b" l="l" r="r" t="t"/>
              <a:pathLst>
                <a:path extrusionOk="0" h="147" w="334">
                  <a:moveTo>
                    <a:pt x="39" y="1"/>
                  </a:moveTo>
                  <a:cubicBezTo>
                    <a:pt x="29" y="1"/>
                    <a:pt x="21" y="2"/>
                    <a:pt x="12" y="4"/>
                  </a:cubicBezTo>
                  <a:cubicBezTo>
                    <a:pt x="24" y="27"/>
                    <a:pt x="36" y="87"/>
                    <a:pt x="1" y="99"/>
                  </a:cubicBezTo>
                  <a:cubicBezTo>
                    <a:pt x="21" y="103"/>
                    <a:pt x="41" y="105"/>
                    <a:pt x="60" y="105"/>
                  </a:cubicBezTo>
                  <a:cubicBezTo>
                    <a:pt x="94" y="105"/>
                    <a:pt x="124" y="100"/>
                    <a:pt x="148" y="100"/>
                  </a:cubicBezTo>
                  <a:cubicBezTo>
                    <a:pt x="181" y="100"/>
                    <a:pt x="204" y="108"/>
                    <a:pt x="215" y="146"/>
                  </a:cubicBezTo>
                  <a:lnTo>
                    <a:pt x="334" y="111"/>
                  </a:lnTo>
                  <a:cubicBezTo>
                    <a:pt x="312" y="98"/>
                    <a:pt x="295" y="94"/>
                    <a:pt x="282" y="94"/>
                  </a:cubicBezTo>
                  <a:cubicBezTo>
                    <a:pt x="257" y="94"/>
                    <a:pt x="244" y="109"/>
                    <a:pt x="223" y="109"/>
                  </a:cubicBezTo>
                  <a:cubicBezTo>
                    <a:pt x="214" y="109"/>
                    <a:pt x="204" y="107"/>
                    <a:pt x="191" y="99"/>
                  </a:cubicBezTo>
                  <a:cubicBezTo>
                    <a:pt x="167" y="75"/>
                    <a:pt x="215" y="87"/>
                    <a:pt x="191" y="63"/>
                  </a:cubicBezTo>
                  <a:cubicBezTo>
                    <a:pt x="142" y="24"/>
                    <a:pt x="84" y="1"/>
                    <a:pt x="39"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p:nvPr/>
          </p:nvSpPr>
          <p:spPr>
            <a:xfrm>
              <a:off x="5474175" y="2258150"/>
              <a:ext cx="3000" cy="1200"/>
            </a:xfrm>
            <a:custGeom>
              <a:rect b="b" l="l" r="r" t="t"/>
              <a:pathLst>
                <a:path extrusionOk="0" h="48" w="120">
                  <a:moveTo>
                    <a:pt x="84" y="0"/>
                  </a:moveTo>
                  <a:cubicBezTo>
                    <a:pt x="84" y="10"/>
                    <a:pt x="76" y="14"/>
                    <a:pt x="63" y="14"/>
                  </a:cubicBezTo>
                  <a:cubicBezTo>
                    <a:pt x="46" y="14"/>
                    <a:pt x="21" y="7"/>
                    <a:pt x="1" y="0"/>
                  </a:cubicBezTo>
                  <a:lnTo>
                    <a:pt x="1" y="0"/>
                  </a:lnTo>
                  <a:cubicBezTo>
                    <a:pt x="1" y="40"/>
                    <a:pt x="31" y="47"/>
                    <a:pt x="61" y="47"/>
                  </a:cubicBezTo>
                  <a:cubicBezTo>
                    <a:pt x="76" y="47"/>
                    <a:pt x="90" y="45"/>
                    <a:pt x="102" y="45"/>
                  </a:cubicBezTo>
                  <a:cubicBezTo>
                    <a:pt x="109" y="45"/>
                    <a:pt x="116" y="46"/>
                    <a:pt x="120" y="48"/>
                  </a:cubicBezTo>
                  <a:cubicBezTo>
                    <a:pt x="108" y="24"/>
                    <a:pt x="96" y="12"/>
                    <a:pt x="8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
            <p:cNvSpPr/>
            <p:nvPr/>
          </p:nvSpPr>
          <p:spPr>
            <a:xfrm>
              <a:off x="5455425" y="2249225"/>
              <a:ext cx="3300" cy="325"/>
            </a:xfrm>
            <a:custGeom>
              <a:rect b="b" l="l" r="r" t="t"/>
              <a:pathLst>
                <a:path extrusionOk="0" h="13" w="132">
                  <a:moveTo>
                    <a:pt x="1" y="0"/>
                  </a:moveTo>
                  <a:lnTo>
                    <a:pt x="48" y="12"/>
                  </a:lnTo>
                  <a:lnTo>
                    <a:pt x="132" y="12"/>
                  </a:lnTo>
                  <a:cubicBezTo>
                    <a:pt x="84" y="12"/>
                    <a:pt x="48"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4"/>
            <p:cNvSpPr/>
            <p:nvPr/>
          </p:nvSpPr>
          <p:spPr>
            <a:xfrm>
              <a:off x="5454250" y="2248325"/>
              <a:ext cx="2700" cy="325"/>
            </a:xfrm>
            <a:custGeom>
              <a:rect b="b" l="l" r="r" t="t"/>
              <a:pathLst>
                <a:path extrusionOk="0" h="13" w="108">
                  <a:moveTo>
                    <a:pt x="107" y="0"/>
                  </a:moveTo>
                  <a:cubicBezTo>
                    <a:pt x="72" y="0"/>
                    <a:pt x="36" y="12"/>
                    <a:pt x="0" y="12"/>
                  </a:cubicBezTo>
                  <a:lnTo>
                    <a:pt x="107" y="12"/>
                  </a:lnTo>
                  <a:lnTo>
                    <a:pt x="107"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p:cNvSpPr/>
            <p:nvPr/>
          </p:nvSpPr>
          <p:spPr>
            <a:xfrm>
              <a:off x="5453650" y="2247725"/>
              <a:ext cx="2400" cy="25"/>
            </a:xfrm>
            <a:custGeom>
              <a:rect b="b" l="l" r="r" t="t"/>
              <a:pathLst>
                <a:path extrusionOk="0" h="1" w="96">
                  <a:moveTo>
                    <a:pt x="0" y="1"/>
                  </a:moveTo>
                  <a:lnTo>
                    <a:pt x="12" y="1"/>
                  </a:lnTo>
                  <a:lnTo>
                    <a:pt x="96"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
            <p:cNvSpPr/>
            <p:nvPr/>
          </p:nvSpPr>
          <p:spPr>
            <a:xfrm>
              <a:off x="5447100" y="2246250"/>
              <a:ext cx="3000" cy="1000"/>
            </a:xfrm>
            <a:custGeom>
              <a:rect b="b" l="l" r="r" t="t"/>
              <a:pathLst>
                <a:path extrusionOk="0" h="40" w="120">
                  <a:moveTo>
                    <a:pt x="0" y="0"/>
                  </a:moveTo>
                  <a:lnTo>
                    <a:pt x="24" y="24"/>
                  </a:lnTo>
                  <a:cubicBezTo>
                    <a:pt x="48" y="24"/>
                    <a:pt x="82" y="40"/>
                    <a:pt x="103" y="40"/>
                  </a:cubicBezTo>
                  <a:cubicBezTo>
                    <a:pt x="113" y="40"/>
                    <a:pt x="119" y="36"/>
                    <a:pt x="119" y="24"/>
                  </a:cubicBezTo>
                  <a:lnTo>
                    <a:pt x="119" y="24"/>
                  </a:lnTo>
                  <a:cubicBezTo>
                    <a:pt x="110" y="27"/>
                    <a:pt x="99" y="29"/>
                    <a:pt x="87" y="29"/>
                  </a:cubicBezTo>
                  <a:cubicBezTo>
                    <a:pt x="54" y="29"/>
                    <a:pt x="18" y="18"/>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4"/>
            <p:cNvSpPr/>
            <p:nvPr/>
          </p:nvSpPr>
          <p:spPr>
            <a:xfrm>
              <a:off x="5425375" y="2259925"/>
              <a:ext cx="1200" cy="1225"/>
            </a:xfrm>
            <a:custGeom>
              <a:rect b="b" l="l" r="r" t="t"/>
              <a:pathLst>
                <a:path extrusionOk="0" h="49" w="48">
                  <a:moveTo>
                    <a:pt x="3" y="42"/>
                  </a:moveTo>
                  <a:cubicBezTo>
                    <a:pt x="1" y="44"/>
                    <a:pt x="0" y="46"/>
                    <a:pt x="0" y="48"/>
                  </a:cubicBezTo>
                  <a:lnTo>
                    <a:pt x="3" y="42"/>
                  </a:lnTo>
                  <a:close/>
                  <a:moveTo>
                    <a:pt x="24" y="1"/>
                  </a:moveTo>
                  <a:lnTo>
                    <a:pt x="3" y="42"/>
                  </a:lnTo>
                  <a:lnTo>
                    <a:pt x="3" y="42"/>
                  </a:lnTo>
                  <a:cubicBezTo>
                    <a:pt x="6" y="40"/>
                    <a:pt x="9" y="39"/>
                    <a:pt x="14" y="39"/>
                  </a:cubicBezTo>
                  <a:cubicBezTo>
                    <a:pt x="21" y="39"/>
                    <a:pt x="30" y="42"/>
                    <a:pt x="36" y="48"/>
                  </a:cubicBezTo>
                  <a:cubicBezTo>
                    <a:pt x="48" y="25"/>
                    <a:pt x="36" y="13"/>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5420600" y="2259575"/>
              <a:ext cx="4800" cy="1275"/>
            </a:xfrm>
            <a:custGeom>
              <a:rect b="b" l="l" r="r" t="t"/>
              <a:pathLst>
                <a:path extrusionOk="0" h="51" w="192">
                  <a:moveTo>
                    <a:pt x="84" y="3"/>
                  </a:moveTo>
                  <a:lnTo>
                    <a:pt x="60" y="15"/>
                  </a:lnTo>
                  <a:cubicBezTo>
                    <a:pt x="61" y="15"/>
                    <a:pt x="62" y="15"/>
                    <a:pt x="62" y="15"/>
                  </a:cubicBezTo>
                  <a:lnTo>
                    <a:pt x="62" y="15"/>
                  </a:lnTo>
                  <a:lnTo>
                    <a:pt x="84" y="3"/>
                  </a:lnTo>
                  <a:close/>
                  <a:moveTo>
                    <a:pt x="175" y="0"/>
                  </a:moveTo>
                  <a:cubicBezTo>
                    <a:pt x="147" y="0"/>
                    <a:pt x="115" y="17"/>
                    <a:pt x="81" y="17"/>
                  </a:cubicBezTo>
                  <a:cubicBezTo>
                    <a:pt x="75" y="17"/>
                    <a:pt x="69" y="17"/>
                    <a:pt x="62" y="15"/>
                  </a:cubicBezTo>
                  <a:lnTo>
                    <a:pt x="62" y="15"/>
                  </a:lnTo>
                  <a:lnTo>
                    <a:pt x="1" y="50"/>
                  </a:lnTo>
                  <a:cubicBezTo>
                    <a:pt x="96" y="50"/>
                    <a:pt x="108" y="15"/>
                    <a:pt x="191" y="3"/>
                  </a:cubicBezTo>
                  <a:cubicBezTo>
                    <a:pt x="186" y="1"/>
                    <a:pt x="181" y="0"/>
                    <a:pt x="17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5375850" y="2266475"/>
              <a:ext cx="6375" cy="4225"/>
            </a:xfrm>
            <a:custGeom>
              <a:rect b="b" l="l" r="r" t="t"/>
              <a:pathLst>
                <a:path extrusionOk="0" h="169" w="255">
                  <a:moveTo>
                    <a:pt x="255" y="1"/>
                  </a:moveTo>
                  <a:lnTo>
                    <a:pt x="255" y="1"/>
                  </a:lnTo>
                  <a:cubicBezTo>
                    <a:pt x="183" y="48"/>
                    <a:pt x="112" y="72"/>
                    <a:pt x="17" y="108"/>
                  </a:cubicBezTo>
                  <a:cubicBezTo>
                    <a:pt x="38" y="119"/>
                    <a:pt x="1" y="169"/>
                    <a:pt x="12" y="169"/>
                  </a:cubicBezTo>
                  <a:cubicBezTo>
                    <a:pt x="13" y="169"/>
                    <a:pt x="15" y="168"/>
                    <a:pt x="17" y="167"/>
                  </a:cubicBezTo>
                  <a:lnTo>
                    <a:pt x="112" y="96"/>
                  </a:lnTo>
                  <a:lnTo>
                    <a:pt x="112" y="132"/>
                  </a:lnTo>
                  <a:cubicBezTo>
                    <a:pt x="183" y="120"/>
                    <a:pt x="136" y="72"/>
                    <a:pt x="219" y="60"/>
                  </a:cubicBezTo>
                  <a:cubicBezTo>
                    <a:pt x="219" y="25"/>
                    <a:pt x="207" y="36"/>
                    <a:pt x="25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4"/>
            <p:cNvSpPr/>
            <p:nvPr/>
          </p:nvSpPr>
          <p:spPr>
            <a:xfrm>
              <a:off x="5290825" y="2334350"/>
              <a:ext cx="325" cy="25"/>
            </a:xfrm>
            <a:custGeom>
              <a:rect b="b" l="l" r="r" t="t"/>
              <a:pathLst>
                <a:path extrusionOk="0" h="1" w="13">
                  <a:moveTo>
                    <a:pt x="1" y="0"/>
                  </a:moveTo>
                  <a:cubicBezTo>
                    <a:pt x="13" y="0"/>
                    <a:pt x="13" y="0"/>
                    <a:pt x="13" y="0"/>
                  </a:cubicBezTo>
                  <a:cubicBezTo>
                    <a:pt x="13" y="0"/>
                    <a:pt x="13"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
            <p:cNvSpPr/>
            <p:nvPr/>
          </p:nvSpPr>
          <p:spPr>
            <a:xfrm>
              <a:off x="5289725" y="2334125"/>
              <a:ext cx="1125" cy="975"/>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
            <p:cNvSpPr/>
            <p:nvPr/>
          </p:nvSpPr>
          <p:spPr>
            <a:xfrm>
              <a:off x="5534025" y="2189500"/>
              <a:ext cx="450" cy="500"/>
            </a:xfrm>
            <a:custGeom>
              <a:rect b="b" l="l" r="r" t="t"/>
              <a:pathLst>
                <a:path extrusionOk="0" h="20" w="18">
                  <a:moveTo>
                    <a:pt x="16" y="1"/>
                  </a:moveTo>
                  <a:cubicBezTo>
                    <a:pt x="14" y="1"/>
                    <a:pt x="7" y="13"/>
                    <a:pt x="0" y="20"/>
                  </a:cubicBezTo>
                  <a:lnTo>
                    <a:pt x="12" y="20"/>
                  </a:lnTo>
                  <a:cubicBezTo>
                    <a:pt x="17" y="6"/>
                    <a:pt x="18" y="1"/>
                    <a:pt x="1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4"/>
            <p:cNvSpPr/>
            <p:nvPr/>
          </p:nvSpPr>
          <p:spPr>
            <a:xfrm>
              <a:off x="5533725" y="2189675"/>
              <a:ext cx="300" cy="325"/>
            </a:xfrm>
            <a:custGeom>
              <a:rect b="b" l="l" r="r" t="t"/>
              <a:pathLst>
                <a:path extrusionOk="0" h="13" w="12">
                  <a:moveTo>
                    <a:pt x="0" y="1"/>
                  </a:moveTo>
                  <a:cubicBezTo>
                    <a:pt x="0" y="13"/>
                    <a:pt x="12" y="13"/>
                    <a:pt x="12" y="13"/>
                  </a:cubicBez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
            <p:cNvSpPr/>
            <p:nvPr/>
          </p:nvSpPr>
          <p:spPr>
            <a:xfrm>
              <a:off x="5503650" y="2201300"/>
              <a:ext cx="25" cy="325"/>
            </a:xfrm>
            <a:custGeom>
              <a:rect b="b" l="l" r="r" t="t"/>
              <a:pathLst>
                <a:path extrusionOk="0" h="13" w="1">
                  <a:moveTo>
                    <a:pt x="1" y="0"/>
                  </a:moveTo>
                  <a:cubicBezTo>
                    <a:pt x="1" y="0"/>
                    <a:pt x="1" y="0"/>
                    <a:pt x="1" y="0"/>
                  </a:cubicBezTo>
                  <a:cubicBezTo>
                    <a:pt x="1" y="0"/>
                    <a:pt x="1"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4"/>
            <p:cNvSpPr/>
            <p:nvPr/>
          </p:nvSpPr>
          <p:spPr>
            <a:xfrm>
              <a:off x="5496200" y="2204275"/>
              <a:ext cx="325" cy="325"/>
            </a:xfrm>
            <a:custGeom>
              <a:rect b="b" l="l" r="r" t="t"/>
              <a:pathLst>
                <a:path extrusionOk="0" h="13" w="13">
                  <a:moveTo>
                    <a:pt x="1" y="0"/>
                  </a:moveTo>
                  <a:cubicBezTo>
                    <a:pt x="1" y="12"/>
                    <a:pt x="13" y="12"/>
                    <a:pt x="13" y="12"/>
                  </a:cubicBezTo>
                  <a:cubicBezTo>
                    <a:pt x="13" y="12"/>
                    <a:pt x="13"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4"/>
            <p:cNvSpPr/>
            <p:nvPr/>
          </p:nvSpPr>
          <p:spPr>
            <a:xfrm>
              <a:off x="5507525" y="2197725"/>
              <a:ext cx="625" cy="325"/>
            </a:xfrm>
            <a:custGeom>
              <a:rect b="b" l="l" r="r" t="t"/>
              <a:pathLst>
                <a:path extrusionOk="0" h="13" w="25">
                  <a:moveTo>
                    <a:pt x="0" y="0"/>
                  </a:moveTo>
                  <a:cubicBezTo>
                    <a:pt x="12" y="12"/>
                    <a:pt x="12" y="12"/>
                    <a:pt x="24" y="12"/>
                  </a:cubicBezTo>
                  <a:cubicBezTo>
                    <a:pt x="12" y="0"/>
                    <a:pt x="12"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4"/>
            <p:cNvSpPr/>
            <p:nvPr/>
          </p:nvSpPr>
          <p:spPr>
            <a:xfrm>
              <a:off x="5459600" y="2212600"/>
              <a:ext cx="325" cy="325"/>
            </a:xfrm>
            <a:custGeom>
              <a:rect b="b" l="l" r="r" t="t"/>
              <a:pathLst>
                <a:path extrusionOk="0" h="13" w="13">
                  <a:moveTo>
                    <a:pt x="12" y="13"/>
                  </a:moveTo>
                  <a:cubicBezTo>
                    <a:pt x="12" y="13"/>
                    <a:pt x="12" y="13"/>
                    <a:pt x="0" y="1"/>
                  </a:cubicBezTo>
                  <a:lnTo>
                    <a:pt x="0" y="1"/>
                  </a:lnTo>
                  <a:lnTo>
                    <a:pt x="12" y="13"/>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4"/>
            <p:cNvSpPr/>
            <p:nvPr/>
          </p:nvSpPr>
          <p:spPr>
            <a:xfrm>
              <a:off x="5519725" y="2189100"/>
              <a:ext cx="25" cy="25"/>
            </a:xfrm>
            <a:custGeom>
              <a:rect b="b" l="l" r="r" t="t"/>
              <a:pathLst>
                <a:path extrusionOk="0" h="1" w="1">
                  <a:moveTo>
                    <a:pt x="1" y="0"/>
                  </a:moveTo>
                  <a:lnTo>
                    <a:pt x="1" y="0"/>
                  </a:lnTo>
                  <a:cubicBezTo>
                    <a:pt x="1" y="0"/>
                    <a:pt x="1"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4"/>
            <p:cNvSpPr/>
            <p:nvPr/>
          </p:nvSpPr>
          <p:spPr>
            <a:xfrm>
              <a:off x="5517950" y="2189100"/>
              <a:ext cx="25" cy="300"/>
            </a:xfrm>
            <a:custGeom>
              <a:rect b="b" l="l" r="r" t="t"/>
              <a:pathLst>
                <a:path extrusionOk="0" h="12" w="1">
                  <a:moveTo>
                    <a:pt x="0" y="12"/>
                  </a:moveTo>
                  <a:cubicBezTo>
                    <a:pt x="0" y="12"/>
                    <a:pt x="0" y="12"/>
                    <a:pt x="0" y="12"/>
                  </a:cubicBezTo>
                  <a:cubicBezTo>
                    <a:pt x="0" y="0"/>
                    <a:pt x="0" y="0"/>
                    <a:pt x="0"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4"/>
            <p:cNvSpPr/>
            <p:nvPr/>
          </p:nvSpPr>
          <p:spPr>
            <a:xfrm>
              <a:off x="5514075" y="2197425"/>
              <a:ext cx="325" cy="250"/>
            </a:xfrm>
            <a:custGeom>
              <a:rect b="b" l="l" r="r" t="t"/>
              <a:pathLst>
                <a:path extrusionOk="0" h="10" w="13">
                  <a:moveTo>
                    <a:pt x="0" y="0"/>
                  </a:moveTo>
                  <a:cubicBezTo>
                    <a:pt x="6" y="6"/>
                    <a:pt x="9" y="9"/>
                    <a:pt x="11" y="9"/>
                  </a:cubicBezTo>
                  <a:cubicBezTo>
                    <a:pt x="12" y="9"/>
                    <a:pt x="12" y="6"/>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
            <p:cNvSpPr/>
            <p:nvPr/>
          </p:nvSpPr>
          <p:spPr>
            <a:xfrm>
              <a:off x="5505150" y="2198900"/>
              <a:ext cx="25" cy="325"/>
            </a:xfrm>
            <a:custGeom>
              <a:rect b="b" l="l" r="r" t="t"/>
              <a:pathLst>
                <a:path extrusionOk="0" h="13" w="1">
                  <a:moveTo>
                    <a:pt x="0" y="13"/>
                  </a:moveTo>
                  <a:cubicBezTo>
                    <a:pt x="0" y="13"/>
                    <a:pt x="0" y="13"/>
                    <a:pt x="0" y="13"/>
                  </a:cubicBezTo>
                  <a:cubicBezTo>
                    <a:pt x="0" y="13"/>
                    <a:pt x="0" y="1"/>
                    <a:pt x="0" y="13"/>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4"/>
            <p:cNvSpPr/>
            <p:nvPr/>
          </p:nvSpPr>
          <p:spPr>
            <a:xfrm>
              <a:off x="5425675" y="2231950"/>
              <a:ext cx="900" cy="1225"/>
            </a:xfrm>
            <a:custGeom>
              <a:rect b="b" l="l" r="r" t="t"/>
              <a:pathLst>
                <a:path extrusionOk="0" h="49" w="36">
                  <a:moveTo>
                    <a:pt x="0" y="1"/>
                  </a:moveTo>
                  <a:cubicBezTo>
                    <a:pt x="0" y="1"/>
                    <a:pt x="0" y="12"/>
                    <a:pt x="0" y="24"/>
                  </a:cubicBezTo>
                  <a:lnTo>
                    <a:pt x="36" y="48"/>
                  </a:lnTo>
                  <a:cubicBezTo>
                    <a:pt x="36" y="36"/>
                    <a:pt x="33" y="36"/>
                    <a:pt x="28" y="36"/>
                  </a:cubicBezTo>
                  <a:cubicBezTo>
                    <a:pt x="24" y="36"/>
                    <a:pt x="18" y="36"/>
                    <a:pt x="12" y="24"/>
                  </a:cubicBezTo>
                  <a:cubicBezTo>
                    <a:pt x="12" y="20"/>
                    <a:pt x="13" y="19"/>
                    <a:pt x="16" y="19"/>
                  </a:cubicBezTo>
                  <a:cubicBezTo>
                    <a:pt x="20" y="19"/>
                    <a:pt x="28" y="24"/>
                    <a:pt x="36" y="24"/>
                  </a:cubicBezTo>
                  <a:cubicBezTo>
                    <a:pt x="29" y="11"/>
                    <a:pt x="25" y="7"/>
                    <a:pt x="21" y="7"/>
                  </a:cubicBezTo>
                  <a:cubicBezTo>
                    <a:pt x="15" y="7"/>
                    <a:pt x="12" y="18"/>
                    <a:pt x="8" y="18"/>
                  </a:cubicBezTo>
                  <a:cubicBezTo>
                    <a:pt x="6" y="18"/>
                    <a:pt x="3" y="14"/>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
            <p:cNvSpPr/>
            <p:nvPr/>
          </p:nvSpPr>
          <p:spPr>
            <a:xfrm>
              <a:off x="5456025" y="2211700"/>
              <a:ext cx="1525" cy="2425"/>
            </a:xfrm>
            <a:custGeom>
              <a:rect b="b" l="l" r="r" t="t"/>
              <a:pathLst>
                <a:path extrusionOk="0" h="97" w="61">
                  <a:moveTo>
                    <a:pt x="1" y="1"/>
                  </a:moveTo>
                  <a:cubicBezTo>
                    <a:pt x="1" y="37"/>
                    <a:pt x="48" y="60"/>
                    <a:pt x="48" y="96"/>
                  </a:cubicBezTo>
                  <a:lnTo>
                    <a:pt x="60" y="96"/>
                  </a:lnTo>
                  <a:cubicBezTo>
                    <a:pt x="36" y="72"/>
                    <a:pt x="36" y="49"/>
                    <a:pt x="24" y="25"/>
                  </a:cubicBezTo>
                  <a:cubicBezTo>
                    <a:pt x="12" y="13"/>
                    <a:pt x="12"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
            <p:cNvSpPr/>
            <p:nvPr/>
          </p:nvSpPr>
          <p:spPr>
            <a:xfrm>
              <a:off x="5457525" y="2214100"/>
              <a:ext cx="600" cy="325"/>
            </a:xfrm>
            <a:custGeom>
              <a:rect b="b" l="l" r="r" t="t"/>
              <a:pathLst>
                <a:path extrusionOk="0" h="13" w="24">
                  <a:moveTo>
                    <a:pt x="0" y="0"/>
                  </a:moveTo>
                  <a:cubicBezTo>
                    <a:pt x="12" y="0"/>
                    <a:pt x="12" y="12"/>
                    <a:pt x="12" y="12"/>
                  </a:cubicBezTo>
                  <a:lnTo>
                    <a:pt x="24" y="12"/>
                  </a:lnTo>
                  <a:cubicBezTo>
                    <a:pt x="12" y="0"/>
                    <a:pt x="12"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
            <p:cNvSpPr/>
            <p:nvPr/>
          </p:nvSpPr>
          <p:spPr>
            <a:xfrm>
              <a:off x="5430725" y="2228375"/>
              <a:ext cx="325" cy="25"/>
            </a:xfrm>
            <a:custGeom>
              <a:rect b="b" l="l" r="r" t="t"/>
              <a:pathLst>
                <a:path extrusionOk="0" h="1" w="13">
                  <a:moveTo>
                    <a:pt x="1" y="1"/>
                  </a:moveTo>
                  <a:cubicBezTo>
                    <a:pt x="12" y="1"/>
                    <a:pt x="12" y="1"/>
                    <a:pt x="12" y="1"/>
                  </a:cubicBezTo>
                  <a:cubicBezTo>
                    <a:pt x="1" y="1"/>
                    <a:pt x="1"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
            <p:cNvSpPr/>
            <p:nvPr/>
          </p:nvSpPr>
          <p:spPr>
            <a:xfrm>
              <a:off x="5461075" y="2210825"/>
              <a:ext cx="325" cy="25"/>
            </a:xfrm>
            <a:custGeom>
              <a:rect b="b" l="l" r="r" t="t"/>
              <a:pathLst>
                <a:path extrusionOk="0" h="1" w="13">
                  <a:moveTo>
                    <a:pt x="1" y="0"/>
                  </a:moveTo>
                  <a:cubicBezTo>
                    <a:pt x="1" y="0"/>
                    <a:pt x="1" y="0"/>
                    <a:pt x="13" y="0"/>
                  </a:cubicBezTo>
                  <a:cubicBezTo>
                    <a:pt x="13" y="0"/>
                    <a:pt x="13" y="0"/>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
            <p:cNvSpPr/>
            <p:nvPr/>
          </p:nvSpPr>
          <p:spPr>
            <a:xfrm>
              <a:off x="5454550" y="2227550"/>
              <a:ext cx="600" cy="850"/>
            </a:xfrm>
            <a:custGeom>
              <a:rect b="b" l="l" r="r" t="t"/>
              <a:pathLst>
                <a:path extrusionOk="0" h="34" w="24">
                  <a:moveTo>
                    <a:pt x="12" y="0"/>
                  </a:moveTo>
                  <a:cubicBezTo>
                    <a:pt x="11" y="0"/>
                    <a:pt x="14" y="12"/>
                    <a:pt x="7" y="12"/>
                  </a:cubicBezTo>
                  <a:cubicBezTo>
                    <a:pt x="5" y="12"/>
                    <a:pt x="3" y="11"/>
                    <a:pt x="0" y="10"/>
                  </a:cubicBezTo>
                  <a:lnTo>
                    <a:pt x="0" y="10"/>
                  </a:lnTo>
                  <a:lnTo>
                    <a:pt x="12" y="34"/>
                  </a:lnTo>
                  <a:cubicBezTo>
                    <a:pt x="24" y="34"/>
                    <a:pt x="24" y="22"/>
                    <a:pt x="24" y="22"/>
                  </a:cubicBezTo>
                  <a:cubicBezTo>
                    <a:pt x="16" y="5"/>
                    <a:pt x="13"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4"/>
            <p:cNvSpPr/>
            <p:nvPr/>
          </p:nvSpPr>
          <p:spPr>
            <a:xfrm>
              <a:off x="5425375" y="2232550"/>
              <a:ext cx="325" cy="25"/>
            </a:xfrm>
            <a:custGeom>
              <a:rect b="b" l="l" r="r" t="t"/>
              <a:pathLst>
                <a:path extrusionOk="0" h="1" w="13">
                  <a:moveTo>
                    <a:pt x="0" y="0"/>
                  </a:moveTo>
                  <a:lnTo>
                    <a:pt x="12" y="0"/>
                  </a:lnTo>
                  <a:lnTo>
                    <a:pt x="12"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4"/>
            <p:cNvSpPr/>
            <p:nvPr/>
          </p:nvSpPr>
          <p:spPr>
            <a:xfrm>
              <a:off x="5459150" y="2212900"/>
              <a:ext cx="1075" cy="625"/>
            </a:xfrm>
            <a:custGeom>
              <a:rect b="b" l="l" r="r" t="t"/>
              <a:pathLst>
                <a:path extrusionOk="0" h="25" w="43">
                  <a:moveTo>
                    <a:pt x="30" y="1"/>
                  </a:moveTo>
                  <a:cubicBezTo>
                    <a:pt x="36" y="12"/>
                    <a:pt x="27" y="12"/>
                    <a:pt x="18" y="12"/>
                  </a:cubicBezTo>
                  <a:cubicBezTo>
                    <a:pt x="10" y="12"/>
                    <a:pt x="1" y="12"/>
                    <a:pt x="7" y="24"/>
                  </a:cubicBezTo>
                  <a:lnTo>
                    <a:pt x="42" y="12"/>
                  </a:lnTo>
                  <a:lnTo>
                    <a:pt x="3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
            <p:cNvSpPr/>
            <p:nvPr/>
          </p:nvSpPr>
          <p:spPr>
            <a:xfrm>
              <a:off x="5528950" y="2191775"/>
              <a:ext cx="1525" cy="2400"/>
            </a:xfrm>
            <a:custGeom>
              <a:rect b="b" l="l" r="r" t="t"/>
              <a:pathLst>
                <a:path extrusionOk="0" h="96" w="61">
                  <a:moveTo>
                    <a:pt x="60" y="0"/>
                  </a:moveTo>
                  <a:cubicBezTo>
                    <a:pt x="36" y="36"/>
                    <a:pt x="24" y="24"/>
                    <a:pt x="1" y="36"/>
                  </a:cubicBezTo>
                  <a:lnTo>
                    <a:pt x="24" y="72"/>
                  </a:lnTo>
                  <a:lnTo>
                    <a:pt x="24" y="84"/>
                  </a:lnTo>
                  <a:lnTo>
                    <a:pt x="36" y="95"/>
                  </a:lnTo>
                  <a:cubicBezTo>
                    <a:pt x="60" y="72"/>
                    <a:pt x="60" y="36"/>
                    <a:pt x="6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
            <p:cNvSpPr/>
            <p:nvPr/>
          </p:nvSpPr>
          <p:spPr>
            <a:xfrm>
              <a:off x="5521225" y="2185575"/>
              <a:ext cx="600" cy="850"/>
            </a:xfrm>
            <a:custGeom>
              <a:rect b="b" l="l" r="r" t="t"/>
              <a:pathLst>
                <a:path extrusionOk="0" h="34" w="24">
                  <a:moveTo>
                    <a:pt x="5" y="0"/>
                  </a:moveTo>
                  <a:cubicBezTo>
                    <a:pt x="2" y="0"/>
                    <a:pt x="0" y="3"/>
                    <a:pt x="0" y="10"/>
                  </a:cubicBezTo>
                  <a:lnTo>
                    <a:pt x="24" y="34"/>
                  </a:lnTo>
                  <a:cubicBezTo>
                    <a:pt x="24" y="17"/>
                    <a:pt x="12" y="0"/>
                    <a:pt x="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4"/>
            <p:cNvSpPr/>
            <p:nvPr/>
          </p:nvSpPr>
          <p:spPr>
            <a:xfrm>
              <a:off x="5524500" y="2193975"/>
              <a:ext cx="600" cy="1100"/>
            </a:xfrm>
            <a:custGeom>
              <a:rect b="b" l="l" r="r" t="t"/>
              <a:pathLst>
                <a:path extrusionOk="0" h="44" w="24">
                  <a:moveTo>
                    <a:pt x="11" y="0"/>
                  </a:moveTo>
                  <a:cubicBezTo>
                    <a:pt x="5" y="0"/>
                    <a:pt x="0" y="9"/>
                    <a:pt x="0" y="31"/>
                  </a:cubicBezTo>
                  <a:cubicBezTo>
                    <a:pt x="3" y="25"/>
                    <a:pt x="5" y="23"/>
                    <a:pt x="7" y="23"/>
                  </a:cubicBezTo>
                  <a:cubicBezTo>
                    <a:pt x="13" y="23"/>
                    <a:pt x="15" y="43"/>
                    <a:pt x="24" y="43"/>
                  </a:cubicBezTo>
                  <a:lnTo>
                    <a:pt x="24" y="7"/>
                  </a:lnTo>
                  <a:cubicBezTo>
                    <a:pt x="19" y="3"/>
                    <a:pt x="15" y="0"/>
                    <a:pt x="1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
            <p:cNvSpPr/>
            <p:nvPr/>
          </p:nvSpPr>
          <p:spPr>
            <a:xfrm>
              <a:off x="5518825" y="2186125"/>
              <a:ext cx="775" cy="600"/>
            </a:xfrm>
            <a:custGeom>
              <a:rect b="b" l="l" r="r" t="t"/>
              <a:pathLst>
                <a:path extrusionOk="0" h="24" w="31">
                  <a:moveTo>
                    <a:pt x="25" y="0"/>
                  </a:moveTo>
                  <a:cubicBezTo>
                    <a:pt x="25" y="9"/>
                    <a:pt x="23" y="12"/>
                    <a:pt x="21" y="12"/>
                  </a:cubicBezTo>
                  <a:cubicBezTo>
                    <a:pt x="17" y="12"/>
                    <a:pt x="11" y="4"/>
                    <a:pt x="6" y="4"/>
                  </a:cubicBezTo>
                  <a:cubicBezTo>
                    <a:pt x="3" y="4"/>
                    <a:pt x="1" y="9"/>
                    <a:pt x="1" y="24"/>
                  </a:cubicBezTo>
                  <a:cubicBezTo>
                    <a:pt x="4" y="21"/>
                    <a:pt x="7" y="20"/>
                    <a:pt x="11" y="20"/>
                  </a:cubicBezTo>
                  <a:cubicBezTo>
                    <a:pt x="15" y="20"/>
                    <a:pt x="19" y="21"/>
                    <a:pt x="22" y="21"/>
                  </a:cubicBezTo>
                  <a:cubicBezTo>
                    <a:pt x="28" y="21"/>
                    <a:pt x="31" y="18"/>
                    <a:pt x="2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4"/>
            <p:cNvSpPr/>
            <p:nvPr/>
          </p:nvSpPr>
          <p:spPr>
            <a:xfrm>
              <a:off x="5521500" y="2195900"/>
              <a:ext cx="925" cy="750"/>
            </a:xfrm>
            <a:custGeom>
              <a:rect b="b" l="l" r="r" t="t"/>
              <a:pathLst>
                <a:path extrusionOk="0" h="30" w="37">
                  <a:moveTo>
                    <a:pt x="6" y="0"/>
                  </a:moveTo>
                  <a:cubicBezTo>
                    <a:pt x="3" y="0"/>
                    <a:pt x="1" y="4"/>
                    <a:pt x="1" y="14"/>
                  </a:cubicBezTo>
                  <a:cubicBezTo>
                    <a:pt x="5" y="26"/>
                    <a:pt x="9" y="30"/>
                    <a:pt x="13" y="30"/>
                  </a:cubicBezTo>
                  <a:cubicBezTo>
                    <a:pt x="19" y="30"/>
                    <a:pt x="25" y="20"/>
                    <a:pt x="31" y="16"/>
                  </a:cubicBezTo>
                  <a:lnTo>
                    <a:pt x="31" y="16"/>
                  </a:lnTo>
                  <a:cubicBezTo>
                    <a:pt x="32" y="16"/>
                    <a:pt x="32" y="16"/>
                    <a:pt x="32" y="16"/>
                  </a:cubicBezTo>
                  <a:cubicBezTo>
                    <a:pt x="34" y="16"/>
                    <a:pt x="35" y="15"/>
                    <a:pt x="37" y="14"/>
                  </a:cubicBezTo>
                  <a:lnTo>
                    <a:pt x="37" y="14"/>
                  </a:lnTo>
                  <a:cubicBezTo>
                    <a:pt x="35" y="14"/>
                    <a:pt x="33" y="15"/>
                    <a:pt x="31" y="16"/>
                  </a:cubicBezTo>
                  <a:lnTo>
                    <a:pt x="31" y="16"/>
                  </a:lnTo>
                  <a:cubicBezTo>
                    <a:pt x="23" y="15"/>
                    <a:pt x="12" y="0"/>
                    <a:pt x="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a:off x="5516450" y="2187000"/>
              <a:ext cx="1525" cy="2700"/>
            </a:xfrm>
            <a:custGeom>
              <a:rect b="b" l="l" r="r" t="t"/>
              <a:pathLst>
                <a:path extrusionOk="0" h="108" w="61">
                  <a:moveTo>
                    <a:pt x="12" y="1"/>
                  </a:moveTo>
                  <a:cubicBezTo>
                    <a:pt x="12" y="36"/>
                    <a:pt x="1" y="72"/>
                    <a:pt x="24" y="108"/>
                  </a:cubicBezTo>
                  <a:cubicBezTo>
                    <a:pt x="12" y="72"/>
                    <a:pt x="24" y="72"/>
                    <a:pt x="36" y="72"/>
                  </a:cubicBezTo>
                  <a:cubicBezTo>
                    <a:pt x="36" y="84"/>
                    <a:pt x="36" y="96"/>
                    <a:pt x="36" y="108"/>
                  </a:cubicBezTo>
                  <a:cubicBezTo>
                    <a:pt x="48" y="84"/>
                    <a:pt x="48" y="84"/>
                    <a:pt x="60" y="72"/>
                  </a:cubicBezTo>
                  <a:cubicBezTo>
                    <a:pt x="48" y="48"/>
                    <a:pt x="24" y="36"/>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
            <p:cNvSpPr/>
            <p:nvPr/>
          </p:nvSpPr>
          <p:spPr>
            <a:xfrm>
              <a:off x="5520800" y="2194925"/>
              <a:ext cx="1025" cy="2275"/>
            </a:xfrm>
            <a:custGeom>
              <a:rect b="b" l="l" r="r" t="t"/>
              <a:pathLst>
                <a:path extrusionOk="0" h="91" w="41">
                  <a:moveTo>
                    <a:pt x="2" y="0"/>
                  </a:moveTo>
                  <a:lnTo>
                    <a:pt x="2" y="0"/>
                  </a:lnTo>
                  <a:cubicBezTo>
                    <a:pt x="1" y="0"/>
                    <a:pt x="3" y="9"/>
                    <a:pt x="5" y="20"/>
                  </a:cubicBezTo>
                  <a:lnTo>
                    <a:pt x="5" y="20"/>
                  </a:lnTo>
                  <a:lnTo>
                    <a:pt x="5" y="5"/>
                  </a:lnTo>
                  <a:cubicBezTo>
                    <a:pt x="3" y="2"/>
                    <a:pt x="2" y="0"/>
                    <a:pt x="2" y="0"/>
                  </a:cubicBezTo>
                  <a:close/>
                  <a:moveTo>
                    <a:pt x="5" y="20"/>
                  </a:moveTo>
                  <a:lnTo>
                    <a:pt x="5" y="53"/>
                  </a:lnTo>
                  <a:cubicBezTo>
                    <a:pt x="6" y="52"/>
                    <a:pt x="7" y="51"/>
                    <a:pt x="8" y="51"/>
                  </a:cubicBezTo>
                  <a:lnTo>
                    <a:pt x="8" y="51"/>
                  </a:lnTo>
                  <a:cubicBezTo>
                    <a:pt x="7" y="52"/>
                    <a:pt x="6" y="53"/>
                    <a:pt x="5" y="53"/>
                  </a:cubicBezTo>
                  <a:cubicBezTo>
                    <a:pt x="15" y="63"/>
                    <a:pt x="26" y="91"/>
                    <a:pt x="36" y="91"/>
                  </a:cubicBezTo>
                  <a:cubicBezTo>
                    <a:pt x="38" y="91"/>
                    <a:pt x="39" y="90"/>
                    <a:pt x="41" y="89"/>
                  </a:cubicBezTo>
                  <a:cubicBezTo>
                    <a:pt x="31" y="69"/>
                    <a:pt x="21" y="50"/>
                    <a:pt x="12" y="50"/>
                  </a:cubicBezTo>
                  <a:cubicBezTo>
                    <a:pt x="10" y="50"/>
                    <a:pt x="9" y="50"/>
                    <a:pt x="8" y="51"/>
                  </a:cubicBezTo>
                  <a:lnTo>
                    <a:pt x="8" y="51"/>
                  </a:lnTo>
                  <a:cubicBezTo>
                    <a:pt x="10" y="46"/>
                    <a:pt x="8" y="32"/>
                    <a:pt x="5" y="2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4"/>
            <p:cNvSpPr/>
            <p:nvPr/>
          </p:nvSpPr>
          <p:spPr>
            <a:xfrm>
              <a:off x="5514975" y="2186400"/>
              <a:ext cx="1200" cy="1825"/>
            </a:xfrm>
            <a:custGeom>
              <a:rect b="b" l="l" r="r" t="t"/>
              <a:pathLst>
                <a:path extrusionOk="0" h="73" w="48">
                  <a:moveTo>
                    <a:pt x="48" y="1"/>
                  </a:moveTo>
                  <a:cubicBezTo>
                    <a:pt x="24" y="13"/>
                    <a:pt x="0" y="37"/>
                    <a:pt x="0" y="60"/>
                  </a:cubicBezTo>
                  <a:lnTo>
                    <a:pt x="12" y="72"/>
                  </a:lnTo>
                  <a:cubicBezTo>
                    <a:pt x="24" y="37"/>
                    <a:pt x="48" y="49"/>
                    <a:pt x="4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p:nvPr/>
          </p:nvSpPr>
          <p:spPr>
            <a:xfrm>
              <a:off x="5519125" y="2194875"/>
              <a:ext cx="625" cy="1375"/>
            </a:xfrm>
            <a:custGeom>
              <a:rect b="b" l="l" r="r" t="t"/>
              <a:pathLst>
                <a:path extrusionOk="0" h="55" w="25">
                  <a:moveTo>
                    <a:pt x="6" y="0"/>
                  </a:moveTo>
                  <a:cubicBezTo>
                    <a:pt x="5" y="0"/>
                    <a:pt x="3" y="2"/>
                    <a:pt x="1" y="7"/>
                  </a:cubicBezTo>
                  <a:lnTo>
                    <a:pt x="1" y="55"/>
                  </a:lnTo>
                  <a:cubicBezTo>
                    <a:pt x="25" y="55"/>
                    <a:pt x="1" y="31"/>
                    <a:pt x="1" y="19"/>
                  </a:cubicBezTo>
                  <a:lnTo>
                    <a:pt x="1" y="19"/>
                  </a:lnTo>
                  <a:cubicBezTo>
                    <a:pt x="7" y="25"/>
                    <a:pt x="10" y="28"/>
                    <a:pt x="13" y="28"/>
                  </a:cubicBezTo>
                  <a:cubicBezTo>
                    <a:pt x="16" y="28"/>
                    <a:pt x="19" y="25"/>
                    <a:pt x="25" y="19"/>
                  </a:cubicBezTo>
                  <a:lnTo>
                    <a:pt x="25" y="19"/>
                  </a:lnTo>
                  <a:cubicBezTo>
                    <a:pt x="22" y="20"/>
                    <a:pt x="20" y="21"/>
                    <a:pt x="18" y="21"/>
                  </a:cubicBezTo>
                  <a:cubicBezTo>
                    <a:pt x="6" y="21"/>
                    <a:pt x="9" y="0"/>
                    <a:pt x="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p:nvPr/>
          </p:nvSpPr>
          <p:spPr>
            <a:xfrm>
              <a:off x="5517650" y="2196525"/>
              <a:ext cx="1200" cy="1825"/>
            </a:xfrm>
            <a:custGeom>
              <a:rect b="b" l="l" r="r" t="t"/>
              <a:pathLst>
                <a:path extrusionOk="0" h="73" w="48">
                  <a:moveTo>
                    <a:pt x="12" y="1"/>
                  </a:moveTo>
                  <a:lnTo>
                    <a:pt x="0" y="25"/>
                  </a:lnTo>
                  <a:lnTo>
                    <a:pt x="24" y="72"/>
                  </a:lnTo>
                  <a:cubicBezTo>
                    <a:pt x="48" y="48"/>
                    <a:pt x="24" y="48"/>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
            <p:cNvSpPr/>
            <p:nvPr/>
          </p:nvSpPr>
          <p:spPr>
            <a:xfrm>
              <a:off x="5516750" y="2195650"/>
              <a:ext cx="625" cy="2100"/>
            </a:xfrm>
            <a:custGeom>
              <a:rect b="b" l="l" r="r" t="t"/>
              <a:pathLst>
                <a:path extrusionOk="0" h="84" w="25">
                  <a:moveTo>
                    <a:pt x="12" y="0"/>
                  </a:moveTo>
                  <a:lnTo>
                    <a:pt x="0" y="83"/>
                  </a:lnTo>
                  <a:cubicBezTo>
                    <a:pt x="12" y="48"/>
                    <a:pt x="12" y="48"/>
                    <a:pt x="24" y="12"/>
                  </a:cubicBezTo>
                  <a:lnTo>
                    <a:pt x="12"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
            <p:cNvSpPr/>
            <p:nvPr/>
          </p:nvSpPr>
          <p:spPr>
            <a:xfrm>
              <a:off x="5505825" y="2189875"/>
              <a:ext cx="625" cy="975"/>
            </a:xfrm>
            <a:custGeom>
              <a:rect b="b" l="l" r="r" t="t"/>
              <a:pathLst>
                <a:path extrusionOk="0" h="39" w="25">
                  <a:moveTo>
                    <a:pt x="1" y="0"/>
                  </a:moveTo>
                  <a:lnTo>
                    <a:pt x="1" y="0"/>
                  </a:lnTo>
                  <a:cubicBezTo>
                    <a:pt x="0" y="0"/>
                    <a:pt x="2" y="1"/>
                    <a:pt x="6" y="3"/>
                  </a:cubicBezTo>
                  <a:lnTo>
                    <a:pt x="6" y="3"/>
                  </a:lnTo>
                  <a:cubicBezTo>
                    <a:pt x="3" y="1"/>
                    <a:pt x="1" y="0"/>
                    <a:pt x="1" y="0"/>
                  </a:cubicBezTo>
                  <a:close/>
                  <a:moveTo>
                    <a:pt x="6" y="3"/>
                  </a:moveTo>
                  <a:cubicBezTo>
                    <a:pt x="7" y="4"/>
                    <a:pt x="8" y="5"/>
                    <a:pt x="9" y="6"/>
                  </a:cubicBezTo>
                  <a:lnTo>
                    <a:pt x="9" y="6"/>
                  </a:lnTo>
                  <a:cubicBezTo>
                    <a:pt x="9" y="5"/>
                    <a:pt x="9" y="5"/>
                    <a:pt x="9" y="5"/>
                  </a:cubicBezTo>
                  <a:cubicBezTo>
                    <a:pt x="8" y="4"/>
                    <a:pt x="7" y="4"/>
                    <a:pt x="6" y="3"/>
                  </a:cubicBezTo>
                  <a:close/>
                  <a:moveTo>
                    <a:pt x="9" y="6"/>
                  </a:moveTo>
                  <a:lnTo>
                    <a:pt x="9" y="6"/>
                  </a:lnTo>
                  <a:cubicBezTo>
                    <a:pt x="9" y="22"/>
                    <a:pt x="21" y="38"/>
                    <a:pt x="23" y="38"/>
                  </a:cubicBezTo>
                  <a:cubicBezTo>
                    <a:pt x="25" y="38"/>
                    <a:pt x="24" y="36"/>
                    <a:pt x="21" y="29"/>
                  </a:cubicBezTo>
                  <a:cubicBezTo>
                    <a:pt x="21" y="19"/>
                    <a:pt x="14" y="11"/>
                    <a:pt x="9" y="6"/>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
            <p:cNvSpPr/>
            <p:nvPr/>
          </p:nvSpPr>
          <p:spPr>
            <a:xfrm>
              <a:off x="5509000" y="2199150"/>
              <a:ext cx="1525" cy="1275"/>
            </a:xfrm>
            <a:custGeom>
              <a:rect b="b" l="l" r="r" t="t"/>
              <a:pathLst>
                <a:path extrusionOk="0" h="51" w="61">
                  <a:moveTo>
                    <a:pt x="43" y="1"/>
                  </a:moveTo>
                  <a:cubicBezTo>
                    <a:pt x="30" y="1"/>
                    <a:pt x="11" y="30"/>
                    <a:pt x="1" y="51"/>
                  </a:cubicBezTo>
                  <a:cubicBezTo>
                    <a:pt x="13" y="27"/>
                    <a:pt x="60" y="27"/>
                    <a:pt x="49" y="3"/>
                  </a:cubicBezTo>
                  <a:cubicBezTo>
                    <a:pt x="47" y="1"/>
                    <a:pt x="45" y="1"/>
                    <a:pt x="4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
            <p:cNvSpPr/>
            <p:nvPr/>
          </p:nvSpPr>
          <p:spPr>
            <a:xfrm>
              <a:off x="5497100" y="2205450"/>
              <a:ext cx="875" cy="1525"/>
            </a:xfrm>
            <a:custGeom>
              <a:rect b="b" l="l" r="r" t="t"/>
              <a:pathLst>
                <a:path extrusionOk="0" h="61" w="35">
                  <a:moveTo>
                    <a:pt x="24" y="1"/>
                  </a:moveTo>
                  <a:cubicBezTo>
                    <a:pt x="24" y="25"/>
                    <a:pt x="13" y="25"/>
                    <a:pt x="1" y="60"/>
                  </a:cubicBezTo>
                  <a:cubicBezTo>
                    <a:pt x="13" y="49"/>
                    <a:pt x="24" y="60"/>
                    <a:pt x="13" y="37"/>
                  </a:cubicBezTo>
                  <a:lnTo>
                    <a:pt x="13" y="37"/>
                  </a:lnTo>
                  <a:cubicBezTo>
                    <a:pt x="15" y="39"/>
                    <a:pt x="17" y="40"/>
                    <a:pt x="19" y="40"/>
                  </a:cubicBezTo>
                  <a:cubicBezTo>
                    <a:pt x="28" y="40"/>
                    <a:pt x="34" y="20"/>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
            <p:cNvSpPr/>
            <p:nvPr/>
          </p:nvSpPr>
          <p:spPr>
            <a:xfrm>
              <a:off x="5494125" y="2206350"/>
              <a:ext cx="625" cy="925"/>
            </a:xfrm>
            <a:custGeom>
              <a:rect b="b" l="l" r="r" t="t"/>
              <a:pathLst>
                <a:path extrusionOk="0" h="37" w="25">
                  <a:moveTo>
                    <a:pt x="12" y="1"/>
                  </a:moveTo>
                  <a:cubicBezTo>
                    <a:pt x="12" y="1"/>
                    <a:pt x="1" y="24"/>
                    <a:pt x="12" y="36"/>
                  </a:cubicBezTo>
                  <a:cubicBezTo>
                    <a:pt x="12" y="24"/>
                    <a:pt x="24" y="24"/>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4"/>
            <p:cNvSpPr/>
            <p:nvPr/>
          </p:nvSpPr>
          <p:spPr>
            <a:xfrm>
              <a:off x="5468225" y="2201300"/>
              <a:ext cx="625" cy="900"/>
            </a:xfrm>
            <a:custGeom>
              <a:rect b="b" l="l" r="r" t="t"/>
              <a:pathLst>
                <a:path extrusionOk="0" h="36" w="25">
                  <a:moveTo>
                    <a:pt x="13" y="0"/>
                  </a:moveTo>
                  <a:cubicBezTo>
                    <a:pt x="1" y="0"/>
                    <a:pt x="1" y="12"/>
                    <a:pt x="13" y="36"/>
                  </a:cubicBezTo>
                  <a:cubicBezTo>
                    <a:pt x="25" y="24"/>
                    <a:pt x="13" y="12"/>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
            <p:cNvSpPr/>
            <p:nvPr/>
          </p:nvSpPr>
          <p:spPr>
            <a:xfrm>
              <a:off x="5467625" y="2201900"/>
              <a:ext cx="625" cy="600"/>
            </a:xfrm>
            <a:custGeom>
              <a:rect b="b" l="l" r="r" t="t"/>
              <a:pathLst>
                <a:path extrusionOk="0" h="24" w="25">
                  <a:moveTo>
                    <a:pt x="13" y="12"/>
                  </a:moveTo>
                  <a:lnTo>
                    <a:pt x="1" y="0"/>
                  </a:lnTo>
                  <a:lnTo>
                    <a:pt x="25" y="24"/>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4"/>
            <p:cNvSpPr/>
            <p:nvPr/>
          </p:nvSpPr>
          <p:spPr>
            <a:xfrm>
              <a:off x="5465550" y="2202175"/>
              <a:ext cx="325" cy="325"/>
            </a:xfrm>
            <a:custGeom>
              <a:rect b="b" l="l" r="r" t="t"/>
              <a:pathLst>
                <a:path extrusionOk="0" h="13" w="13">
                  <a:moveTo>
                    <a:pt x="12" y="1"/>
                  </a:moveTo>
                  <a:cubicBezTo>
                    <a:pt x="1" y="1"/>
                    <a:pt x="1" y="13"/>
                    <a:pt x="12" y="13"/>
                  </a:cubicBezTo>
                  <a:cubicBezTo>
                    <a:pt x="12" y="13"/>
                    <a:pt x="12"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4"/>
            <p:cNvSpPr/>
            <p:nvPr/>
          </p:nvSpPr>
          <p:spPr>
            <a:xfrm>
              <a:off x="5465850" y="2201900"/>
              <a:ext cx="325" cy="300"/>
            </a:xfrm>
            <a:custGeom>
              <a:rect b="b" l="l" r="r" t="t"/>
              <a:pathLst>
                <a:path extrusionOk="0" h="12" w="13">
                  <a:moveTo>
                    <a:pt x="0" y="0"/>
                  </a:moveTo>
                  <a:cubicBezTo>
                    <a:pt x="0" y="0"/>
                    <a:pt x="0" y="0"/>
                    <a:pt x="0" y="12"/>
                  </a:cubicBezTo>
                  <a:cubicBezTo>
                    <a:pt x="0" y="8"/>
                    <a:pt x="0" y="7"/>
                    <a:pt x="1" y="7"/>
                  </a:cubicBezTo>
                  <a:cubicBezTo>
                    <a:pt x="2" y="7"/>
                    <a:pt x="4" y="12"/>
                    <a:pt x="12" y="12"/>
                  </a:cubicBez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p:nvPr/>
          </p:nvSpPr>
          <p:spPr>
            <a:xfrm>
              <a:off x="5465250" y="2201900"/>
              <a:ext cx="925" cy="1800"/>
            </a:xfrm>
            <a:custGeom>
              <a:rect b="b" l="l" r="r" t="t"/>
              <a:pathLst>
                <a:path extrusionOk="0" h="72" w="37">
                  <a:moveTo>
                    <a:pt x="1" y="0"/>
                  </a:moveTo>
                  <a:lnTo>
                    <a:pt x="1" y="36"/>
                  </a:lnTo>
                  <a:lnTo>
                    <a:pt x="36" y="71"/>
                  </a:lnTo>
                  <a:cubicBezTo>
                    <a:pt x="36" y="36"/>
                    <a:pt x="1" y="6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4"/>
            <p:cNvSpPr/>
            <p:nvPr/>
          </p:nvSpPr>
          <p:spPr>
            <a:xfrm>
              <a:off x="5462275" y="2203675"/>
              <a:ext cx="2700" cy="3900"/>
            </a:xfrm>
            <a:custGeom>
              <a:rect b="b" l="l" r="r" t="t"/>
              <a:pathLst>
                <a:path extrusionOk="0" h="156" w="108">
                  <a:moveTo>
                    <a:pt x="72" y="0"/>
                  </a:moveTo>
                  <a:cubicBezTo>
                    <a:pt x="54" y="0"/>
                    <a:pt x="56" y="41"/>
                    <a:pt x="49" y="41"/>
                  </a:cubicBezTo>
                  <a:cubicBezTo>
                    <a:pt x="46" y="41"/>
                    <a:pt x="42" y="36"/>
                    <a:pt x="36" y="24"/>
                  </a:cubicBezTo>
                  <a:lnTo>
                    <a:pt x="36" y="24"/>
                  </a:lnTo>
                  <a:cubicBezTo>
                    <a:pt x="1" y="84"/>
                    <a:pt x="84" y="108"/>
                    <a:pt x="48" y="155"/>
                  </a:cubicBezTo>
                  <a:cubicBezTo>
                    <a:pt x="108" y="155"/>
                    <a:pt x="24" y="48"/>
                    <a:pt x="72" y="48"/>
                  </a:cubicBezTo>
                  <a:cubicBezTo>
                    <a:pt x="36" y="24"/>
                    <a:pt x="72" y="24"/>
                    <a:pt x="7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
            <p:cNvSpPr/>
            <p:nvPr/>
          </p:nvSpPr>
          <p:spPr>
            <a:xfrm>
              <a:off x="5464650" y="2205300"/>
              <a:ext cx="725" cy="750"/>
            </a:xfrm>
            <a:custGeom>
              <a:rect b="b" l="l" r="r" t="t"/>
              <a:pathLst>
                <a:path extrusionOk="0" h="30" w="29">
                  <a:moveTo>
                    <a:pt x="8" y="1"/>
                  </a:moveTo>
                  <a:cubicBezTo>
                    <a:pt x="4" y="1"/>
                    <a:pt x="1" y="7"/>
                    <a:pt x="1" y="19"/>
                  </a:cubicBezTo>
                  <a:cubicBezTo>
                    <a:pt x="9" y="19"/>
                    <a:pt x="22" y="29"/>
                    <a:pt x="26" y="29"/>
                  </a:cubicBezTo>
                  <a:cubicBezTo>
                    <a:pt x="29" y="29"/>
                    <a:pt x="29" y="27"/>
                    <a:pt x="25" y="19"/>
                  </a:cubicBezTo>
                  <a:cubicBezTo>
                    <a:pt x="19" y="7"/>
                    <a:pt x="13" y="1"/>
                    <a:pt x="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
            <p:cNvSpPr/>
            <p:nvPr/>
          </p:nvSpPr>
          <p:spPr>
            <a:xfrm>
              <a:off x="5461975" y="2205175"/>
              <a:ext cx="325" cy="300"/>
            </a:xfrm>
            <a:custGeom>
              <a:rect b="b" l="l" r="r" t="t"/>
              <a:pathLst>
                <a:path extrusionOk="0" h="12" w="13">
                  <a:moveTo>
                    <a:pt x="1" y="0"/>
                  </a:moveTo>
                  <a:lnTo>
                    <a:pt x="1" y="12"/>
                  </a:lnTo>
                  <a:lnTo>
                    <a:pt x="13" y="12"/>
                  </a:lnTo>
                  <a:lnTo>
                    <a:pt x="1"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
            <p:cNvSpPr/>
            <p:nvPr/>
          </p:nvSpPr>
          <p:spPr>
            <a:xfrm>
              <a:off x="5460500" y="2204875"/>
              <a:ext cx="600" cy="900"/>
            </a:xfrm>
            <a:custGeom>
              <a:rect b="b" l="l" r="r" t="t"/>
              <a:pathLst>
                <a:path extrusionOk="0" h="36" w="24">
                  <a:moveTo>
                    <a:pt x="24" y="0"/>
                  </a:moveTo>
                  <a:cubicBezTo>
                    <a:pt x="24" y="12"/>
                    <a:pt x="0" y="24"/>
                    <a:pt x="24" y="36"/>
                  </a:cubicBezTo>
                  <a:lnTo>
                    <a:pt x="24"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
            <p:cNvSpPr/>
            <p:nvPr/>
          </p:nvSpPr>
          <p:spPr>
            <a:xfrm>
              <a:off x="5458925" y="2205750"/>
              <a:ext cx="700" cy="1350"/>
            </a:xfrm>
            <a:custGeom>
              <a:rect b="b" l="l" r="r" t="t"/>
              <a:pathLst>
                <a:path extrusionOk="0" h="54" w="28">
                  <a:moveTo>
                    <a:pt x="4" y="1"/>
                  </a:moveTo>
                  <a:lnTo>
                    <a:pt x="4" y="1"/>
                  </a:lnTo>
                  <a:cubicBezTo>
                    <a:pt x="1" y="1"/>
                    <a:pt x="0" y="4"/>
                    <a:pt x="0" y="8"/>
                  </a:cubicBezTo>
                  <a:lnTo>
                    <a:pt x="0" y="8"/>
                  </a:lnTo>
                  <a:cubicBezTo>
                    <a:pt x="1" y="5"/>
                    <a:pt x="1" y="3"/>
                    <a:pt x="4" y="1"/>
                  </a:cubicBezTo>
                  <a:close/>
                  <a:moveTo>
                    <a:pt x="0" y="8"/>
                  </a:moveTo>
                  <a:lnTo>
                    <a:pt x="0" y="8"/>
                  </a:lnTo>
                  <a:cubicBezTo>
                    <a:pt x="0" y="9"/>
                    <a:pt x="0" y="10"/>
                    <a:pt x="1" y="12"/>
                  </a:cubicBezTo>
                  <a:lnTo>
                    <a:pt x="1" y="12"/>
                  </a:lnTo>
                  <a:cubicBezTo>
                    <a:pt x="1" y="10"/>
                    <a:pt x="0" y="9"/>
                    <a:pt x="0" y="8"/>
                  </a:cubicBezTo>
                  <a:close/>
                  <a:moveTo>
                    <a:pt x="1" y="12"/>
                  </a:moveTo>
                  <a:cubicBezTo>
                    <a:pt x="2" y="27"/>
                    <a:pt x="13" y="53"/>
                    <a:pt x="22" y="53"/>
                  </a:cubicBezTo>
                  <a:cubicBezTo>
                    <a:pt x="24" y="53"/>
                    <a:pt x="26" y="52"/>
                    <a:pt x="27" y="48"/>
                  </a:cubicBezTo>
                  <a:cubicBezTo>
                    <a:pt x="19" y="40"/>
                    <a:pt x="3" y="24"/>
                    <a:pt x="1"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p:nvPr/>
          </p:nvSpPr>
          <p:spPr>
            <a:xfrm>
              <a:off x="5456625" y="2209925"/>
              <a:ext cx="625" cy="625"/>
            </a:xfrm>
            <a:custGeom>
              <a:rect b="b" l="l" r="r" t="t"/>
              <a:pathLst>
                <a:path extrusionOk="0" h="25" w="25">
                  <a:moveTo>
                    <a:pt x="12" y="1"/>
                  </a:moveTo>
                  <a:lnTo>
                    <a:pt x="0" y="24"/>
                  </a:lnTo>
                  <a:lnTo>
                    <a:pt x="12" y="24"/>
                  </a:lnTo>
                  <a:cubicBezTo>
                    <a:pt x="24" y="24"/>
                    <a:pt x="24" y="12"/>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4"/>
            <p:cNvSpPr/>
            <p:nvPr/>
          </p:nvSpPr>
          <p:spPr>
            <a:xfrm>
              <a:off x="5459600" y="2214100"/>
              <a:ext cx="925" cy="650"/>
            </a:xfrm>
            <a:custGeom>
              <a:rect b="b" l="l" r="r" t="t"/>
              <a:pathLst>
                <a:path extrusionOk="0" h="26" w="37">
                  <a:moveTo>
                    <a:pt x="36" y="0"/>
                  </a:moveTo>
                  <a:cubicBezTo>
                    <a:pt x="32" y="0"/>
                    <a:pt x="28" y="2"/>
                    <a:pt x="26" y="4"/>
                  </a:cubicBezTo>
                  <a:lnTo>
                    <a:pt x="26" y="4"/>
                  </a:lnTo>
                  <a:cubicBezTo>
                    <a:pt x="29" y="4"/>
                    <a:pt x="32" y="2"/>
                    <a:pt x="36" y="0"/>
                  </a:cubicBezTo>
                  <a:close/>
                  <a:moveTo>
                    <a:pt x="26" y="4"/>
                  </a:moveTo>
                  <a:cubicBezTo>
                    <a:pt x="20" y="6"/>
                    <a:pt x="17" y="6"/>
                    <a:pt x="14" y="6"/>
                  </a:cubicBezTo>
                  <a:cubicBezTo>
                    <a:pt x="9" y="6"/>
                    <a:pt x="6" y="6"/>
                    <a:pt x="0" y="12"/>
                  </a:cubicBezTo>
                  <a:cubicBezTo>
                    <a:pt x="7" y="22"/>
                    <a:pt x="11" y="25"/>
                    <a:pt x="13" y="25"/>
                  </a:cubicBezTo>
                  <a:cubicBezTo>
                    <a:pt x="19" y="25"/>
                    <a:pt x="19" y="12"/>
                    <a:pt x="26" y="4"/>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p:nvPr/>
          </p:nvSpPr>
          <p:spPr>
            <a:xfrm>
              <a:off x="5455425" y="2209000"/>
              <a:ext cx="625" cy="650"/>
            </a:xfrm>
            <a:custGeom>
              <a:rect b="b" l="l" r="r" t="t"/>
              <a:pathLst>
                <a:path extrusionOk="0" h="26" w="25">
                  <a:moveTo>
                    <a:pt x="6" y="1"/>
                  </a:moveTo>
                  <a:cubicBezTo>
                    <a:pt x="1" y="1"/>
                    <a:pt x="1" y="11"/>
                    <a:pt x="1" y="26"/>
                  </a:cubicBezTo>
                  <a:cubicBezTo>
                    <a:pt x="1" y="14"/>
                    <a:pt x="4" y="11"/>
                    <a:pt x="8" y="11"/>
                  </a:cubicBezTo>
                  <a:cubicBezTo>
                    <a:pt x="13" y="11"/>
                    <a:pt x="19" y="14"/>
                    <a:pt x="25" y="14"/>
                  </a:cubicBezTo>
                  <a:cubicBezTo>
                    <a:pt x="15" y="5"/>
                    <a:pt x="10" y="1"/>
                    <a:pt x="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a:off x="5453425" y="2209025"/>
              <a:ext cx="2025" cy="3300"/>
            </a:xfrm>
            <a:custGeom>
              <a:rect b="b" l="l" r="r" t="t"/>
              <a:pathLst>
                <a:path extrusionOk="0" h="132" w="81">
                  <a:moveTo>
                    <a:pt x="57" y="1"/>
                  </a:moveTo>
                  <a:cubicBezTo>
                    <a:pt x="35" y="1"/>
                    <a:pt x="75" y="43"/>
                    <a:pt x="61" y="58"/>
                  </a:cubicBezTo>
                  <a:lnTo>
                    <a:pt x="61" y="58"/>
                  </a:lnTo>
                  <a:cubicBezTo>
                    <a:pt x="64" y="58"/>
                    <a:pt x="71" y="62"/>
                    <a:pt x="81" y="72"/>
                  </a:cubicBezTo>
                  <a:lnTo>
                    <a:pt x="57" y="1"/>
                  </a:lnTo>
                  <a:close/>
                  <a:moveTo>
                    <a:pt x="18" y="20"/>
                  </a:moveTo>
                  <a:cubicBezTo>
                    <a:pt x="5" y="20"/>
                    <a:pt x="0" y="34"/>
                    <a:pt x="9" y="60"/>
                  </a:cubicBezTo>
                  <a:cubicBezTo>
                    <a:pt x="21" y="72"/>
                    <a:pt x="57" y="108"/>
                    <a:pt x="57" y="132"/>
                  </a:cubicBezTo>
                  <a:cubicBezTo>
                    <a:pt x="65" y="115"/>
                    <a:pt x="51" y="70"/>
                    <a:pt x="57" y="60"/>
                  </a:cubicBezTo>
                  <a:lnTo>
                    <a:pt x="57" y="60"/>
                  </a:lnTo>
                  <a:cubicBezTo>
                    <a:pt x="57" y="60"/>
                    <a:pt x="57" y="60"/>
                    <a:pt x="57" y="60"/>
                  </a:cubicBezTo>
                  <a:cubicBezTo>
                    <a:pt x="58" y="60"/>
                    <a:pt x="60" y="59"/>
                    <a:pt x="61" y="58"/>
                  </a:cubicBezTo>
                  <a:lnTo>
                    <a:pt x="61" y="58"/>
                  </a:lnTo>
                  <a:cubicBezTo>
                    <a:pt x="60" y="58"/>
                    <a:pt x="60" y="58"/>
                    <a:pt x="60" y="58"/>
                  </a:cubicBezTo>
                  <a:cubicBezTo>
                    <a:pt x="59" y="58"/>
                    <a:pt x="57" y="59"/>
                    <a:pt x="57" y="60"/>
                  </a:cubicBezTo>
                  <a:lnTo>
                    <a:pt x="57" y="60"/>
                  </a:lnTo>
                  <a:cubicBezTo>
                    <a:pt x="45" y="48"/>
                    <a:pt x="45" y="36"/>
                    <a:pt x="33" y="25"/>
                  </a:cubicBezTo>
                  <a:cubicBezTo>
                    <a:pt x="27" y="22"/>
                    <a:pt x="22" y="20"/>
                    <a:pt x="18" y="2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a:off x="5457525" y="2212600"/>
              <a:ext cx="925" cy="1375"/>
            </a:xfrm>
            <a:custGeom>
              <a:rect b="b" l="l" r="r" t="t"/>
              <a:pathLst>
                <a:path extrusionOk="0" h="55" w="37">
                  <a:moveTo>
                    <a:pt x="0" y="1"/>
                  </a:moveTo>
                  <a:cubicBezTo>
                    <a:pt x="12" y="24"/>
                    <a:pt x="12" y="24"/>
                    <a:pt x="12" y="36"/>
                  </a:cubicBezTo>
                  <a:cubicBezTo>
                    <a:pt x="22" y="50"/>
                    <a:pt x="27" y="55"/>
                    <a:pt x="30" y="55"/>
                  </a:cubicBezTo>
                  <a:cubicBezTo>
                    <a:pt x="36" y="55"/>
                    <a:pt x="24" y="21"/>
                    <a:pt x="24" y="13"/>
                  </a:cubicBez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5451850" y="2213200"/>
              <a:ext cx="625" cy="625"/>
            </a:xfrm>
            <a:custGeom>
              <a:rect b="b" l="l" r="r" t="t"/>
              <a:pathLst>
                <a:path extrusionOk="0" h="25" w="25">
                  <a:moveTo>
                    <a:pt x="25" y="0"/>
                  </a:moveTo>
                  <a:lnTo>
                    <a:pt x="1" y="24"/>
                  </a:lnTo>
                  <a:lnTo>
                    <a:pt x="13" y="24"/>
                  </a:lnTo>
                  <a:lnTo>
                    <a:pt x="25"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
            <p:cNvSpPr/>
            <p:nvPr/>
          </p:nvSpPr>
          <p:spPr>
            <a:xfrm>
              <a:off x="5451275" y="2212600"/>
              <a:ext cx="300" cy="1225"/>
            </a:xfrm>
            <a:custGeom>
              <a:rect b="b" l="l" r="r" t="t"/>
              <a:pathLst>
                <a:path extrusionOk="0" h="49" w="12">
                  <a:moveTo>
                    <a:pt x="12" y="1"/>
                  </a:moveTo>
                  <a:lnTo>
                    <a:pt x="0" y="48"/>
                  </a:lnTo>
                  <a:lnTo>
                    <a:pt x="12" y="13"/>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p:nvPr/>
          </p:nvSpPr>
          <p:spPr>
            <a:xfrm>
              <a:off x="5450675" y="2212600"/>
              <a:ext cx="325" cy="625"/>
            </a:xfrm>
            <a:custGeom>
              <a:rect b="b" l="l" r="r" t="t"/>
              <a:pathLst>
                <a:path extrusionOk="0" h="25" w="13">
                  <a:moveTo>
                    <a:pt x="12" y="1"/>
                  </a:moveTo>
                  <a:lnTo>
                    <a:pt x="0" y="24"/>
                  </a:lnTo>
                  <a:lnTo>
                    <a:pt x="12" y="24"/>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p:nvPr/>
          </p:nvSpPr>
          <p:spPr>
            <a:xfrm>
              <a:off x="5449175" y="2213500"/>
              <a:ext cx="1275" cy="675"/>
            </a:xfrm>
            <a:custGeom>
              <a:rect b="b" l="l" r="r" t="t"/>
              <a:pathLst>
                <a:path extrusionOk="0" h="27" w="51">
                  <a:moveTo>
                    <a:pt x="36" y="0"/>
                  </a:moveTo>
                  <a:cubicBezTo>
                    <a:pt x="36" y="14"/>
                    <a:pt x="32" y="20"/>
                    <a:pt x="24" y="20"/>
                  </a:cubicBezTo>
                  <a:cubicBezTo>
                    <a:pt x="18" y="20"/>
                    <a:pt x="11" y="17"/>
                    <a:pt x="1" y="12"/>
                  </a:cubicBezTo>
                  <a:lnTo>
                    <a:pt x="1" y="12"/>
                  </a:lnTo>
                  <a:lnTo>
                    <a:pt x="25" y="24"/>
                  </a:lnTo>
                  <a:cubicBezTo>
                    <a:pt x="25" y="24"/>
                    <a:pt x="30" y="26"/>
                    <a:pt x="36" y="26"/>
                  </a:cubicBezTo>
                  <a:cubicBezTo>
                    <a:pt x="44" y="26"/>
                    <a:pt x="51" y="22"/>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p:nvPr/>
          </p:nvSpPr>
          <p:spPr>
            <a:xfrm>
              <a:off x="5453650" y="2228675"/>
              <a:ext cx="925" cy="925"/>
            </a:xfrm>
            <a:custGeom>
              <a:rect b="b" l="l" r="r" t="t"/>
              <a:pathLst>
                <a:path extrusionOk="0" h="37" w="37">
                  <a:moveTo>
                    <a:pt x="0" y="1"/>
                  </a:moveTo>
                  <a:lnTo>
                    <a:pt x="24" y="36"/>
                  </a:lnTo>
                  <a:cubicBezTo>
                    <a:pt x="24" y="36"/>
                    <a:pt x="24" y="31"/>
                    <a:pt x="28" y="31"/>
                  </a:cubicBezTo>
                  <a:cubicBezTo>
                    <a:pt x="29" y="31"/>
                    <a:pt x="32" y="32"/>
                    <a:pt x="36" y="36"/>
                  </a:cubicBezTo>
                  <a:cubicBezTo>
                    <a:pt x="24" y="13"/>
                    <a:pt x="12" y="1"/>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
            <p:cNvSpPr/>
            <p:nvPr/>
          </p:nvSpPr>
          <p:spPr>
            <a:xfrm>
              <a:off x="5452750" y="2228325"/>
              <a:ext cx="925" cy="1575"/>
            </a:xfrm>
            <a:custGeom>
              <a:rect b="b" l="l" r="r" t="t"/>
              <a:pathLst>
                <a:path extrusionOk="0" h="63" w="37">
                  <a:moveTo>
                    <a:pt x="21" y="0"/>
                  </a:moveTo>
                  <a:lnTo>
                    <a:pt x="21" y="0"/>
                  </a:lnTo>
                  <a:cubicBezTo>
                    <a:pt x="15" y="0"/>
                    <a:pt x="23" y="27"/>
                    <a:pt x="13" y="27"/>
                  </a:cubicBezTo>
                  <a:lnTo>
                    <a:pt x="1" y="15"/>
                  </a:lnTo>
                  <a:lnTo>
                    <a:pt x="13" y="62"/>
                  </a:lnTo>
                  <a:cubicBezTo>
                    <a:pt x="36" y="50"/>
                    <a:pt x="13" y="27"/>
                    <a:pt x="24" y="3"/>
                  </a:cubicBezTo>
                  <a:cubicBezTo>
                    <a:pt x="23" y="1"/>
                    <a:pt x="21" y="0"/>
                    <a:pt x="2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5442625" y="2233450"/>
              <a:ext cx="1650" cy="2150"/>
            </a:xfrm>
            <a:custGeom>
              <a:rect b="b" l="l" r="r" t="t"/>
              <a:pathLst>
                <a:path extrusionOk="0" h="86" w="66">
                  <a:moveTo>
                    <a:pt x="37" y="0"/>
                  </a:moveTo>
                  <a:cubicBezTo>
                    <a:pt x="37" y="24"/>
                    <a:pt x="13" y="36"/>
                    <a:pt x="1" y="48"/>
                  </a:cubicBezTo>
                  <a:cubicBezTo>
                    <a:pt x="21" y="58"/>
                    <a:pt x="24" y="86"/>
                    <a:pt x="25" y="86"/>
                  </a:cubicBezTo>
                  <a:cubicBezTo>
                    <a:pt x="25" y="86"/>
                    <a:pt x="25" y="85"/>
                    <a:pt x="25" y="83"/>
                  </a:cubicBezTo>
                  <a:lnTo>
                    <a:pt x="37" y="60"/>
                  </a:lnTo>
                  <a:lnTo>
                    <a:pt x="48" y="72"/>
                  </a:lnTo>
                  <a:cubicBezTo>
                    <a:pt x="51" y="73"/>
                    <a:pt x="53" y="73"/>
                    <a:pt x="54" y="73"/>
                  </a:cubicBezTo>
                  <a:cubicBezTo>
                    <a:pt x="65" y="73"/>
                    <a:pt x="39" y="36"/>
                    <a:pt x="60" y="36"/>
                  </a:cubicBezTo>
                  <a:cubicBezTo>
                    <a:pt x="37" y="12"/>
                    <a:pt x="37" y="24"/>
                    <a:pt x="3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a:off x="5524200" y="2151275"/>
              <a:ext cx="900" cy="25"/>
            </a:xfrm>
            <a:custGeom>
              <a:rect b="b" l="l" r="r" t="t"/>
              <a:pathLst>
                <a:path extrusionOk="0" h="1" w="36">
                  <a:moveTo>
                    <a:pt x="36" y="1"/>
                  </a:moveTo>
                  <a:cubicBezTo>
                    <a:pt x="0" y="1"/>
                    <a:pt x="24" y="1"/>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p:nvPr/>
          </p:nvSpPr>
          <p:spPr>
            <a:xfrm>
              <a:off x="5524775" y="2151275"/>
              <a:ext cx="25" cy="25"/>
            </a:xfrm>
            <a:custGeom>
              <a:rect b="b" l="l" r="r" t="t"/>
              <a:pathLst>
                <a:path extrusionOk="0" h="1" w="1">
                  <a:moveTo>
                    <a:pt x="1" y="1"/>
                  </a:moveTo>
                  <a:lnTo>
                    <a:pt x="1" y="1"/>
                  </a:lnTo>
                  <a:cubicBezTo>
                    <a:pt x="1" y="1"/>
                    <a:pt x="1"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a:off x="5522875" y="2151575"/>
              <a:ext cx="1625" cy="450"/>
            </a:xfrm>
            <a:custGeom>
              <a:rect b="b" l="l" r="r" t="t"/>
              <a:pathLst>
                <a:path extrusionOk="0" h="18" w="65">
                  <a:moveTo>
                    <a:pt x="17" y="1"/>
                  </a:moveTo>
                  <a:cubicBezTo>
                    <a:pt x="1" y="9"/>
                    <a:pt x="2" y="18"/>
                    <a:pt x="20" y="18"/>
                  </a:cubicBezTo>
                  <a:cubicBezTo>
                    <a:pt x="28" y="18"/>
                    <a:pt x="39" y="16"/>
                    <a:pt x="53" y="13"/>
                  </a:cubicBezTo>
                  <a:cubicBezTo>
                    <a:pt x="29" y="13"/>
                    <a:pt x="65" y="1"/>
                    <a:pt x="17"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p:nvPr/>
          </p:nvSpPr>
          <p:spPr>
            <a:xfrm>
              <a:off x="5524500" y="2151575"/>
              <a:ext cx="900" cy="325"/>
            </a:xfrm>
            <a:custGeom>
              <a:rect b="b" l="l" r="r" t="t"/>
              <a:pathLst>
                <a:path extrusionOk="0" h="13" w="36">
                  <a:moveTo>
                    <a:pt x="24" y="1"/>
                  </a:moveTo>
                  <a:lnTo>
                    <a:pt x="0" y="13"/>
                  </a:lnTo>
                  <a:lnTo>
                    <a:pt x="36" y="13"/>
                  </a:ln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p:nvPr/>
          </p:nvSpPr>
          <p:spPr>
            <a:xfrm>
              <a:off x="5525375" y="2151575"/>
              <a:ext cx="625" cy="25"/>
            </a:xfrm>
            <a:custGeom>
              <a:rect b="b" l="l" r="r" t="t"/>
              <a:pathLst>
                <a:path extrusionOk="0" h="1" w="25">
                  <a:moveTo>
                    <a:pt x="13" y="1"/>
                  </a:moveTo>
                  <a:lnTo>
                    <a:pt x="1" y="1"/>
                  </a:lnTo>
                  <a:lnTo>
                    <a:pt x="25"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p:nvPr/>
          </p:nvSpPr>
          <p:spPr>
            <a:xfrm>
              <a:off x="5522500" y="2152175"/>
              <a:ext cx="2900" cy="450"/>
            </a:xfrm>
            <a:custGeom>
              <a:rect b="b" l="l" r="r" t="t"/>
              <a:pathLst>
                <a:path extrusionOk="0" h="18" w="116">
                  <a:moveTo>
                    <a:pt x="56" y="1"/>
                  </a:moveTo>
                  <a:cubicBezTo>
                    <a:pt x="20" y="1"/>
                    <a:pt x="56" y="13"/>
                    <a:pt x="9" y="13"/>
                  </a:cubicBezTo>
                  <a:cubicBezTo>
                    <a:pt x="1" y="17"/>
                    <a:pt x="1" y="18"/>
                    <a:pt x="5" y="18"/>
                  </a:cubicBezTo>
                  <a:cubicBezTo>
                    <a:pt x="14" y="18"/>
                    <a:pt x="40" y="13"/>
                    <a:pt x="56" y="13"/>
                  </a:cubicBezTo>
                  <a:lnTo>
                    <a:pt x="44" y="13"/>
                  </a:lnTo>
                  <a:cubicBezTo>
                    <a:pt x="62" y="7"/>
                    <a:pt x="74" y="7"/>
                    <a:pt x="84" y="7"/>
                  </a:cubicBezTo>
                  <a:cubicBezTo>
                    <a:pt x="95" y="7"/>
                    <a:pt x="104" y="7"/>
                    <a:pt x="116" y="1"/>
                  </a:cubicBezTo>
                  <a:lnTo>
                    <a:pt x="116" y="1"/>
                  </a:lnTo>
                  <a:cubicBezTo>
                    <a:pt x="116" y="1"/>
                    <a:pt x="84" y="6"/>
                    <a:pt x="66" y="6"/>
                  </a:cubicBezTo>
                  <a:cubicBezTo>
                    <a:pt x="58" y="6"/>
                    <a:pt x="52" y="5"/>
                    <a:pt x="5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4"/>
            <p:cNvSpPr/>
            <p:nvPr/>
          </p:nvSpPr>
          <p:spPr>
            <a:xfrm>
              <a:off x="5525975" y="2175100"/>
              <a:ext cx="625" cy="25"/>
            </a:xfrm>
            <a:custGeom>
              <a:rect b="b" l="l" r="r" t="t"/>
              <a:pathLst>
                <a:path extrusionOk="0" h="1" w="25">
                  <a:moveTo>
                    <a:pt x="24" y="0"/>
                  </a:moveTo>
                  <a:cubicBezTo>
                    <a:pt x="12" y="0"/>
                    <a:pt x="12" y="0"/>
                    <a:pt x="1" y="0"/>
                  </a:cubicBezTo>
                  <a:cubicBezTo>
                    <a:pt x="1" y="0"/>
                    <a:pt x="1" y="0"/>
                    <a:pt x="1" y="0"/>
                  </a:cubicBezTo>
                  <a:lnTo>
                    <a:pt x="12"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
            <p:cNvSpPr/>
            <p:nvPr/>
          </p:nvSpPr>
          <p:spPr>
            <a:xfrm>
              <a:off x="5522400" y="2154850"/>
              <a:ext cx="625" cy="325"/>
            </a:xfrm>
            <a:custGeom>
              <a:rect b="b" l="l" r="r" t="t"/>
              <a:pathLst>
                <a:path extrusionOk="0" h="13" w="25">
                  <a:moveTo>
                    <a:pt x="13" y="1"/>
                  </a:moveTo>
                  <a:cubicBezTo>
                    <a:pt x="1" y="13"/>
                    <a:pt x="13" y="13"/>
                    <a:pt x="13" y="13"/>
                  </a:cubicBezTo>
                  <a:cubicBezTo>
                    <a:pt x="24" y="13"/>
                    <a:pt x="24" y="1"/>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4"/>
            <p:cNvSpPr/>
            <p:nvPr/>
          </p:nvSpPr>
          <p:spPr>
            <a:xfrm>
              <a:off x="5522700" y="2155750"/>
              <a:ext cx="325" cy="25"/>
            </a:xfrm>
            <a:custGeom>
              <a:rect b="b" l="l" r="r" t="t"/>
              <a:pathLst>
                <a:path extrusionOk="0" h="1" w="13">
                  <a:moveTo>
                    <a:pt x="12" y="1"/>
                  </a:moveTo>
                  <a:cubicBezTo>
                    <a:pt x="12" y="1"/>
                    <a:pt x="12" y="1"/>
                    <a:pt x="12" y="1"/>
                  </a:cubicBezTo>
                  <a:cubicBezTo>
                    <a:pt x="1" y="1"/>
                    <a:pt x="1"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
            <p:cNvSpPr/>
            <p:nvPr/>
          </p:nvSpPr>
          <p:spPr>
            <a:xfrm>
              <a:off x="5522700" y="2156350"/>
              <a:ext cx="25" cy="25"/>
            </a:xfrm>
            <a:custGeom>
              <a:rect b="b" l="l" r="r" t="t"/>
              <a:pathLst>
                <a:path extrusionOk="0" h="1" w="1">
                  <a:moveTo>
                    <a:pt x="1" y="0"/>
                  </a:moveTo>
                  <a:cubicBezTo>
                    <a:pt x="1" y="0"/>
                    <a:pt x="1" y="0"/>
                    <a:pt x="1" y="0"/>
                  </a:cubicBezTo>
                  <a:cubicBezTo>
                    <a:pt x="1" y="0"/>
                    <a:pt x="1"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4"/>
            <p:cNvSpPr/>
            <p:nvPr/>
          </p:nvSpPr>
          <p:spPr>
            <a:xfrm>
              <a:off x="5521600" y="2155150"/>
              <a:ext cx="2025" cy="325"/>
            </a:xfrm>
            <a:custGeom>
              <a:rect b="b" l="l" r="r" t="t"/>
              <a:pathLst>
                <a:path extrusionOk="0" h="13" w="81">
                  <a:moveTo>
                    <a:pt x="33" y="1"/>
                  </a:moveTo>
                  <a:cubicBezTo>
                    <a:pt x="9" y="5"/>
                    <a:pt x="1" y="6"/>
                    <a:pt x="1" y="6"/>
                  </a:cubicBezTo>
                  <a:cubicBezTo>
                    <a:pt x="2" y="6"/>
                    <a:pt x="37" y="1"/>
                    <a:pt x="45" y="1"/>
                  </a:cubicBezTo>
                  <a:close/>
                  <a:moveTo>
                    <a:pt x="45" y="1"/>
                  </a:moveTo>
                  <a:cubicBezTo>
                    <a:pt x="33" y="13"/>
                    <a:pt x="56" y="13"/>
                    <a:pt x="56" y="13"/>
                  </a:cubicBezTo>
                  <a:lnTo>
                    <a:pt x="80" y="13"/>
                  </a:lnTo>
                  <a:cubicBezTo>
                    <a:pt x="80" y="1"/>
                    <a:pt x="80" y="1"/>
                    <a:pt x="8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p:nvPr/>
          </p:nvSpPr>
          <p:spPr>
            <a:xfrm>
              <a:off x="5530150" y="2157250"/>
              <a:ext cx="325" cy="25"/>
            </a:xfrm>
            <a:custGeom>
              <a:rect b="b" l="l" r="r" t="t"/>
              <a:pathLst>
                <a:path extrusionOk="0" h="1" w="13">
                  <a:moveTo>
                    <a:pt x="12" y="0"/>
                  </a:moveTo>
                  <a:cubicBezTo>
                    <a:pt x="12" y="0"/>
                    <a:pt x="0" y="0"/>
                    <a:pt x="0" y="0"/>
                  </a:cubicBezTo>
                  <a:cubicBezTo>
                    <a:pt x="12" y="0"/>
                    <a:pt x="12"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
            <p:cNvSpPr/>
            <p:nvPr/>
          </p:nvSpPr>
          <p:spPr>
            <a:xfrm>
              <a:off x="5521225" y="2187000"/>
              <a:ext cx="1200" cy="325"/>
            </a:xfrm>
            <a:custGeom>
              <a:rect b="b" l="l" r="r" t="t"/>
              <a:pathLst>
                <a:path extrusionOk="0" h="13" w="48">
                  <a:moveTo>
                    <a:pt x="48" y="1"/>
                  </a:moveTo>
                  <a:cubicBezTo>
                    <a:pt x="0" y="13"/>
                    <a:pt x="48" y="13"/>
                    <a:pt x="0" y="13"/>
                  </a:cubicBezTo>
                  <a:lnTo>
                    <a:pt x="36" y="13"/>
                  </a:lnTo>
                  <a:cubicBezTo>
                    <a:pt x="24" y="13"/>
                    <a:pt x="48" y="13"/>
                    <a:pt x="4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
            <p:cNvSpPr/>
            <p:nvPr/>
          </p:nvSpPr>
          <p:spPr>
            <a:xfrm>
              <a:off x="5523300" y="2176000"/>
              <a:ext cx="3000" cy="325"/>
            </a:xfrm>
            <a:custGeom>
              <a:rect b="b" l="l" r="r" t="t"/>
              <a:pathLst>
                <a:path extrusionOk="0" h="13" w="120">
                  <a:moveTo>
                    <a:pt x="36" y="0"/>
                  </a:moveTo>
                  <a:cubicBezTo>
                    <a:pt x="17" y="10"/>
                    <a:pt x="13" y="12"/>
                    <a:pt x="7" y="12"/>
                  </a:cubicBezTo>
                  <a:lnTo>
                    <a:pt x="7" y="12"/>
                  </a:lnTo>
                  <a:cubicBezTo>
                    <a:pt x="42" y="11"/>
                    <a:pt x="86" y="0"/>
                    <a:pt x="119" y="0"/>
                  </a:cubicBezTo>
                  <a:close/>
                  <a:moveTo>
                    <a:pt x="7" y="12"/>
                  </a:moveTo>
                  <a:cubicBezTo>
                    <a:pt x="5" y="12"/>
                    <a:pt x="2" y="12"/>
                    <a:pt x="0" y="12"/>
                  </a:cubicBezTo>
                  <a:cubicBezTo>
                    <a:pt x="3" y="12"/>
                    <a:pt x="5" y="12"/>
                    <a:pt x="7"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
            <p:cNvSpPr/>
            <p:nvPr/>
          </p:nvSpPr>
          <p:spPr>
            <a:xfrm>
              <a:off x="5526275" y="2175700"/>
              <a:ext cx="325" cy="325"/>
            </a:xfrm>
            <a:custGeom>
              <a:rect b="b" l="l" r="r" t="t"/>
              <a:pathLst>
                <a:path extrusionOk="0" h="13" w="13">
                  <a:moveTo>
                    <a:pt x="12" y="0"/>
                  </a:moveTo>
                  <a:cubicBezTo>
                    <a:pt x="12" y="12"/>
                    <a:pt x="0" y="12"/>
                    <a:pt x="0" y="12"/>
                  </a:cubicBezTo>
                  <a:lnTo>
                    <a:pt x="12" y="12"/>
                  </a:lnTo>
                  <a:cubicBezTo>
                    <a:pt x="12" y="12"/>
                    <a:pt x="12" y="12"/>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p:nvPr/>
          </p:nvSpPr>
          <p:spPr>
            <a:xfrm>
              <a:off x="5522100" y="2185225"/>
              <a:ext cx="325" cy="325"/>
            </a:xfrm>
            <a:custGeom>
              <a:rect b="b" l="l" r="r" t="t"/>
              <a:pathLst>
                <a:path extrusionOk="0" h="13" w="13">
                  <a:moveTo>
                    <a:pt x="13" y="0"/>
                  </a:moveTo>
                  <a:cubicBezTo>
                    <a:pt x="1" y="12"/>
                    <a:pt x="1" y="12"/>
                    <a:pt x="13" y="12"/>
                  </a:cubicBezTo>
                  <a:cubicBezTo>
                    <a:pt x="13" y="12"/>
                    <a:pt x="13" y="0"/>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4"/>
            <p:cNvSpPr/>
            <p:nvPr/>
          </p:nvSpPr>
          <p:spPr>
            <a:xfrm>
              <a:off x="5525075" y="2174500"/>
              <a:ext cx="325" cy="325"/>
            </a:xfrm>
            <a:custGeom>
              <a:rect b="b" l="l" r="r" t="t"/>
              <a:pathLst>
                <a:path extrusionOk="0" h="13" w="13">
                  <a:moveTo>
                    <a:pt x="13" y="1"/>
                  </a:moveTo>
                  <a:cubicBezTo>
                    <a:pt x="13" y="1"/>
                    <a:pt x="1" y="1"/>
                    <a:pt x="1" y="13"/>
                  </a:cubicBezTo>
                  <a:lnTo>
                    <a:pt x="13"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
            <p:cNvSpPr/>
            <p:nvPr/>
          </p:nvSpPr>
          <p:spPr>
            <a:xfrm>
              <a:off x="5535200" y="2177775"/>
              <a:ext cx="1825" cy="325"/>
            </a:xfrm>
            <a:custGeom>
              <a:rect b="b" l="l" r="r" t="t"/>
              <a:pathLst>
                <a:path extrusionOk="0" h="13" w="73">
                  <a:moveTo>
                    <a:pt x="60" y="1"/>
                  </a:moveTo>
                  <a:cubicBezTo>
                    <a:pt x="1" y="1"/>
                    <a:pt x="60" y="1"/>
                    <a:pt x="36" y="13"/>
                  </a:cubicBezTo>
                  <a:lnTo>
                    <a:pt x="60" y="13"/>
                  </a:lnTo>
                  <a:cubicBezTo>
                    <a:pt x="72" y="1"/>
                    <a:pt x="60" y="1"/>
                    <a:pt x="6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p:nvPr/>
          </p:nvSpPr>
          <p:spPr>
            <a:xfrm>
              <a:off x="5521500" y="2187300"/>
              <a:ext cx="325" cy="25"/>
            </a:xfrm>
            <a:custGeom>
              <a:rect b="b" l="l" r="r" t="t"/>
              <a:pathLst>
                <a:path extrusionOk="0" h="1" w="13">
                  <a:moveTo>
                    <a:pt x="1" y="1"/>
                  </a:moveTo>
                  <a:cubicBezTo>
                    <a:pt x="1" y="1"/>
                    <a:pt x="13" y="1"/>
                    <a:pt x="13" y="1"/>
                  </a:cubicBezTo>
                  <a:cubicBezTo>
                    <a:pt x="13" y="1"/>
                    <a:pt x="13" y="1"/>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4"/>
            <p:cNvSpPr/>
            <p:nvPr/>
          </p:nvSpPr>
          <p:spPr>
            <a:xfrm>
              <a:off x="5525975" y="2175100"/>
              <a:ext cx="1225" cy="325"/>
            </a:xfrm>
            <a:custGeom>
              <a:rect b="b" l="l" r="r" t="t"/>
              <a:pathLst>
                <a:path extrusionOk="0" h="13" w="49">
                  <a:moveTo>
                    <a:pt x="24" y="0"/>
                  </a:moveTo>
                  <a:cubicBezTo>
                    <a:pt x="48" y="0"/>
                    <a:pt x="1" y="12"/>
                    <a:pt x="24" y="12"/>
                  </a:cubicBezTo>
                  <a:lnTo>
                    <a:pt x="36"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
            <p:cNvSpPr/>
            <p:nvPr/>
          </p:nvSpPr>
          <p:spPr>
            <a:xfrm>
              <a:off x="5526575" y="2152175"/>
              <a:ext cx="2400" cy="625"/>
            </a:xfrm>
            <a:custGeom>
              <a:rect b="b" l="l" r="r" t="t"/>
              <a:pathLst>
                <a:path extrusionOk="0" h="25" w="96">
                  <a:moveTo>
                    <a:pt x="0" y="1"/>
                  </a:moveTo>
                  <a:cubicBezTo>
                    <a:pt x="36" y="1"/>
                    <a:pt x="24" y="13"/>
                    <a:pt x="36" y="25"/>
                  </a:cubicBezTo>
                  <a:lnTo>
                    <a:pt x="60" y="13"/>
                  </a:lnTo>
                  <a:lnTo>
                    <a:pt x="72" y="13"/>
                  </a:lnTo>
                  <a:lnTo>
                    <a:pt x="96"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4"/>
            <p:cNvSpPr/>
            <p:nvPr/>
          </p:nvSpPr>
          <p:spPr>
            <a:xfrm>
              <a:off x="5521225" y="2153075"/>
              <a:ext cx="900" cy="325"/>
            </a:xfrm>
            <a:custGeom>
              <a:rect b="b" l="l" r="r" t="t"/>
              <a:pathLst>
                <a:path extrusionOk="0" h="13" w="36">
                  <a:moveTo>
                    <a:pt x="36" y="0"/>
                  </a:moveTo>
                  <a:cubicBezTo>
                    <a:pt x="36" y="0"/>
                    <a:pt x="12" y="12"/>
                    <a:pt x="0" y="12"/>
                  </a:cubicBezTo>
                  <a:lnTo>
                    <a:pt x="24" y="12"/>
                  </a:lnTo>
                  <a:lnTo>
                    <a:pt x="36"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4"/>
            <p:cNvSpPr/>
            <p:nvPr/>
          </p:nvSpPr>
          <p:spPr>
            <a:xfrm>
              <a:off x="5519125" y="2155450"/>
              <a:ext cx="1225" cy="325"/>
            </a:xfrm>
            <a:custGeom>
              <a:rect b="b" l="l" r="r" t="t"/>
              <a:pathLst>
                <a:path extrusionOk="0" h="13" w="49">
                  <a:moveTo>
                    <a:pt x="48" y="1"/>
                  </a:moveTo>
                  <a:cubicBezTo>
                    <a:pt x="25" y="1"/>
                    <a:pt x="1" y="13"/>
                    <a:pt x="36" y="13"/>
                  </a:cubicBezTo>
                  <a:lnTo>
                    <a:pt x="48"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
            <p:cNvSpPr/>
            <p:nvPr/>
          </p:nvSpPr>
          <p:spPr>
            <a:xfrm>
              <a:off x="5528050" y="2153675"/>
              <a:ext cx="1225" cy="325"/>
            </a:xfrm>
            <a:custGeom>
              <a:rect b="b" l="l" r="r" t="t"/>
              <a:pathLst>
                <a:path extrusionOk="0" h="13" w="49">
                  <a:moveTo>
                    <a:pt x="25" y="0"/>
                  </a:moveTo>
                  <a:cubicBezTo>
                    <a:pt x="1" y="12"/>
                    <a:pt x="13" y="12"/>
                    <a:pt x="37" y="12"/>
                  </a:cubicBezTo>
                  <a:cubicBezTo>
                    <a:pt x="13" y="12"/>
                    <a:pt x="49" y="12"/>
                    <a:pt x="49"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
            <p:cNvSpPr/>
            <p:nvPr/>
          </p:nvSpPr>
          <p:spPr>
            <a:xfrm>
              <a:off x="5519425" y="2156050"/>
              <a:ext cx="1525" cy="325"/>
            </a:xfrm>
            <a:custGeom>
              <a:rect b="b" l="l" r="r" t="t"/>
              <a:pathLst>
                <a:path extrusionOk="0" h="13" w="61">
                  <a:moveTo>
                    <a:pt x="13" y="0"/>
                  </a:moveTo>
                  <a:cubicBezTo>
                    <a:pt x="60" y="0"/>
                    <a:pt x="1" y="12"/>
                    <a:pt x="36" y="12"/>
                  </a:cubicBezTo>
                  <a:cubicBezTo>
                    <a:pt x="24" y="12"/>
                    <a:pt x="60" y="0"/>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4"/>
            <p:cNvSpPr/>
            <p:nvPr/>
          </p:nvSpPr>
          <p:spPr>
            <a:xfrm>
              <a:off x="5529325" y="2154550"/>
              <a:ext cx="1475" cy="325"/>
            </a:xfrm>
            <a:custGeom>
              <a:rect b="b" l="l" r="r" t="t"/>
              <a:pathLst>
                <a:path extrusionOk="0" h="13" w="59">
                  <a:moveTo>
                    <a:pt x="45" y="1"/>
                  </a:moveTo>
                  <a:cubicBezTo>
                    <a:pt x="42" y="1"/>
                    <a:pt x="42" y="1"/>
                    <a:pt x="44" y="1"/>
                  </a:cubicBezTo>
                  <a:lnTo>
                    <a:pt x="44" y="1"/>
                  </a:lnTo>
                  <a:cubicBezTo>
                    <a:pt x="45" y="1"/>
                    <a:pt x="45" y="1"/>
                    <a:pt x="45" y="1"/>
                  </a:cubicBezTo>
                  <a:close/>
                  <a:moveTo>
                    <a:pt x="44" y="1"/>
                  </a:moveTo>
                  <a:lnTo>
                    <a:pt x="44" y="1"/>
                  </a:lnTo>
                  <a:cubicBezTo>
                    <a:pt x="37" y="3"/>
                    <a:pt x="1" y="13"/>
                    <a:pt x="33" y="13"/>
                  </a:cubicBezTo>
                  <a:cubicBezTo>
                    <a:pt x="58" y="4"/>
                    <a:pt x="48" y="2"/>
                    <a:pt x="4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4"/>
            <p:cNvSpPr/>
            <p:nvPr/>
          </p:nvSpPr>
          <p:spPr>
            <a:xfrm>
              <a:off x="5520625" y="2156350"/>
              <a:ext cx="2700" cy="625"/>
            </a:xfrm>
            <a:custGeom>
              <a:rect b="b" l="l" r="r" t="t"/>
              <a:pathLst>
                <a:path extrusionOk="0" h="25" w="108">
                  <a:moveTo>
                    <a:pt x="72" y="0"/>
                  </a:moveTo>
                  <a:cubicBezTo>
                    <a:pt x="48" y="12"/>
                    <a:pt x="36" y="24"/>
                    <a:pt x="0" y="24"/>
                  </a:cubicBezTo>
                  <a:cubicBezTo>
                    <a:pt x="24" y="24"/>
                    <a:pt x="72" y="24"/>
                    <a:pt x="95" y="12"/>
                  </a:cubicBezTo>
                  <a:lnTo>
                    <a:pt x="107" y="12"/>
                  </a:lnTo>
                  <a:cubicBezTo>
                    <a:pt x="72" y="12"/>
                    <a:pt x="84" y="0"/>
                    <a:pt x="7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4"/>
            <p:cNvSpPr/>
            <p:nvPr/>
          </p:nvSpPr>
          <p:spPr>
            <a:xfrm>
              <a:off x="5528675" y="2154550"/>
              <a:ext cx="2375" cy="625"/>
            </a:xfrm>
            <a:custGeom>
              <a:rect b="b" l="l" r="r" t="t"/>
              <a:pathLst>
                <a:path extrusionOk="0" h="25" w="95">
                  <a:moveTo>
                    <a:pt x="24" y="21"/>
                  </a:moveTo>
                  <a:cubicBezTo>
                    <a:pt x="10" y="22"/>
                    <a:pt x="0" y="25"/>
                    <a:pt x="12" y="25"/>
                  </a:cubicBezTo>
                  <a:lnTo>
                    <a:pt x="24" y="21"/>
                  </a:lnTo>
                  <a:close/>
                  <a:moveTo>
                    <a:pt x="95" y="1"/>
                  </a:moveTo>
                  <a:lnTo>
                    <a:pt x="95" y="1"/>
                  </a:lnTo>
                  <a:cubicBezTo>
                    <a:pt x="71" y="13"/>
                    <a:pt x="47" y="13"/>
                    <a:pt x="47" y="13"/>
                  </a:cubicBezTo>
                  <a:lnTo>
                    <a:pt x="24" y="21"/>
                  </a:lnTo>
                  <a:lnTo>
                    <a:pt x="24" y="21"/>
                  </a:lnTo>
                  <a:cubicBezTo>
                    <a:pt x="30" y="20"/>
                    <a:pt x="36" y="19"/>
                    <a:pt x="42" y="19"/>
                  </a:cubicBezTo>
                  <a:cubicBezTo>
                    <a:pt x="51" y="19"/>
                    <a:pt x="59" y="21"/>
                    <a:pt x="59" y="25"/>
                  </a:cubicBezTo>
                  <a:cubicBezTo>
                    <a:pt x="71" y="13"/>
                    <a:pt x="95" y="13"/>
                    <a:pt x="9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4"/>
            <p:cNvSpPr/>
            <p:nvPr/>
          </p:nvSpPr>
          <p:spPr>
            <a:xfrm>
              <a:off x="5519725" y="2157100"/>
              <a:ext cx="1800" cy="475"/>
            </a:xfrm>
            <a:custGeom>
              <a:rect b="b" l="l" r="r" t="t"/>
              <a:pathLst>
                <a:path extrusionOk="0" h="19" w="72">
                  <a:moveTo>
                    <a:pt x="32" y="1"/>
                  </a:moveTo>
                  <a:cubicBezTo>
                    <a:pt x="26" y="1"/>
                    <a:pt x="16" y="2"/>
                    <a:pt x="1" y="6"/>
                  </a:cubicBezTo>
                  <a:cubicBezTo>
                    <a:pt x="12" y="6"/>
                    <a:pt x="24" y="18"/>
                    <a:pt x="48" y="18"/>
                  </a:cubicBezTo>
                  <a:lnTo>
                    <a:pt x="72" y="6"/>
                  </a:lnTo>
                  <a:cubicBezTo>
                    <a:pt x="48" y="6"/>
                    <a:pt x="45" y="1"/>
                    <a:pt x="3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
            <p:cNvSpPr/>
            <p:nvPr/>
          </p:nvSpPr>
          <p:spPr>
            <a:xfrm>
              <a:off x="5528050" y="2155450"/>
              <a:ext cx="1825" cy="325"/>
            </a:xfrm>
            <a:custGeom>
              <a:rect b="b" l="l" r="r" t="t"/>
              <a:pathLst>
                <a:path extrusionOk="0" h="13" w="73">
                  <a:moveTo>
                    <a:pt x="49" y="1"/>
                  </a:moveTo>
                  <a:cubicBezTo>
                    <a:pt x="49" y="1"/>
                    <a:pt x="1" y="1"/>
                    <a:pt x="25" y="13"/>
                  </a:cubicBezTo>
                  <a:lnTo>
                    <a:pt x="7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4"/>
            <p:cNvSpPr/>
            <p:nvPr/>
          </p:nvSpPr>
          <p:spPr>
            <a:xfrm>
              <a:off x="5520925" y="2159925"/>
              <a:ext cx="1800" cy="325"/>
            </a:xfrm>
            <a:custGeom>
              <a:rect b="b" l="l" r="r" t="t"/>
              <a:pathLst>
                <a:path extrusionOk="0" h="13" w="72">
                  <a:moveTo>
                    <a:pt x="48" y="0"/>
                  </a:moveTo>
                  <a:cubicBezTo>
                    <a:pt x="24" y="0"/>
                    <a:pt x="0" y="12"/>
                    <a:pt x="24" y="12"/>
                  </a:cubicBezTo>
                  <a:cubicBezTo>
                    <a:pt x="36" y="12"/>
                    <a:pt x="72" y="0"/>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4"/>
            <p:cNvSpPr/>
            <p:nvPr/>
          </p:nvSpPr>
          <p:spPr>
            <a:xfrm>
              <a:off x="5520100" y="2171825"/>
              <a:ext cx="850" cy="250"/>
            </a:xfrm>
            <a:custGeom>
              <a:rect b="b" l="l" r="r" t="t"/>
              <a:pathLst>
                <a:path extrusionOk="0" h="10" w="34">
                  <a:moveTo>
                    <a:pt x="9" y="1"/>
                  </a:moveTo>
                  <a:cubicBezTo>
                    <a:pt x="3" y="6"/>
                    <a:pt x="0" y="9"/>
                    <a:pt x="3" y="9"/>
                  </a:cubicBezTo>
                  <a:cubicBezTo>
                    <a:pt x="6" y="9"/>
                    <a:pt x="15" y="6"/>
                    <a:pt x="3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4"/>
            <p:cNvSpPr/>
            <p:nvPr/>
          </p:nvSpPr>
          <p:spPr>
            <a:xfrm>
              <a:off x="5520025" y="2172125"/>
              <a:ext cx="1225" cy="25"/>
            </a:xfrm>
            <a:custGeom>
              <a:rect b="b" l="l" r="r" t="t"/>
              <a:pathLst>
                <a:path extrusionOk="0" h="1" w="49">
                  <a:moveTo>
                    <a:pt x="48" y="0"/>
                  </a:moveTo>
                  <a:lnTo>
                    <a:pt x="24" y="0"/>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4"/>
            <p:cNvSpPr/>
            <p:nvPr/>
          </p:nvSpPr>
          <p:spPr>
            <a:xfrm>
              <a:off x="5519425" y="2172725"/>
              <a:ext cx="625" cy="25"/>
            </a:xfrm>
            <a:custGeom>
              <a:rect b="b" l="l" r="r" t="t"/>
              <a:pathLst>
                <a:path extrusionOk="0" h="1" w="25">
                  <a:moveTo>
                    <a:pt x="24" y="0"/>
                  </a:moveTo>
                  <a:lnTo>
                    <a:pt x="1" y="0"/>
                  </a:lnTo>
                  <a:cubicBezTo>
                    <a:pt x="1" y="0"/>
                    <a:pt x="13" y="0"/>
                    <a:pt x="13" y="0"/>
                  </a:cubicBezTo>
                  <a:cubicBezTo>
                    <a:pt x="13" y="0"/>
                    <a:pt x="13" y="0"/>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
            <p:cNvSpPr/>
            <p:nvPr/>
          </p:nvSpPr>
          <p:spPr>
            <a:xfrm>
              <a:off x="5519125" y="2172725"/>
              <a:ext cx="2125" cy="325"/>
            </a:xfrm>
            <a:custGeom>
              <a:rect b="b" l="l" r="r" t="t"/>
              <a:pathLst>
                <a:path extrusionOk="0" h="13" w="85">
                  <a:moveTo>
                    <a:pt x="84" y="0"/>
                  </a:moveTo>
                  <a:cubicBezTo>
                    <a:pt x="60" y="0"/>
                    <a:pt x="60" y="12"/>
                    <a:pt x="1" y="12"/>
                  </a:cubicBezTo>
                  <a:lnTo>
                    <a:pt x="36" y="12"/>
                  </a:lnTo>
                  <a:lnTo>
                    <a:pt x="84"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4"/>
            <p:cNvSpPr/>
            <p:nvPr/>
          </p:nvSpPr>
          <p:spPr>
            <a:xfrm>
              <a:off x="5520025" y="2173325"/>
              <a:ext cx="3425" cy="400"/>
            </a:xfrm>
            <a:custGeom>
              <a:rect b="b" l="l" r="r" t="t"/>
              <a:pathLst>
                <a:path extrusionOk="0" h="16" w="137">
                  <a:moveTo>
                    <a:pt x="127" y="8"/>
                  </a:moveTo>
                  <a:cubicBezTo>
                    <a:pt x="125" y="8"/>
                    <a:pt x="121" y="9"/>
                    <a:pt x="118" y="9"/>
                  </a:cubicBezTo>
                  <a:lnTo>
                    <a:pt x="118" y="9"/>
                  </a:lnTo>
                  <a:cubicBezTo>
                    <a:pt x="116" y="9"/>
                    <a:pt x="114" y="9"/>
                    <a:pt x="112" y="9"/>
                  </a:cubicBezTo>
                  <a:cubicBezTo>
                    <a:pt x="104" y="9"/>
                    <a:pt x="95" y="9"/>
                    <a:pt x="86" y="11"/>
                  </a:cubicBezTo>
                  <a:lnTo>
                    <a:pt x="86" y="11"/>
                  </a:lnTo>
                  <a:cubicBezTo>
                    <a:pt x="97" y="10"/>
                    <a:pt x="109" y="9"/>
                    <a:pt x="118" y="9"/>
                  </a:cubicBezTo>
                  <a:lnTo>
                    <a:pt x="118" y="9"/>
                  </a:lnTo>
                  <a:cubicBezTo>
                    <a:pt x="123" y="9"/>
                    <a:pt x="128" y="10"/>
                    <a:pt x="131" y="12"/>
                  </a:cubicBezTo>
                  <a:cubicBezTo>
                    <a:pt x="137" y="9"/>
                    <a:pt x="134" y="8"/>
                    <a:pt x="127" y="8"/>
                  </a:cubicBezTo>
                  <a:close/>
                  <a:moveTo>
                    <a:pt x="12" y="0"/>
                  </a:moveTo>
                  <a:cubicBezTo>
                    <a:pt x="0" y="12"/>
                    <a:pt x="72" y="12"/>
                    <a:pt x="12" y="12"/>
                  </a:cubicBezTo>
                  <a:cubicBezTo>
                    <a:pt x="20" y="14"/>
                    <a:pt x="28" y="15"/>
                    <a:pt x="38" y="15"/>
                  </a:cubicBezTo>
                  <a:cubicBezTo>
                    <a:pt x="53" y="15"/>
                    <a:pt x="70" y="13"/>
                    <a:pt x="86" y="11"/>
                  </a:cubicBezTo>
                  <a:lnTo>
                    <a:pt x="86" y="11"/>
                  </a:lnTo>
                  <a:cubicBezTo>
                    <a:pt x="80" y="11"/>
                    <a:pt x="75" y="11"/>
                    <a:pt x="69" y="11"/>
                  </a:cubicBezTo>
                  <a:cubicBezTo>
                    <a:pt x="52" y="11"/>
                    <a:pt x="39" y="9"/>
                    <a:pt x="48" y="0"/>
                  </a:cubicBezTo>
                  <a:lnTo>
                    <a:pt x="48" y="0"/>
                  </a:lnTo>
                  <a:cubicBezTo>
                    <a:pt x="40" y="4"/>
                    <a:pt x="35" y="5"/>
                    <a:pt x="31" y="5"/>
                  </a:cubicBezTo>
                  <a:cubicBezTo>
                    <a:pt x="23" y="5"/>
                    <a:pt x="20"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4"/>
            <p:cNvSpPr/>
            <p:nvPr/>
          </p:nvSpPr>
          <p:spPr>
            <a:xfrm>
              <a:off x="5521800" y="2173025"/>
              <a:ext cx="1525" cy="325"/>
            </a:xfrm>
            <a:custGeom>
              <a:rect b="b" l="l" r="r" t="t"/>
              <a:pathLst>
                <a:path extrusionOk="0" h="13" w="61">
                  <a:moveTo>
                    <a:pt x="37" y="0"/>
                  </a:moveTo>
                  <a:cubicBezTo>
                    <a:pt x="1" y="0"/>
                    <a:pt x="1" y="12"/>
                    <a:pt x="25" y="12"/>
                  </a:cubicBezTo>
                  <a:cubicBezTo>
                    <a:pt x="25" y="12"/>
                    <a:pt x="60" y="0"/>
                    <a:pt x="3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4"/>
            <p:cNvSpPr/>
            <p:nvPr/>
          </p:nvSpPr>
          <p:spPr>
            <a:xfrm>
              <a:off x="5520625" y="2173900"/>
              <a:ext cx="325" cy="325"/>
            </a:xfrm>
            <a:custGeom>
              <a:rect b="b" l="l" r="r" t="t"/>
              <a:pathLst>
                <a:path extrusionOk="0" h="13" w="13">
                  <a:moveTo>
                    <a:pt x="12" y="1"/>
                  </a:moveTo>
                  <a:lnTo>
                    <a:pt x="0" y="13"/>
                  </a:lnTo>
                  <a:lnTo>
                    <a:pt x="12" y="13"/>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4"/>
            <p:cNvSpPr/>
            <p:nvPr/>
          </p:nvSpPr>
          <p:spPr>
            <a:xfrm>
              <a:off x="5520025" y="2174500"/>
              <a:ext cx="925" cy="25"/>
            </a:xfrm>
            <a:custGeom>
              <a:rect b="b" l="l" r="r" t="t"/>
              <a:pathLst>
                <a:path extrusionOk="0" h="1" w="37">
                  <a:moveTo>
                    <a:pt x="36" y="1"/>
                  </a:moveTo>
                  <a:lnTo>
                    <a:pt x="0" y="1"/>
                  </a:lnTo>
                  <a:cubicBezTo>
                    <a:pt x="12" y="1"/>
                    <a:pt x="12" y="1"/>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
            <p:cNvSpPr/>
            <p:nvPr/>
          </p:nvSpPr>
          <p:spPr>
            <a:xfrm>
              <a:off x="5519600" y="2174800"/>
              <a:ext cx="1700" cy="325"/>
            </a:xfrm>
            <a:custGeom>
              <a:rect b="b" l="l" r="r" t="t"/>
              <a:pathLst>
                <a:path extrusionOk="0" h="13" w="68">
                  <a:moveTo>
                    <a:pt x="53" y="1"/>
                  </a:moveTo>
                  <a:cubicBezTo>
                    <a:pt x="46" y="8"/>
                    <a:pt x="35" y="11"/>
                    <a:pt x="24" y="12"/>
                  </a:cubicBezTo>
                  <a:lnTo>
                    <a:pt x="24" y="12"/>
                  </a:lnTo>
                  <a:cubicBezTo>
                    <a:pt x="43" y="11"/>
                    <a:pt x="67" y="8"/>
                    <a:pt x="53" y="1"/>
                  </a:cubicBezTo>
                  <a:close/>
                  <a:moveTo>
                    <a:pt x="24" y="12"/>
                  </a:moveTo>
                  <a:cubicBezTo>
                    <a:pt x="11" y="12"/>
                    <a:pt x="1" y="12"/>
                    <a:pt x="6" y="12"/>
                  </a:cubicBezTo>
                  <a:cubicBezTo>
                    <a:pt x="10" y="12"/>
                    <a:pt x="17" y="12"/>
                    <a:pt x="24"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4"/>
            <p:cNvSpPr/>
            <p:nvPr/>
          </p:nvSpPr>
          <p:spPr>
            <a:xfrm>
              <a:off x="5522400" y="2175850"/>
              <a:ext cx="625" cy="175"/>
            </a:xfrm>
            <a:custGeom>
              <a:rect b="b" l="l" r="r" t="t"/>
              <a:pathLst>
                <a:path extrusionOk="0" h="7" w="25">
                  <a:moveTo>
                    <a:pt x="12" y="1"/>
                  </a:moveTo>
                  <a:cubicBezTo>
                    <a:pt x="9" y="1"/>
                    <a:pt x="5" y="2"/>
                    <a:pt x="1" y="6"/>
                  </a:cubicBezTo>
                  <a:lnTo>
                    <a:pt x="24" y="6"/>
                  </a:lnTo>
                  <a:cubicBezTo>
                    <a:pt x="24" y="6"/>
                    <a:pt x="19"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4"/>
            <p:cNvSpPr/>
            <p:nvPr/>
          </p:nvSpPr>
          <p:spPr>
            <a:xfrm>
              <a:off x="5527475" y="2175100"/>
              <a:ext cx="1200" cy="325"/>
            </a:xfrm>
            <a:custGeom>
              <a:rect b="b" l="l" r="r" t="t"/>
              <a:pathLst>
                <a:path extrusionOk="0" h="13" w="48">
                  <a:moveTo>
                    <a:pt x="12" y="0"/>
                  </a:moveTo>
                  <a:cubicBezTo>
                    <a:pt x="0" y="0"/>
                    <a:pt x="0" y="0"/>
                    <a:pt x="0" y="12"/>
                  </a:cubicBezTo>
                  <a:cubicBezTo>
                    <a:pt x="48" y="0"/>
                    <a:pt x="0"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4"/>
            <p:cNvSpPr/>
            <p:nvPr/>
          </p:nvSpPr>
          <p:spPr>
            <a:xfrm>
              <a:off x="5520625" y="2176300"/>
              <a:ext cx="625" cy="25"/>
            </a:xfrm>
            <a:custGeom>
              <a:rect b="b" l="l" r="r" t="t"/>
              <a:pathLst>
                <a:path extrusionOk="0" h="1" w="25">
                  <a:moveTo>
                    <a:pt x="24" y="0"/>
                  </a:moveTo>
                  <a:cubicBezTo>
                    <a:pt x="12" y="0"/>
                    <a:pt x="24" y="0"/>
                    <a:pt x="24" y="0"/>
                  </a:cubicBezTo>
                  <a:cubicBezTo>
                    <a:pt x="0" y="0"/>
                    <a:pt x="0" y="0"/>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4"/>
            <p:cNvSpPr/>
            <p:nvPr/>
          </p:nvSpPr>
          <p:spPr>
            <a:xfrm>
              <a:off x="5520150" y="2176300"/>
              <a:ext cx="3175" cy="600"/>
            </a:xfrm>
            <a:custGeom>
              <a:rect b="b" l="l" r="r" t="t"/>
              <a:pathLst>
                <a:path extrusionOk="0" h="24" w="127">
                  <a:moveTo>
                    <a:pt x="44" y="7"/>
                  </a:moveTo>
                  <a:cubicBezTo>
                    <a:pt x="24" y="8"/>
                    <a:pt x="0" y="12"/>
                    <a:pt x="7" y="12"/>
                  </a:cubicBezTo>
                  <a:lnTo>
                    <a:pt x="44" y="7"/>
                  </a:lnTo>
                  <a:close/>
                  <a:moveTo>
                    <a:pt x="91" y="0"/>
                  </a:moveTo>
                  <a:lnTo>
                    <a:pt x="44" y="7"/>
                  </a:lnTo>
                  <a:lnTo>
                    <a:pt x="44" y="7"/>
                  </a:lnTo>
                  <a:cubicBezTo>
                    <a:pt x="45" y="7"/>
                    <a:pt x="47" y="7"/>
                    <a:pt x="49" y="7"/>
                  </a:cubicBezTo>
                  <a:cubicBezTo>
                    <a:pt x="59" y="7"/>
                    <a:pt x="67" y="8"/>
                    <a:pt x="67" y="12"/>
                  </a:cubicBezTo>
                  <a:lnTo>
                    <a:pt x="31" y="12"/>
                  </a:lnTo>
                  <a:cubicBezTo>
                    <a:pt x="7" y="24"/>
                    <a:pt x="7" y="24"/>
                    <a:pt x="31" y="24"/>
                  </a:cubicBezTo>
                  <a:cubicBezTo>
                    <a:pt x="55" y="24"/>
                    <a:pt x="103" y="12"/>
                    <a:pt x="126" y="12"/>
                  </a:cubicBezTo>
                  <a:cubicBezTo>
                    <a:pt x="114" y="12"/>
                    <a:pt x="31" y="12"/>
                    <a:pt x="9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
            <p:cNvSpPr/>
            <p:nvPr/>
          </p:nvSpPr>
          <p:spPr>
            <a:xfrm>
              <a:off x="5524775" y="2175700"/>
              <a:ext cx="2425" cy="325"/>
            </a:xfrm>
            <a:custGeom>
              <a:rect b="b" l="l" r="r" t="t"/>
              <a:pathLst>
                <a:path extrusionOk="0" h="13" w="97">
                  <a:moveTo>
                    <a:pt x="25" y="0"/>
                  </a:moveTo>
                  <a:lnTo>
                    <a:pt x="1" y="12"/>
                  </a:lnTo>
                  <a:cubicBezTo>
                    <a:pt x="9" y="8"/>
                    <a:pt x="15" y="7"/>
                    <a:pt x="21" y="7"/>
                  </a:cubicBezTo>
                  <a:cubicBezTo>
                    <a:pt x="33" y="7"/>
                    <a:pt x="41" y="12"/>
                    <a:pt x="49" y="12"/>
                  </a:cubicBezTo>
                  <a:cubicBezTo>
                    <a:pt x="96" y="0"/>
                    <a:pt x="37" y="0"/>
                    <a:pt x="2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
            <p:cNvSpPr/>
            <p:nvPr/>
          </p:nvSpPr>
          <p:spPr>
            <a:xfrm>
              <a:off x="5522700" y="2177475"/>
              <a:ext cx="625" cy="325"/>
            </a:xfrm>
            <a:custGeom>
              <a:rect b="b" l="l" r="r" t="t"/>
              <a:pathLst>
                <a:path extrusionOk="0" h="13" w="25">
                  <a:moveTo>
                    <a:pt x="1" y="1"/>
                  </a:moveTo>
                  <a:lnTo>
                    <a:pt x="12" y="13"/>
                  </a:ln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4"/>
            <p:cNvSpPr/>
            <p:nvPr/>
          </p:nvSpPr>
          <p:spPr>
            <a:xfrm>
              <a:off x="5521800" y="2177775"/>
              <a:ext cx="925" cy="25"/>
            </a:xfrm>
            <a:custGeom>
              <a:rect b="b" l="l" r="r" t="t"/>
              <a:pathLst>
                <a:path extrusionOk="0" h="1" w="37">
                  <a:moveTo>
                    <a:pt x="25" y="1"/>
                  </a:moveTo>
                  <a:lnTo>
                    <a:pt x="1" y="1"/>
                  </a:lnTo>
                  <a:lnTo>
                    <a:pt x="37"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
            <p:cNvSpPr/>
            <p:nvPr/>
          </p:nvSpPr>
          <p:spPr>
            <a:xfrm>
              <a:off x="5521500" y="2177775"/>
              <a:ext cx="325" cy="325"/>
            </a:xfrm>
            <a:custGeom>
              <a:rect b="b" l="l" r="r" t="t"/>
              <a:pathLst>
                <a:path extrusionOk="0" h="13" w="13">
                  <a:moveTo>
                    <a:pt x="13" y="13"/>
                  </a:moveTo>
                  <a:lnTo>
                    <a:pt x="13" y="13"/>
                  </a:lnTo>
                  <a:lnTo>
                    <a:pt x="1"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4"/>
            <p:cNvSpPr/>
            <p:nvPr/>
          </p:nvSpPr>
          <p:spPr>
            <a:xfrm>
              <a:off x="5521800" y="2178250"/>
              <a:ext cx="600" cy="150"/>
            </a:xfrm>
            <a:custGeom>
              <a:rect b="b" l="l" r="r" t="t"/>
              <a:pathLst>
                <a:path extrusionOk="0" h="6" w="24">
                  <a:moveTo>
                    <a:pt x="20" y="0"/>
                  </a:moveTo>
                  <a:cubicBezTo>
                    <a:pt x="18" y="0"/>
                    <a:pt x="13" y="1"/>
                    <a:pt x="1" y="5"/>
                  </a:cubicBezTo>
                  <a:lnTo>
                    <a:pt x="13" y="5"/>
                  </a:lnTo>
                  <a:cubicBezTo>
                    <a:pt x="13" y="5"/>
                    <a:pt x="23" y="0"/>
                    <a:pt x="2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
            <p:cNvSpPr/>
            <p:nvPr/>
          </p:nvSpPr>
          <p:spPr>
            <a:xfrm>
              <a:off x="5536400" y="2178075"/>
              <a:ext cx="1200" cy="325"/>
            </a:xfrm>
            <a:custGeom>
              <a:rect b="b" l="l" r="r" t="t"/>
              <a:pathLst>
                <a:path extrusionOk="0" h="13" w="48">
                  <a:moveTo>
                    <a:pt x="48" y="1"/>
                  </a:moveTo>
                  <a:cubicBezTo>
                    <a:pt x="24" y="1"/>
                    <a:pt x="12" y="12"/>
                    <a:pt x="0" y="12"/>
                  </a:cubicBezTo>
                  <a:lnTo>
                    <a:pt x="36" y="12"/>
                  </a:lnTo>
                  <a:cubicBezTo>
                    <a:pt x="36" y="12"/>
                    <a:pt x="36" y="1"/>
                    <a:pt x="4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4"/>
            <p:cNvSpPr/>
            <p:nvPr/>
          </p:nvSpPr>
          <p:spPr>
            <a:xfrm>
              <a:off x="5535500" y="2178375"/>
              <a:ext cx="1675" cy="325"/>
            </a:xfrm>
            <a:custGeom>
              <a:rect b="b" l="l" r="r" t="t"/>
              <a:pathLst>
                <a:path extrusionOk="0" h="13" w="67">
                  <a:moveTo>
                    <a:pt x="24" y="0"/>
                  </a:moveTo>
                  <a:cubicBezTo>
                    <a:pt x="1" y="0"/>
                    <a:pt x="36" y="0"/>
                    <a:pt x="24" y="12"/>
                  </a:cubicBezTo>
                  <a:lnTo>
                    <a:pt x="60" y="12"/>
                  </a:lnTo>
                  <a:cubicBezTo>
                    <a:pt x="66" y="6"/>
                    <a:pt x="57" y="6"/>
                    <a:pt x="47" y="6"/>
                  </a:cubicBezTo>
                  <a:cubicBezTo>
                    <a:pt x="36" y="6"/>
                    <a:pt x="24" y="6"/>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4"/>
            <p:cNvSpPr/>
            <p:nvPr/>
          </p:nvSpPr>
          <p:spPr>
            <a:xfrm>
              <a:off x="5534025" y="2181950"/>
              <a:ext cx="2100" cy="625"/>
            </a:xfrm>
            <a:custGeom>
              <a:rect b="b" l="l" r="r" t="t"/>
              <a:pathLst>
                <a:path extrusionOk="0" h="25" w="84">
                  <a:moveTo>
                    <a:pt x="48" y="0"/>
                  </a:moveTo>
                  <a:cubicBezTo>
                    <a:pt x="36" y="6"/>
                    <a:pt x="30" y="9"/>
                    <a:pt x="24" y="9"/>
                  </a:cubicBezTo>
                  <a:cubicBezTo>
                    <a:pt x="18" y="9"/>
                    <a:pt x="12" y="6"/>
                    <a:pt x="0" y="0"/>
                  </a:cubicBezTo>
                  <a:lnTo>
                    <a:pt x="0" y="0"/>
                  </a:lnTo>
                  <a:cubicBezTo>
                    <a:pt x="24" y="12"/>
                    <a:pt x="12" y="12"/>
                    <a:pt x="24" y="24"/>
                  </a:cubicBezTo>
                  <a:lnTo>
                    <a:pt x="71" y="24"/>
                  </a:lnTo>
                  <a:lnTo>
                    <a:pt x="48" y="12"/>
                  </a:lnTo>
                  <a:lnTo>
                    <a:pt x="71" y="12"/>
                  </a:lnTo>
                  <a:cubicBezTo>
                    <a:pt x="83" y="6"/>
                    <a:pt x="74" y="6"/>
                    <a:pt x="64" y="6"/>
                  </a:cubicBezTo>
                  <a:cubicBezTo>
                    <a:pt x="54" y="6"/>
                    <a:pt x="42" y="6"/>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p:nvPr/>
          </p:nvSpPr>
          <p:spPr>
            <a:xfrm>
              <a:off x="5564675" y="2174500"/>
              <a:ext cx="25" cy="325"/>
            </a:xfrm>
            <a:custGeom>
              <a:rect b="b" l="l" r="r" t="t"/>
              <a:pathLst>
                <a:path extrusionOk="0" h="13" w="1">
                  <a:moveTo>
                    <a:pt x="0" y="13"/>
                  </a:moveTo>
                  <a:cubicBezTo>
                    <a:pt x="0" y="13"/>
                    <a:pt x="0" y="13"/>
                    <a:pt x="0" y="1"/>
                  </a:cubicBezTo>
                  <a:lnTo>
                    <a:pt x="0" y="1"/>
                  </a:lnTo>
                  <a:lnTo>
                    <a:pt x="0" y="13"/>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4"/>
            <p:cNvSpPr/>
            <p:nvPr/>
          </p:nvSpPr>
          <p:spPr>
            <a:xfrm>
              <a:off x="5540550" y="2156225"/>
              <a:ext cx="1225" cy="1350"/>
            </a:xfrm>
            <a:custGeom>
              <a:rect b="b" l="l" r="r" t="t"/>
              <a:pathLst>
                <a:path extrusionOk="0" h="54" w="49">
                  <a:moveTo>
                    <a:pt x="28" y="0"/>
                  </a:moveTo>
                  <a:cubicBezTo>
                    <a:pt x="23" y="0"/>
                    <a:pt x="21" y="5"/>
                    <a:pt x="13" y="5"/>
                  </a:cubicBezTo>
                  <a:lnTo>
                    <a:pt x="1" y="53"/>
                  </a:lnTo>
                  <a:cubicBezTo>
                    <a:pt x="25" y="41"/>
                    <a:pt x="1" y="41"/>
                    <a:pt x="13" y="17"/>
                  </a:cubicBezTo>
                  <a:lnTo>
                    <a:pt x="13" y="17"/>
                  </a:lnTo>
                  <a:cubicBezTo>
                    <a:pt x="25" y="17"/>
                    <a:pt x="25" y="41"/>
                    <a:pt x="25" y="41"/>
                  </a:cubicBezTo>
                  <a:cubicBezTo>
                    <a:pt x="49" y="5"/>
                    <a:pt x="1" y="29"/>
                    <a:pt x="37" y="5"/>
                  </a:cubicBezTo>
                  <a:cubicBezTo>
                    <a:pt x="33" y="1"/>
                    <a:pt x="30" y="0"/>
                    <a:pt x="2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4"/>
            <p:cNvSpPr/>
            <p:nvPr/>
          </p:nvSpPr>
          <p:spPr>
            <a:xfrm>
              <a:off x="5562875" y="2170925"/>
              <a:ext cx="1525" cy="2700"/>
            </a:xfrm>
            <a:custGeom>
              <a:rect b="b" l="l" r="r" t="t"/>
              <a:pathLst>
                <a:path extrusionOk="0" h="108" w="61">
                  <a:moveTo>
                    <a:pt x="60" y="1"/>
                  </a:moveTo>
                  <a:cubicBezTo>
                    <a:pt x="38" y="34"/>
                    <a:pt x="26" y="78"/>
                    <a:pt x="5" y="103"/>
                  </a:cubicBezTo>
                  <a:lnTo>
                    <a:pt x="5" y="103"/>
                  </a:lnTo>
                  <a:cubicBezTo>
                    <a:pt x="5" y="103"/>
                    <a:pt x="4" y="103"/>
                    <a:pt x="4" y="103"/>
                  </a:cubicBezTo>
                  <a:cubicBezTo>
                    <a:pt x="2" y="103"/>
                    <a:pt x="1" y="104"/>
                    <a:pt x="1" y="108"/>
                  </a:cubicBezTo>
                  <a:cubicBezTo>
                    <a:pt x="2" y="106"/>
                    <a:pt x="4" y="105"/>
                    <a:pt x="5" y="103"/>
                  </a:cubicBezTo>
                  <a:lnTo>
                    <a:pt x="5" y="103"/>
                  </a:lnTo>
                  <a:cubicBezTo>
                    <a:pt x="9" y="104"/>
                    <a:pt x="13" y="108"/>
                    <a:pt x="13" y="108"/>
                  </a:cubicBezTo>
                  <a:cubicBezTo>
                    <a:pt x="13" y="84"/>
                    <a:pt x="37" y="60"/>
                    <a:pt x="49" y="37"/>
                  </a:cubicBezTo>
                  <a:lnTo>
                    <a:pt x="49" y="48"/>
                  </a:lnTo>
                  <a:cubicBezTo>
                    <a:pt x="60" y="25"/>
                    <a:pt x="60" y="25"/>
                    <a:pt x="6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4"/>
            <p:cNvSpPr/>
            <p:nvPr/>
          </p:nvSpPr>
          <p:spPr>
            <a:xfrm>
              <a:off x="5562875" y="2173600"/>
              <a:ext cx="325" cy="625"/>
            </a:xfrm>
            <a:custGeom>
              <a:rect b="b" l="l" r="r" t="t"/>
              <a:pathLst>
                <a:path extrusionOk="0" h="25" w="13">
                  <a:moveTo>
                    <a:pt x="13" y="1"/>
                  </a:moveTo>
                  <a:cubicBezTo>
                    <a:pt x="1" y="13"/>
                    <a:pt x="1" y="13"/>
                    <a:pt x="1" y="13"/>
                  </a:cubicBezTo>
                  <a:cubicBezTo>
                    <a:pt x="1" y="13"/>
                    <a:pt x="1" y="25"/>
                    <a:pt x="1" y="25"/>
                  </a:cubicBezTo>
                  <a:cubicBezTo>
                    <a:pt x="13" y="13"/>
                    <a:pt x="13" y="13"/>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4"/>
            <p:cNvSpPr/>
            <p:nvPr/>
          </p:nvSpPr>
          <p:spPr>
            <a:xfrm>
              <a:off x="5545025" y="2159025"/>
              <a:ext cx="325" cy="325"/>
            </a:xfrm>
            <a:custGeom>
              <a:rect b="b" l="l" r="r" t="t"/>
              <a:pathLst>
                <a:path extrusionOk="0" h="13" w="13">
                  <a:moveTo>
                    <a:pt x="1" y="1"/>
                  </a:moveTo>
                  <a:lnTo>
                    <a:pt x="12" y="12"/>
                  </a:lnTo>
                  <a:cubicBezTo>
                    <a:pt x="12" y="1"/>
                    <a:pt x="12"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
            <p:cNvSpPr/>
            <p:nvPr/>
          </p:nvSpPr>
          <p:spPr>
            <a:xfrm>
              <a:off x="5566450" y="2174500"/>
              <a:ext cx="325" cy="325"/>
            </a:xfrm>
            <a:custGeom>
              <a:rect b="b" l="l" r="r" t="t"/>
              <a:pathLst>
                <a:path extrusionOk="0" h="13" w="13">
                  <a:moveTo>
                    <a:pt x="1" y="1"/>
                  </a:moveTo>
                  <a:cubicBezTo>
                    <a:pt x="1" y="1"/>
                    <a:pt x="13" y="13"/>
                    <a:pt x="13" y="13"/>
                  </a:cubicBezTo>
                  <a:cubicBezTo>
                    <a:pt x="13" y="13"/>
                    <a:pt x="13" y="13"/>
                    <a:pt x="13" y="13"/>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4"/>
            <p:cNvSpPr/>
            <p:nvPr/>
          </p:nvSpPr>
          <p:spPr>
            <a:xfrm>
              <a:off x="5551275" y="2178375"/>
              <a:ext cx="725" cy="750"/>
            </a:xfrm>
            <a:custGeom>
              <a:rect b="b" l="l" r="r" t="t"/>
              <a:pathLst>
                <a:path extrusionOk="0" h="30" w="29">
                  <a:moveTo>
                    <a:pt x="28" y="10"/>
                  </a:moveTo>
                  <a:cubicBezTo>
                    <a:pt x="28" y="10"/>
                    <a:pt x="27" y="11"/>
                    <a:pt x="24" y="14"/>
                  </a:cubicBezTo>
                  <a:lnTo>
                    <a:pt x="24" y="14"/>
                  </a:lnTo>
                  <a:cubicBezTo>
                    <a:pt x="27" y="12"/>
                    <a:pt x="29" y="10"/>
                    <a:pt x="28" y="10"/>
                  </a:cubicBezTo>
                  <a:close/>
                  <a:moveTo>
                    <a:pt x="12" y="0"/>
                  </a:moveTo>
                  <a:lnTo>
                    <a:pt x="1" y="24"/>
                  </a:lnTo>
                  <a:cubicBezTo>
                    <a:pt x="1" y="28"/>
                    <a:pt x="2" y="30"/>
                    <a:pt x="4" y="30"/>
                  </a:cubicBezTo>
                  <a:cubicBezTo>
                    <a:pt x="7" y="30"/>
                    <a:pt x="12" y="24"/>
                    <a:pt x="12" y="24"/>
                  </a:cubicBezTo>
                  <a:cubicBezTo>
                    <a:pt x="18" y="19"/>
                    <a:pt x="21" y="16"/>
                    <a:pt x="24" y="14"/>
                  </a:cubicBezTo>
                  <a:lnTo>
                    <a:pt x="24" y="14"/>
                  </a:lnTo>
                  <a:cubicBezTo>
                    <a:pt x="22" y="14"/>
                    <a:pt x="21" y="15"/>
                    <a:pt x="20" y="15"/>
                  </a:cubicBezTo>
                  <a:cubicBezTo>
                    <a:pt x="16" y="15"/>
                    <a:pt x="12" y="12"/>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4"/>
            <p:cNvSpPr/>
            <p:nvPr/>
          </p:nvSpPr>
          <p:spPr>
            <a:xfrm>
              <a:off x="5540850" y="2156350"/>
              <a:ext cx="25" cy="25"/>
            </a:xfrm>
            <a:custGeom>
              <a:rect b="b" l="l" r="r" t="t"/>
              <a:pathLst>
                <a:path extrusionOk="0" h="1" w="1">
                  <a:moveTo>
                    <a:pt x="1" y="0"/>
                  </a:moveTo>
                  <a:lnTo>
                    <a:pt x="1" y="0"/>
                  </a:lnTo>
                  <a:lnTo>
                    <a:pt x="1"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4"/>
            <p:cNvSpPr/>
            <p:nvPr/>
          </p:nvSpPr>
          <p:spPr>
            <a:xfrm>
              <a:off x="5564075" y="2174625"/>
              <a:ext cx="625" cy="500"/>
            </a:xfrm>
            <a:custGeom>
              <a:rect b="b" l="l" r="r" t="t"/>
              <a:pathLst>
                <a:path extrusionOk="0" h="20" w="25">
                  <a:moveTo>
                    <a:pt x="5" y="1"/>
                  </a:moveTo>
                  <a:cubicBezTo>
                    <a:pt x="5" y="1"/>
                    <a:pt x="3" y="3"/>
                    <a:pt x="1" y="8"/>
                  </a:cubicBezTo>
                  <a:lnTo>
                    <a:pt x="10" y="12"/>
                  </a:lnTo>
                  <a:lnTo>
                    <a:pt x="10" y="12"/>
                  </a:lnTo>
                  <a:cubicBezTo>
                    <a:pt x="7" y="8"/>
                    <a:pt x="7" y="1"/>
                    <a:pt x="5" y="1"/>
                  </a:cubicBezTo>
                  <a:close/>
                  <a:moveTo>
                    <a:pt x="24" y="8"/>
                  </a:moveTo>
                  <a:cubicBezTo>
                    <a:pt x="20" y="12"/>
                    <a:pt x="17" y="14"/>
                    <a:pt x="14" y="14"/>
                  </a:cubicBezTo>
                  <a:lnTo>
                    <a:pt x="14" y="14"/>
                  </a:lnTo>
                  <a:lnTo>
                    <a:pt x="10" y="12"/>
                  </a:lnTo>
                  <a:lnTo>
                    <a:pt x="10" y="12"/>
                  </a:lnTo>
                  <a:cubicBezTo>
                    <a:pt x="11" y="14"/>
                    <a:pt x="12" y="14"/>
                    <a:pt x="13" y="14"/>
                  </a:cubicBezTo>
                  <a:cubicBezTo>
                    <a:pt x="14" y="14"/>
                    <a:pt x="14" y="14"/>
                    <a:pt x="14" y="14"/>
                  </a:cubicBezTo>
                  <a:lnTo>
                    <a:pt x="14" y="14"/>
                  </a:lnTo>
                  <a:lnTo>
                    <a:pt x="24" y="19"/>
                  </a:lnTo>
                  <a:lnTo>
                    <a:pt x="24" y="8"/>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4"/>
            <p:cNvSpPr/>
            <p:nvPr/>
          </p:nvSpPr>
          <p:spPr>
            <a:xfrm>
              <a:off x="5284275" y="2152475"/>
              <a:ext cx="327450" cy="249875"/>
            </a:xfrm>
            <a:custGeom>
              <a:rect b="b" l="l" r="r" t="t"/>
              <a:pathLst>
                <a:path extrusionOk="0" h="9995" w="13098">
                  <a:moveTo>
                    <a:pt x="9680" y="1"/>
                  </a:moveTo>
                  <a:cubicBezTo>
                    <a:pt x="9671" y="1"/>
                    <a:pt x="9648" y="1"/>
                    <a:pt x="9628" y="6"/>
                  </a:cubicBezTo>
                  <a:lnTo>
                    <a:pt x="9628" y="6"/>
                  </a:lnTo>
                  <a:cubicBezTo>
                    <a:pt x="9652" y="6"/>
                    <a:pt x="9688" y="1"/>
                    <a:pt x="9680" y="1"/>
                  </a:cubicBezTo>
                  <a:close/>
                  <a:moveTo>
                    <a:pt x="9609" y="13"/>
                  </a:moveTo>
                  <a:cubicBezTo>
                    <a:pt x="9601" y="13"/>
                    <a:pt x="9603" y="13"/>
                    <a:pt x="9609" y="13"/>
                  </a:cubicBezTo>
                  <a:lnTo>
                    <a:pt x="9609" y="13"/>
                  </a:lnTo>
                  <a:cubicBezTo>
                    <a:pt x="9609" y="13"/>
                    <a:pt x="9609" y="13"/>
                    <a:pt x="9609" y="13"/>
                  </a:cubicBezTo>
                  <a:close/>
                  <a:moveTo>
                    <a:pt x="9609" y="1"/>
                  </a:moveTo>
                  <a:lnTo>
                    <a:pt x="9609" y="1"/>
                  </a:lnTo>
                  <a:cubicBezTo>
                    <a:pt x="9597" y="13"/>
                    <a:pt x="9573" y="13"/>
                    <a:pt x="9549" y="13"/>
                  </a:cubicBezTo>
                  <a:cubicBezTo>
                    <a:pt x="9549" y="13"/>
                    <a:pt x="9538" y="24"/>
                    <a:pt x="9561" y="24"/>
                  </a:cubicBezTo>
                  <a:lnTo>
                    <a:pt x="9573" y="13"/>
                  </a:lnTo>
                  <a:lnTo>
                    <a:pt x="9609" y="13"/>
                  </a:lnTo>
                  <a:cubicBezTo>
                    <a:pt x="9615" y="10"/>
                    <a:pt x="9621" y="8"/>
                    <a:pt x="9628" y="6"/>
                  </a:cubicBezTo>
                  <a:lnTo>
                    <a:pt x="9628" y="6"/>
                  </a:lnTo>
                  <a:cubicBezTo>
                    <a:pt x="9627" y="6"/>
                    <a:pt x="9626" y="6"/>
                    <a:pt x="9625" y="6"/>
                  </a:cubicBezTo>
                  <a:cubicBezTo>
                    <a:pt x="9613" y="6"/>
                    <a:pt x="9605" y="5"/>
                    <a:pt x="9609" y="1"/>
                  </a:cubicBezTo>
                  <a:close/>
                  <a:moveTo>
                    <a:pt x="9692" y="9"/>
                  </a:moveTo>
                  <a:cubicBezTo>
                    <a:pt x="9683" y="9"/>
                    <a:pt x="9672" y="10"/>
                    <a:pt x="9657" y="13"/>
                  </a:cubicBezTo>
                  <a:lnTo>
                    <a:pt x="9657" y="24"/>
                  </a:lnTo>
                  <a:cubicBezTo>
                    <a:pt x="9649" y="17"/>
                    <a:pt x="9621" y="14"/>
                    <a:pt x="9609" y="13"/>
                  </a:cubicBezTo>
                  <a:lnTo>
                    <a:pt x="9609" y="13"/>
                  </a:lnTo>
                  <a:cubicBezTo>
                    <a:pt x="9608" y="24"/>
                    <a:pt x="9573" y="24"/>
                    <a:pt x="9561" y="24"/>
                  </a:cubicBezTo>
                  <a:cubicBezTo>
                    <a:pt x="9559" y="27"/>
                    <a:pt x="9561" y="28"/>
                    <a:pt x="9565" y="28"/>
                  </a:cubicBezTo>
                  <a:cubicBezTo>
                    <a:pt x="9577" y="28"/>
                    <a:pt x="9608" y="21"/>
                    <a:pt x="9623" y="21"/>
                  </a:cubicBezTo>
                  <a:cubicBezTo>
                    <a:pt x="9629" y="21"/>
                    <a:pt x="9633" y="22"/>
                    <a:pt x="9633" y="24"/>
                  </a:cubicBezTo>
                  <a:lnTo>
                    <a:pt x="9621" y="24"/>
                  </a:lnTo>
                  <a:cubicBezTo>
                    <a:pt x="9645" y="36"/>
                    <a:pt x="9645" y="36"/>
                    <a:pt x="9692" y="36"/>
                  </a:cubicBezTo>
                  <a:cubicBezTo>
                    <a:pt x="9700" y="32"/>
                    <a:pt x="9708" y="31"/>
                    <a:pt x="9716" y="31"/>
                  </a:cubicBezTo>
                  <a:cubicBezTo>
                    <a:pt x="9732" y="31"/>
                    <a:pt x="9748" y="36"/>
                    <a:pt x="9764" y="36"/>
                  </a:cubicBezTo>
                  <a:cubicBezTo>
                    <a:pt x="9776" y="30"/>
                    <a:pt x="9761" y="30"/>
                    <a:pt x="9750" y="30"/>
                  </a:cubicBezTo>
                  <a:cubicBezTo>
                    <a:pt x="9740" y="30"/>
                    <a:pt x="9734" y="30"/>
                    <a:pt x="9764" y="24"/>
                  </a:cubicBezTo>
                  <a:lnTo>
                    <a:pt x="9788" y="13"/>
                  </a:lnTo>
                  <a:lnTo>
                    <a:pt x="9788" y="13"/>
                  </a:lnTo>
                  <a:cubicBezTo>
                    <a:pt x="9773" y="15"/>
                    <a:pt x="9761" y="16"/>
                    <a:pt x="9752" y="16"/>
                  </a:cubicBezTo>
                  <a:cubicBezTo>
                    <a:pt x="9727" y="16"/>
                    <a:pt x="9718" y="9"/>
                    <a:pt x="9692" y="9"/>
                  </a:cubicBezTo>
                  <a:close/>
                  <a:moveTo>
                    <a:pt x="9692" y="36"/>
                  </a:moveTo>
                  <a:cubicBezTo>
                    <a:pt x="9645" y="36"/>
                    <a:pt x="9704" y="36"/>
                    <a:pt x="9680" y="48"/>
                  </a:cubicBezTo>
                  <a:lnTo>
                    <a:pt x="9728" y="36"/>
                  </a:lnTo>
                  <a:close/>
                  <a:moveTo>
                    <a:pt x="9823" y="84"/>
                  </a:moveTo>
                  <a:cubicBezTo>
                    <a:pt x="9817" y="84"/>
                    <a:pt x="9812" y="84"/>
                    <a:pt x="9807" y="85"/>
                  </a:cubicBezTo>
                  <a:lnTo>
                    <a:pt x="9807" y="85"/>
                  </a:lnTo>
                  <a:cubicBezTo>
                    <a:pt x="9795" y="88"/>
                    <a:pt x="9793" y="89"/>
                    <a:pt x="9796" y="89"/>
                  </a:cubicBezTo>
                  <a:cubicBezTo>
                    <a:pt x="9802" y="89"/>
                    <a:pt x="9831" y="84"/>
                    <a:pt x="9823" y="84"/>
                  </a:cubicBezTo>
                  <a:close/>
                  <a:moveTo>
                    <a:pt x="9728" y="84"/>
                  </a:moveTo>
                  <a:cubicBezTo>
                    <a:pt x="9716" y="90"/>
                    <a:pt x="9695" y="90"/>
                    <a:pt x="9672" y="90"/>
                  </a:cubicBezTo>
                  <a:cubicBezTo>
                    <a:pt x="9648" y="90"/>
                    <a:pt x="9621" y="90"/>
                    <a:pt x="9597" y="96"/>
                  </a:cubicBezTo>
                  <a:lnTo>
                    <a:pt x="9597" y="85"/>
                  </a:lnTo>
                  <a:lnTo>
                    <a:pt x="9597" y="85"/>
                  </a:lnTo>
                  <a:cubicBezTo>
                    <a:pt x="9617" y="87"/>
                    <a:pt x="9634" y="89"/>
                    <a:pt x="9650" y="89"/>
                  </a:cubicBezTo>
                  <a:cubicBezTo>
                    <a:pt x="9663" y="89"/>
                    <a:pt x="9676" y="88"/>
                    <a:pt x="9692" y="84"/>
                  </a:cubicBezTo>
                  <a:close/>
                  <a:moveTo>
                    <a:pt x="9990" y="132"/>
                  </a:moveTo>
                  <a:cubicBezTo>
                    <a:pt x="9988" y="134"/>
                    <a:pt x="9986" y="137"/>
                    <a:pt x="9984" y="140"/>
                  </a:cubicBezTo>
                  <a:lnTo>
                    <a:pt x="9984" y="140"/>
                  </a:lnTo>
                  <a:cubicBezTo>
                    <a:pt x="9986" y="137"/>
                    <a:pt x="9988" y="135"/>
                    <a:pt x="9990" y="132"/>
                  </a:cubicBezTo>
                  <a:close/>
                  <a:moveTo>
                    <a:pt x="9657" y="137"/>
                  </a:moveTo>
                  <a:cubicBezTo>
                    <a:pt x="9657" y="139"/>
                    <a:pt x="9657" y="141"/>
                    <a:pt x="9657" y="143"/>
                  </a:cubicBezTo>
                  <a:lnTo>
                    <a:pt x="9645" y="143"/>
                  </a:lnTo>
                  <a:cubicBezTo>
                    <a:pt x="9647" y="141"/>
                    <a:pt x="9651" y="139"/>
                    <a:pt x="9657" y="137"/>
                  </a:cubicBezTo>
                  <a:close/>
                  <a:moveTo>
                    <a:pt x="9752" y="155"/>
                  </a:moveTo>
                  <a:cubicBezTo>
                    <a:pt x="9752" y="155"/>
                    <a:pt x="9752" y="155"/>
                    <a:pt x="9752" y="167"/>
                  </a:cubicBezTo>
                  <a:cubicBezTo>
                    <a:pt x="9740" y="167"/>
                    <a:pt x="9740" y="167"/>
                    <a:pt x="9740" y="155"/>
                  </a:cubicBezTo>
                  <a:close/>
                  <a:moveTo>
                    <a:pt x="9800" y="143"/>
                  </a:moveTo>
                  <a:cubicBezTo>
                    <a:pt x="9800" y="143"/>
                    <a:pt x="9788" y="143"/>
                    <a:pt x="9788" y="155"/>
                  </a:cubicBezTo>
                  <a:cubicBezTo>
                    <a:pt x="9788" y="155"/>
                    <a:pt x="9788" y="155"/>
                    <a:pt x="9788" y="167"/>
                  </a:cubicBezTo>
                  <a:lnTo>
                    <a:pt x="9776" y="167"/>
                  </a:lnTo>
                  <a:cubicBezTo>
                    <a:pt x="9776" y="155"/>
                    <a:pt x="9776" y="155"/>
                    <a:pt x="9776" y="155"/>
                  </a:cubicBezTo>
                  <a:cubicBezTo>
                    <a:pt x="9776" y="143"/>
                    <a:pt x="9788" y="143"/>
                    <a:pt x="9800" y="143"/>
                  </a:cubicBezTo>
                  <a:close/>
                  <a:moveTo>
                    <a:pt x="9859" y="179"/>
                  </a:moveTo>
                  <a:cubicBezTo>
                    <a:pt x="9847" y="191"/>
                    <a:pt x="9847" y="191"/>
                    <a:pt x="9835" y="203"/>
                  </a:cubicBezTo>
                  <a:cubicBezTo>
                    <a:pt x="9835" y="203"/>
                    <a:pt x="9835" y="191"/>
                    <a:pt x="9835" y="191"/>
                  </a:cubicBezTo>
                  <a:lnTo>
                    <a:pt x="9847" y="191"/>
                  </a:lnTo>
                  <a:cubicBezTo>
                    <a:pt x="9847" y="179"/>
                    <a:pt x="9847" y="179"/>
                    <a:pt x="9859" y="179"/>
                  </a:cubicBezTo>
                  <a:close/>
                  <a:moveTo>
                    <a:pt x="9514" y="288"/>
                  </a:moveTo>
                  <a:cubicBezTo>
                    <a:pt x="9507" y="290"/>
                    <a:pt x="9501" y="293"/>
                    <a:pt x="9490" y="298"/>
                  </a:cubicBezTo>
                  <a:cubicBezTo>
                    <a:pt x="9500" y="295"/>
                    <a:pt x="9508" y="291"/>
                    <a:pt x="9514" y="288"/>
                  </a:cubicBezTo>
                  <a:close/>
                  <a:moveTo>
                    <a:pt x="9573" y="286"/>
                  </a:moveTo>
                  <a:cubicBezTo>
                    <a:pt x="9573" y="286"/>
                    <a:pt x="9549" y="286"/>
                    <a:pt x="9538" y="298"/>
                  </a:cubicBezTo>
                  <a:cubicBezTo>
                    <a:pt x="9557" y="289"/>
                    <a:pt x="9560" y="287"/>
                    <a:pt x="9573" y="286"/>
                  </a:cubicBezTo>
                  <a:lnTo>
                    <a:pt x="9573" y="286"/>
                  </a:lnTo>
                  <a:cubicBezTo>
                    <a:pt x="9573" y="286"/>
                    <a:pt x="9573" y="286"/>
                    <a:pt x="9573" y="286"/>
                  </a:cubicBezTo>
                  <a:close/>
                  <a:moveTo>
                    <a:pt x="11193" y="608"/>
                  </a:moveTo>
                  <a:cubicBezTo>
                    <a:pt x="11193" y="627"/>
                    <a:pt x="11185" y="661"/>
                    <a:pt x="11170" y="680"/>
                  </a:cubicBezTo>
                  <a:lnTo>
                    <a:pt x="11170" y="680"/>
                  </a:lnTo>
                  <a:cubicBezTo>
                    <a:pt x="11170" y="680"/>
                    <a:pt x="11169" y="679"/>
                    <a:pt x="11169" y="679"/>
                  </a:cubicBezTo>
                  <a:lnTo>
                    <a:pt x="11169" y="679"/>
                  </a:lnTo>
                  <a:lnTo>
                    <a:pt x="11169" y="681"/>
                  </a:lnTo>
                  <a:lnTo>
                    <a:pt x="11169" y="681"/>
                  </a:lnTo>
                  <a:cubicBezTo>
                    <a:pt x="11170" y="680"/>
                    <a:pt x="11170" y="680"/>
                    <a:pt x="11170" y="680"/>
                  </a:cubicBezTo>
                  <a:lnTo>
                    <a:pt x="11170" y="680"/>
                  </a:lnTo>
                  <a:cubicBezTo>
                    <a:pt x="11172" y="680"/>
                    <a:pt x="11174" y="681"/>
                    <a:pt x="11176" y="681"/>
                  </a:cubicBezTo>
                  <a:cubicBezTo>
                    <a:pt x="11205" y="681"/>
                    <a:pt x="11206" y="620"/>
                    <a:pt x="11228" y="620"/>
                  </a:cubicBezTo>
                  <a:cubicBezTo>
                    <a:pt x="11228" y="615"/>
                    <a:pt x="11227" y="614"/>
                    <a:pt x="11225" y="614"/>
                  </a:cubicBezTo>
                  <a:cubicBezTo>
                    <a:pt x="11220" y="614"/>
                    <a:pt x="11208" y="627"/>
                    <a:pt x="11200" y="627"/>
                  </a:cubicBezTo>
                  <a:cubicBezTo>
                    <a:pt x="11196" y="627"/>
                    <a:pt x="11193" y="622"/>
                    <a:pt x="11193" y="608"/>
                  </a:cubicBezTo>
                  <a:close/>
                  <a:moveTo>
                    <a:pt x="9526" y="727"/>
                  </a:moveTo>
                  <a:cubicBezTo>
                    <a:pt x="9526" y="727"/>
                    <a:pt x="9371" y="751"/>
                    <a:pt x="9407" y="751"/>
                  </a:cubicBezTo>
                  <a:lnTo>
                    <a:pt x="9549" y="727"/>
                  </a:lnTo>
                  <a:close/>
                  <a:moveTo>
                    <a:pt x="10335" y="751"/>
                  </a:moveTo>
                  <a:lnTo>
                    <a:pt x="10311" y="763"/>
                  </a:lnTo>
                  <a:lnTo>
                    <a:pt x="10335" y="763"/>
                  </a:lnTo>
                  <a:cubicBezTo>
                    <a:pt x="10335" y="759"/>
                    <a:pt x="10335" y="756"/>
                    <a:pt x="10335" y="754"/>
                  </a:cubicBezTo>
                  <a:cubicBezTo>
                    <a:pt x="10335" y="754"/>
                    <a:pt x="10335" y="753"/>
                    <a:pt x="10335" y="751"/>
                  </a:cubicBezTo>
                  <a:close/>
                  <a:moveTo>
                    <a:pt x="11443" y="751"/>
                  </a:moveTo>
                  <a:cubicBezTo>
                    <a:pt x="11437" y="751"/>
                    <a:pt x="11426" y="767"/>
                    <a:pt x="11416" y="779"/>
                  </a:cubicBezTo>
                  <a:lnTo>
                    <a:pt x="11416" y="779"/>
                  </a:lnTo>
                  <a:cubicBezTo>
                    <a:pt x="11424" y="773"/>
                    <a:pt x="11433" y="764"/>
                    <a:pt x="11443" y="751"/>
                  </a:cubicBezTo>
                  <a:close/>
                  <a:moveTo>
                    <a:pt x="11443" y="834"/>
                  </a:moveTo>
                  <a:cubicBezTo>
                    <a:pt x="11433" y="839"/>
                    <a:pt x="11427" y="846"/>
                    <a:pt x="11425" y="851"/>
                  </a:cubicBezTo>
                  <a:lnTo>
                    <a:pt x="11425" y="851"/>
                  </a:lnTo>
                  <a:cubicBezTo>
                    <a:pt x="11431" y="848"/>
                    <a:pt x="11437" y="843"/>
                    <a:pt x="11443" y="834"/>
                  </a:cubicBezTo>
                  <a:close/>
                  <a:moveTo>
                    <a:pt x="9728" y="894"/>
                  </a:moveTo>
                  <a:cubicBezTo>
                    <a:pt x="9726" y="894"/>
                    <a:pt x="9724" y="894"/>
                    <a:pt x="9722" y="894"/>
                  </a:cubicBezTo>
                  <a:lnTo>
                    <a:pt x="9722" y="894"/>
                  </a:lnTo>
                  <a:cubicBezTo>
                    <a:pt x="9717" y="895"/>
                    <a:pt x="9712" y="897"/>
                    <a:pt x="9715" y="897"/>
                  </a:cubicBezTo>
                  <a:cubicBezTo>
                    <a:pt x="9718" y="897"/>
                    <a:pt x="9725" y="896"/>
                    <a:pt x="9740" y="894"/>
                  </a:cubicBezTo>
                  <a:close/>
                  <a:moveTo>
                    <a:pt x="9538" y="870"/>
                  </a:moveTo>
                  <a:cubicBezTo>
                    <a:pt x="9454" y="882"/>
                    <a:pt x="9549" y="882"/>
                    <a:pt x="9514" y="882"/>
                  </a:cubicBezTo>
                  <a:cubicBezTo>
                    <a:pt x="9514" y="894"/>
                    <a:pt x="9514" y="894"/>
                    <a:pt x="9514" y="894"/>
                  </a:cubicBezTo>
                  <a:cubicBezTo>
                    <a:pt x="9502" y="882"/>
                    <a:pt x="9478" y="882"/>
                    <a:pt x="9442" y="882"/>
                  </a:cubicBezTo>
                  <a:cubicBezTo>
                    <a:pt x="9442" y="888"/>
                    <a:pt x="9463" y="888"/>
                    <a:pt x="9480" y="888"/>
                  </a:cubicBezTo>
                  <a:cubicBezTo>
                    <a:pt x="9496" y="888"/>
                    <a:pt x="9508" y="888"/>
                    <a:pt x="9490" y="894"/>
                  </a:cubicBezTo>
                  <a:cubicBezTo>
                    <a:pt x="9514" y="894"/>
                    <a:pt x="9442" y="905"/>
                    <a:pt x="9442" y="917"/>
                  </a:cubicBezTo>
                  <a:cubicBezTo>
                    <a:pt x="9466" y="917"/>
                    <a:pt x="9506" y="912"/>
                    <a:pt x="9526" y="912"/>
                  </a:cubicBezTo>
                  <a:cubicBezTo>
                    <a:pt x="9536" y="912"/>
                    <a:pt x="9542" y="913"/>
                    <a:pt x="9538" y="917"/>
                  </a:cubicBezTo>
                  <a:lnTo>
                    <a:pt x="9478" y="917"/>
                  </a:lnTo>
                  <a:cubicBezTo>
                    <a:pt x="9478" y="923"/>
                    <a:pt x="9496" y="923"/>
                    <a:pt x="9514" y="923"/>
                  </a:cubicBezTo>
                  <a:cubicBezTo>
                    <a:pt x="9532" y="923"/>
                    <a:pt x="9549" y="923"/>
                    <a:pt x="9549" y="929"/>
                  </a:cubicBezTo>
                  <a:cubicBezTo>
                    <a:pt x="9561" y="917"/>
                    <a:pt x="9597" y="917"/>
                    <a:pt x="9609" y="917"/>
                  </a:cubicBezTo>
                  <a:cubicBezTo>
                    <a:pt x="9633" y="917"/>
                    <a:pt x="9633" y="917"/>
                    <a:pt x="9621" y="929"/>
                  </a:cubicBezTo>
                  <a:lnTo>
                    <a:pt x="9657" y="929"/>
                  </a:lnTo>
                  <a:cubicBezTo>
                    <a:pt x="9692" y="917"/>
                    <a:pt x="9621" y="917"/>
                    <a:pt x="9668" y="905"/>
                  </a:cubicBezTo>
                  <a:lnTo>
                    <a:pt x="9668" y="905"/>
                  </a:lnTo>
                  <a:lnTo>
                    <a:pt x="9621" y="917"/>
                  </a:lnTo>
                  <a:cubicBezTo>
                    <a:pt x="9626" y="912"/>
                    <a:pt x="9639" y="907"/>
                    <a:pt x="9653" y="902"/>
                  </a:cubicBezTo>
                  <a:lnTo>
                    <a:pt x="9653" y="902"/>
                  </a:lnTo>
                  <a:cubicBezTo>
                    <a:pt x="9640" y="904"/>
                    <a:pt x="9625" y="905"/>
                    <a:pt x="9609" y="905"/>
                  </a:cubicBezTo>
                  <a:cubicBezTo>
                    <a:pt x="9633" y="894"/>
                    <a:pt x="9621" y="894"/>
                    <a:pt x="9633" y="894"/>
                  </a:cubicBezTo>
                  <a:cubicBezTo>
                    <a:pt x="9597" y="882"/>
                    <a:pt x="9526" y="882"/>
                    <a:pt x="9538" y="870"/>
                  </a:cubicBezTo>
                  <a:close/>
                  <a:moveTo>
                    <a:pt x="9692" y="917"/>
                  </a:moveTo>
                  <a:lnTo>
                    <a:pt x="9692" y="917"/>
                  </a:lnTo>
                  <a:cubicBezTo>
                    <a:pt x="9657" y="929"/>
                    <a:pt x="9704" y="929"/>
                    <a:pt x="9704" y="929"/>
                  </a:cubicBezTo>
                  <a:lnTo>
                    <a:pt x="9692" y="917"/>
                  </a:lnTo>
                  <a:close/>
                  <a:moveTo>
                    <a:pt x="9764" y="929"/>
                  </a:moveTo>
                  <a:lnTo>
                    <a:pt x="9764" y="929"/>
                  </a:lnTo>
                  <a:cubicBezTo>
                    <a:pt x="9785" y="940"/>
                    <a:pt x="9741" y="950"/>
                    <a:pt x="9706" y="953"/>
                  </a:cubicBezTo>
                  <a:lnTo>
                    <a:pt x="9706" y="953"/>
                  </a:lnTo>
                  <a:lnTo>
                    <a:pt x="9740" y="941"/>
                  </a:lnTo>
                  <a:lnTo>
                    <a:pt x="9716" y="941"/>
                  </a:lnTo>
                  <a:cubicBezTo>
                    <a:pt x="9716" y="941"/>
                    <a:pt x="9740" y="941"/>
                    <a:pt x="9764" y="929"/>
                  </a:cubicBezTo>
                  <a:close/>
                  <a:moveTo>
                    <a:pt x="10663" y="985"/>
                  </a:moveTo>
                  <a:cubicBezTo>
                    <a:pt x="10661" y="986"/>
                    <a:pt x="10659" y="987"/>
                    <a:pt x="10657" y="989"/>
                  </a:cubicBezTo>
                  <a:cubicBezTo>
                    <a:pt x="10659" y="988"/>
                    <a:pt x="10661" y="986"/>
                    <a:pt x="10663" y="985"/>
                  </a:cubicBezTo>
                  <a:close/>
                  <a:moveTo>
                    <a:pt x="9524" y="984"/>
                  </a:moveTo>
                  <a:cubicBezTo>
                    <a:pt x="9533" y="984"/>
                    <a:pt x="9543" y="985"/>
                    <a:pt x="9549" y="989"/>
                  </a:cubicBezTo>
                  <a:lnTo>
                    <a:pt x="9526" y="989"/>
                  </a:lnTo>
                  <a:cubicBezTo>
                    <a:pt x="9514" y="995"/>
                    <a:pt x="9499" y="995"/>
                    <a:pt x="9484" y="995"/>
                  </a:cubicBezTo>
                  <a:cubicBezTo>
                    <a:pt x="9478" y="995"/>
                    <a:pt x="9473" y="995"/>
                    <a:pt x="9467" y="995"/>
                  </a:cubicBezTo>
                  <a:lnTo>
                    <a:pt x="9467" y="995"/>
                  </a:lnTo>
                  <a:cubicBezTo>
                    <a:pt x="9484" y="989"/>
                    <a:pt x="9505" y="984"/>
                    <a:pt x="9524" y="984"/>
                  </a:cubicBezTo>
                  <a:close/>
                  <a:moveTo>
                    <a:pt x="9585" y="1036"/>
                  </a:moveTo>
                  <a:lnTo>
                    <a:pt x="9585" y="1036"/>
                  </a:lnTo>
                  <a:cubicBezTo>
                    <a:pt x="9585" y="1036"/>
                    <a:pt x="9585" y="1037"/>
                    <a:pt x="9585" y="1037"/>
                  </a:cubicBezTo>
                  <a:lnTo>
                    <a:pt x="9585" y="1037"/>
                  </a:lnTo>
                  <a:cubicBezTo>
                    <a:pt x="9585" y="1037"/>
                    <a:pt x="9585" y="1037"/>
                    <a:pt x="9585" y="1037"/>
                  </a:cubicBezTo>
                  <a:lnTo>
                    <a:pt x="9585" y="1037"/>
                  </a:lnTo>
                  <a:cubicBezTo>
                    <a:pt x="9585" y="1037"/>
                    <a:pt x="9585" y="1036"/>
                    <a:pt x="9585" y="1036"/>
                  </a:cubicBezTo>
                  <a:close/>
                  <a:moveTo>
                    <a:pt x="9585" y="1037"/>
                  </a:moveTo>
                  <a:cubicBezTo>
                    <a:pt x="9565" y="1037"/>
                    <a:pt x="9530" y="1039"/>
                    <a:pt x="9502" y="1048"/>
                  </a:cubicBezTo>
                  <a:cubicBezTo>
                    <a:pt x="9514" y="1048"/>
                    <a:pt x="9561" y="1048"/>
                    <a:pt x="9585" y="1037"/>
                  </a:cubicBezTo>
                  <a:close/>
                  <a:moveTo>
                    <a:pt x="10133" y="1057"/>
                  </a:moveTo>
                  <a:cubicBezTo>
                    <a:pt x="10127" y="1057"/>
                    <a:pt x="10115" y="1059"/>
                    <a:pt x="10103" y="1060"/>
                  </a:cubicBezTo>
                  <a:lnTo>
                    <a:pt x="10133" y="1060"/>
                  </a:lnTo>
                  <a:cubicBezTo>
                    <a:pt x="10138" y="1058"/>
                    <a:pt x="10137" y="1057"/>
                    <a:pt x="10133" y="1057"/>
                  </a:cubicBezTo>
                  <a:close/>
                  <a:moveTo>
                    <a:pt x="10097" y="1060"/>
                  </a:moveTo>
                  <a:cubicBezTo>
                    <a:pt x="10097" y="1061"/>
                    <a:pt x="10097" y="1061"/>
                    <a:pt x="10096" y="1061"/>
                  </a:cubicBezTo>
                  <a:lnTo>
                    <a:pt x="10096" y="1061"/>
                  </a:lnTo>
                  <a:cubicBezTo>
                    <a:pt x="10099" y="1061"/>
                    <a:pt x="10101" y="1061"/>
                    <a:pt x="10103" y="1060"/>
                  </a:cubicBezTo>
                  <a:close/>
                  <a:moveTo>
                    <a:pt x="10736" y="1058"/>
                  </a:moveTo>
                  <a:cubicBezTo>
                    <a:pt x="10733" y="1059"/>
                    <a:pt x="10731" y="1059"/>
                    <a:pt x="10728" y="1060"/>
                  </a:cubicBezTo>
                  <a:cubicBezTo>
                    <a:pt x="10728" y="1064"/>
                    <a:pt x="10726" y="1069"/>
                    <a:pt x="10724" y="1074"/>
                  </a:cubicBezTo>
                  <a:lnTo>
                    <a:pt x="10724" y="1074"/>
                  </a:lnTo>
                  <a:lnTo>
                    <a:pt x="10736" y="1058"/>
                  </a:lnTo>
                  <a:close/>
                  <a:moveTo>
                    <a:pt x="10724" y="1074"/>
                  </a:moveTo>
                  <a:lnTo>
                    <a:pt x="10716" y="1084"/>
                  </a:lnTo>
                  <a:cubicBezTo>
                    <a:pt x="10713" y="1090"/>
                    <a:pt x="10713" y="1092"/>
                    <a:pt x="10713" y="1092"/>
                  </a:cubicBezTo>
                  <a:cubicBezTo>
                    <a:pt x="10714" y="1092"/>
                    <a:pt x="10720" y="1083"/>
                    <a:pt x="10724" y="1074"/>
                  </a:cubicBezTo>
                  <a:close/>
                  <a:moveTo>
                    <a:pt x="9585" y="1084"/>
                  </a:moveTo>
                  <a:cubicBezTo>
                    <a:pt x="9621" y="1084"/>
                    <a:pt x="9597" y="1096"/>
                    <a:pt x="9585" y="1096"/>
                  </a:cubicBezTo>
                  <a:cubicBezTo>
                    <a:pt x="9585" y="1096"/>
                    <a:pt x="9563" y="1096"/>
                    <a:pt x="9572" y="1085"/>
                  </a:cubicBezTo>
                  <a:lnTo>
                    <a:pt x="9572" y="1085"/>
                  </a:lnTo>
                  <a:cubicBezTo>
                    <a:pt x="9576" y="1085"/>
                    <a:pt x="9580" y="1084"/>
                    <a:pt x="9585" y="1084"/>
                  </a:cubicBezTo>
                  <a:close/>
                  <a:moveTo>
                    <a:pt x="10097" y="1167"/>
                  </a:moveTo>
                  <a:lnTo>
                    <a:pt x="10062" y="1179"/>
                  </a:lnTo>
                  <a:lnTo>
                    <a:pt x="10062" y="1179"/>
                  </a:lnTo>
                  <a:cubicBezTo>
                    <a:pt x="10062" y="1179"/>
                    <a:pt x="10062" y="1179"/>
                    <a:pt x="10062" y="1179"/>
                  </a:cubicBezTo>
                  <a:lnTo>
                    <a:pt x="10062" y="1179"/>
                  </a:lnTo>
                  <a:lnTo>
                    <a:pt x="10061" y="1179"/>
                  </a:lnTo>
                  <a:lnTo>
                    <a:pt x="10061" y="1179"/>
                  </a:lnTo>
                  <a:lnTo>
                    <a:pt x="10062" y="1179"/>
                  </a:lnTo>
                  <a:lnTo>
                    <a:pt x="10062" y="1179"/>
                  </a:lnTo>
                  <a:cubicBezTo>
                    <a:pt x="10065" y="1179"/>
                    <a:pt x="10069" y="1179"/>
                    <a:pt x="10073" y="1179"/>
                  </a:cubicBezTo>
                  <a:lnTo>
                    <a:pt x="10097" y="1167"/>
                  </a:lnTo>
                  <a:close/>
                  <a:moveTo>
                    <a:pt x="10966" y="1191"/>
                  </a:moveTo>
                  <a:lnTo>
                    <a:pt x="10966" y="1203"/>
                  </a:lnTo>
                  <a:cubicBezTo>
                    <a:pt x="10967" y="1199"/>
                    <a:pt x="10967" y="1195"/>
                    <a:pt x="10967" y="1192"/>
                  </a:cubicBezTo>
                  <a:lnTo>
                    <a:pt x="10967" y="1192"/>
                  </a:lnTo>
                  <a:cubicBezTo>
                    <a:pt x="10967" y="1192"/>
                    <a:pt x="10967" y="1191"/>
                    <a:pt x="10966" y="1191"/>
                  </a:cubicBezTo>
                  <a:close/>
                  <a:moveTo>
                    <a:pt x="9371" y="1441"/>
                  </a:moveTo>
                  <a:cubicBezTo>
                    <a:pt x="9359" y="1441"/>
                    <a:pt x="9359" y="1453"/>
                    <a:pt x="9359" y="1465"/>
                  </a:cubicBezTo>
                  <a:lnTo>
                    <a:pt x="9371" y="1441"/>
                  </a:lnTo>
                  <a:close/>
                  <a:moveTo>
                    <a:pt x="9657" y="1477"/>
                  </a:moveTo>
                  <a:cubicBezTo>
                    <a:pt x="9657" y="1477"/>
                    <a:pt x="9645" y="1489"/>
                    <a:pt x="9645" y="1489"/>
                  </a:cubicBezTo>
                  <a:cubicBezTo>
                    <a:pt x="9645" y="1489"/>
                    <a:pt x="9645" y="1477"/>
                    <a:pt x="9645" y="1477"/>
                  </a:cubicBezTo>
                  <a:close/>
                  <a:moveTo>
                    <a:pt x="9502" y="1417"/>
                  </a:moveTo>
                  <a:cubicBezTo>
                    <a:pt x="9502" y="1417"/>
                    <a:pt x="9490" y="1429"/>
                    <a:pt x="9490" y="1441"/>
                  </a:cubicBezTo>
                  <a:lnTo>
                    <a:pt x="9494" y="1445"/>
                  </a:lnTo>
                  <a:lnTo>
                    <a:pt x="9494" y="1445"/>
                  </a:lnTo>
                  <a:cubicBezTo>
                    <a:pt x="9494" y="1445"/>
                    <a:pt x="9493" y="1445"/>
                    <a:pt x="9493" y="1445"/>
                  </a:cubicBezTo>
                  <a:cubicBezTo>
                    <a:pt x="9485" y="1445"/>
                    <a:pt x="9478" y="1465"/>
                    <a:pt x="9478" y="1465"/>
                  </a:cubicBezTo>
                  <a:cubicBezTo>
                    <a:pt x="9478" y="1477"/>
                    <a:pt x="9478" y="1477"/>
                    <a:pt x="9478" y="1489"/>
                  </a:cubicBezTo>
                  <a:lnTo>
                    <a:pt x="9502" y="1489"/>
                  </a:lnTo>
                  <a:cubicBezTo>
                    <a:pt x="9504" y="1491"/>
                    <a:pt x="9505" y="1491"/>
                    <a:pt x="9506" y="1491"/>
                  </a:cubicBezTo>
                  <a:cubicBezTo>
                    <a:pt x="9514" y="1491"/>
                    <a:pt x="9515" y="1463"/>
                    <a:pt x="9526" y="1453"/>
                  </a:cubicBezTo>
                  <a:cubicBezTo>
                    <a:pt x="9514" y="1441"/>
                    <a:pt x="9514" y="1429"/>
                    <a:pt x="9502" y="1417"/>
                  </a:cubicBezTo>
                  <a:close/>
                  <a:moveTo>
                    <a:pt x="9633" y="1477"/>
                  </a:moveTo>
                  <a:cubicBezTo>
                    <a:pt x="9633" y="1489"/>
                    <a:pt x="9633" y="1489"/>
                    <a:pt x="9633" y="1489"/>
                  </a:cubicBezTo>
                  <a:lnTo>
                    <a:pt x="9621" y="1489"/>
                  </a:lnTo>
                  <a:cubicBezTo>
                    <a:pt x="9621" y="1489"/>
                    <a:pt x="9633" y="1489"/>
                    <a:pt x="9633" y="1501"/>
                  </a:cubicBezTo>
                  <a:cubicBezTo>
                    <a:pt x="9633" y="1513"/>
                    <a:pt x="9633" y="1513"/>
                    <a:pt x="9621" y="1513"/>
                  </a:cubicBezTo>
                  <a:cubicBezTo>
                    <a:pt x="9621" y="1501"/>
                    <a:pt x="9621" y="1501"/>
                    <a:pt x="9621" y="1489"/>
                  </a:cubicBezTo>
                  <a:cubicBezTo>
                    <a:pt x="9621" y="1489"/>
                    <a:pt x="9621" y="1477"/>
                    <a:pt x="9621" y="1477"/>
                  </a:cubicBezTo>
                  <a:close/>
                  <a:moveTo>
                    <a:pt x="9657" y="1501"/>
                  </a:moveTo>
                  <a:cubicBezTo>
                    <a:pt x="9657" y="1513"/>
                    <a:pt x="9657" y="1513"/>
                    <a:pt x="9645" y="1513"/>
                  </a:cubicBezTo>
                  <a:cubicBezTo>
                    <a:pt x="9657" y="1513"/>
                    <a:pt x="9657" y="1501"/>
                    <a:pt x="9645" y="1501"/>
                  </a:cubicBezTo>
                  <a:close/>
                  <a:moveTo>
                    <a:pt x="8907" y="1549"/>
                  </a:moveTo>
                  <a:cubicBezTo>
                    <a:pt x="8915" y="1557"/>
                    <a:pt x="8911" y="1560"/>
                    <a:pt x="8913" y="1575"/>
                  </a:cubicBezTo>
                  <a:lnTo>
                    <a:pt x="8913" y="1575"/>
                  </a:lnTo>
                  <a:cubicBezTo>
                    <a:pt x="8918" y="1566"/>
                    <a:pt x="8916" y="1558"/>
                    <a:pt x="8907" y="1549"/>
                  </a:cubicBezTo>
                  <a:close/>
                  <a:moveTo>
                    <a:pt x="12477" y="1608"/>
                  </a:moveTo>
                  <a:lnTo>
                    <a:pt x="12477" y="1608"/>
                  </a:lnTo>
                  <a:cubicBezTo>
                    <a:pt x="12467" y="1615"/>
                    <a:pt x="12458" y="1620"/>
                    <a:pt x="12455" y="1620"/>
                  </a:cubicBezTo>
                  <a:cubicBezTo>
                    <a:pt x="12466" y="1608"/>
                    <a:pt x="12466" y="1608"/>
                    <a:pt x="12477" y="1608"/>
                  </a:cubicBezTo>
                  <a:close/>
                  <a:moveTo>
                    <a:pt x="9586" y="1660"/>
                  </a:moveTo>
                  <a:cubicBezTo>
                    <a:pt x="9589" y="1665"/>
                    <a:pt x="9593" y="1667"/>
                    <a:pt x="9597" y="1667"/>
                  </a:cubicBezTo>
                  <a:cubicBezTo>
                    <a:pt x="9597" y="1667"/>
                    <a:pt x="9592" y="1662"/>
                    <a:pt x="9586" y="1660"/>
                  </a:cubicBezTo>
                  <a:close/>
                  <a:moveTo>
                    <a:pt x="12571" y="1661"/>
                  </a:moveTo>
                  <a:lnTo>
                    <a:pt x="12571" y="1661"/>
                  </a:lnTo>
                  <a:cubicBezTo>
                    <a:pt x="12568" y="1665"/>
                    <a:pt x="12566" y="1667"/>
                    <a:pt x="12562" y="1667"/>
                  </a:cubicBezTo>
                  <a:cubicBezTo>
                    <a:pt x="12568" y="1667"/>
                    <a:pt x="12571" y="1664"/>
                    <a:pt x="12571" y="1661"/>
                  </a:cubicBezTo>
                  <a:close/>
                  <a:moveTo>
                    <a:pt x="12086" y="1787"/>
                  </a:moveTo>
                  <a:cubicBezTo>
                    <a:pt x="12088" y="1794"/>
                    <a:pt x="12089" y="1798"/>
                    <a:pt x="12089" y="1801"/>
                  </a:cubicBezTo>
                  <a:lnTo>
                    <a:pt x="12089" y="1801"/>
                  </a:lnTo>
                  <a:cubicBezTo>
                    <a:pt x="12095" y="1798"/>
                    <a:pt x="12102" y="1794"/>
                    <a:pt x="12109" y="1787"/>
                  </a:cubicBezTo>
                  <a:close/>
                  <a:moveTo>
                    <a:pt x="12089" y="1801"/>
                  </a:moveTo>
                  <a:cubicBezTo>
                    <a:pt x="12085" y="1802"/>
                    <a:pt x="12082" y="1803"/>
                    <a:pt x="12080" y="1804"/>
                  </a:cubicBezTo>
                  <a:lnTo>
                    <a:pt x="12080" y="1804"/>
                  </a:lnTo>
                  <a:cubicBezTo>
                    <a:pt x="12085" y="1804"/>
                    <a:pt x="12088" y="1804"/>
                    <a:pt x="12089" y="1801"/>
                  </a:cubicBezTo>
                  <a:close/>
                  <a:moveTo>
                    <a:pt x="12871" y="1894"/>
                  </a:moveTo>
                  <a:cubicBezTo>
                    <a:pt x="12865" y="1894"/>
                    <a:pt x="12862" y="1897"/>
                    <a:pt x="12859" y="1900"/>
                  </a:cubicBezTo>
                  <a:lnTo>
                    <a:pt x="12871" y="1894"/>
                  </a:lnTo>
                  <a:close/>
                  <a:moveTo>
                    <a:pt x="12859" y="1900"/>
                  </a:moveTo>
                  <a:lnTo>
                    <a:pt x="12848" y="1906"/>
                  </a:lnTo>
                  <a:cubicBezTo>
                    <a:pt x="12853" y="1906"/>
                    <a:pt x="12856" y="1903"/>
                    <a:pt x="12859" y="1900"/>
                  </a:cubicBezTo>
                  <a:close/>
                  <a:moveTo>
                    <a:pt x="8692" y="1882"/>
                  </a:moveTo>
                  <a:cubicBezTo>
                    <a:pt x="8723" y="1892"/>
                    <a:pt x="8710" y="1928"/>
                    <a:pt x="8728" y="1953"/>
                  </a:cubicBezTo>
                  <a:lnTo>
                    <a:pt x="8728" y="1953"/>
                  </a:lnTo>
                  <a:cubicBezTo>
                    <a:pt x="8692" y="1953"/>
                    <a:pt x="8692" y="1929"/>
                    <a:pt x="8657" y="1906"/>
                  </a:cubicBezTo>
                  <a:cubicBezTo>
                    <a:pt x="8652" y="1893"/>
                    <a:pt x="8653" y="1889"/>
                    <a:pt x="8655" y="1889"/>
                  </a:cubicBezTo>
                  <a:lnTo>
                    <a:pt x="8655" y="1889"/>
                  </a:lnTo>
                  <a:cubicBezTo>
                    <a:pt x="8659" y="1889"/>
                    <a:pt x="8667" y="1896"/>
                    <a:pt x="8674" y="1896"/>
                  </a:cubicBezTo>
                  <a:cubicBezTo>
                    <a:pt x="8676" y="1896"/>
                    <a:pt x="8678" y="1896"/>
                    <a:pt x="8680" y="1894"/>
                  </a:cubicBezTo>
                  <a:cubicBezTo>
                    <a:pt x="8680" y="1894"/>
                    <a:pt x="8680" y="1894"/>
                    <a:pt x="8680" y="1906"/>
                  </a:cubicBezTo>
                  <a:lnTo>
                    <a:pt x="8692" y="1882"/>
                  </a:lnTo>
                  <a:close/>
                  <a:moveTo>
                    <a:pt x="8766" y="1947"/>
                  </a:moveTo>
                  <a:cubicBezTo>
                    <a:pt x="8766" y="1947"/>
                    <a:pt x="8766" y="1948"/>
                    <a:pt x="8765" y="1948"/>
                  </a:cubicBezTo>
                  <a:lnTo>
                    <a:pt x="8765" y="1948"/>
                  </a:lnTo>
                  <a:cubicBezTo>
                    <a:pt x="8767" y="1950"/>
                    <a:pt x="8770" y="1953"/>
                    <a:pt x="8776" y="1953"/>
                  </a:cubicBezTo>
                  <a:cubicBezTo>
                    <a:pt x="8771" y="1949"/>
                    <a:pt x="8768" y="1947"/>
                    <a:pt x="8766" y="1947"/>
                  </a:cubicBezTo>
                  <a:close/>
                  <a:moveTo>
                    <a:pt x="12725" y="2134"/>
                  </a:moveTo>
                  <a:cubicBezTo>
                    <a:pt x="12718" y="2134"/>
                    <a:pt x="12706" y="2154"/>
                    <a:pt x="12698" y="2164"/>
                  </a:cubicBezTo>
                  <a:lnTo>
                    <a:pt x="12698" y="2164"/>
                  </a:lnTo>
                  <a:lnTo>
                    <a:pt x="12728" y="2144"/>
                  </a:lnTo>
                  <a:cubicBezTo>
                    <a:pt x="12728" y="2136"/>
                    <a:pt x="12727" y="2134"/>
                    <a:pt x="12725" y="2134"/>
                  </a:cubicBezTo>
                  <a:close/>
                  <a:moveTo>
                    <a:pt x="7121" y="2168"/>
                  </a:moveTo>
                  <a:lnTo>
                    <a:pt x="7121" y="2168"/>
                  </a:lnTo>
                  <a:cubicBezTo>
                    <a:pt x="7122" y="2170"/>
                    <a:pt x="7123" y="2173"/>
                    <a:pt x="7125" y="2175"/>
                  </a:cubicBezTo>
                  <a:lnTo>
                    <a:pt x="7125" y="2175"/>
                  </a:lnTo>
                  <a:cubicBezTo>
                    <a:pt x="7124" y="2173"/>
                    <a:pt x="7122" y="2170"/>
                    <a:pt x="7121" y="2168"/>
                  </a:cubicBezTo>
                  <a:close/>
                  <a:moveTo>
                    <a:pt x="12754" y="2169"/>
                  </a:moveTo>
                  <a:cubicBezTo>
                    <a:pt x="12752" y="2169"/>
                    <a:pt x="12748" y="2172"/>
                    <a:pt x="12740" y="2179"/>
                  </a:cubicBezTo>
                  <a:cubicBezTo>
                    <a:pt x="12748" y="2179"/>
                    <a:pt x="12756" y="2169"/>
                    <a:pt x="12754" y="2169"/>
                  </a:cubicBezTo>
                  <a:close/>
                  <a:moveTo>
                    <a:pt x="12955" y="2037"/>
                  </a:moveTo>
                  <a:lnTo>
                    <a:pt x="12955" y="2037"/>
                  </a:lnTo>
                  <a:cubicBezTo>
                    <a:pt x="12919" y="2084"/>
                    <a:pt x="12871" y="2072"/>
                    <a:pt x="12848" y="2120"/>
                  </a:cubicBezTo>
                  <a:lnTo>
                    <a:pt x="12800" y="2144"/>
                  </a:lnTo>
                  <a:cubicBezTo>
                    <a:pt x="12788" y="2168"/>
                    <a:pt x="12776" y="2168"/>
                    <a:pt x="12776" y="2179"/>
                  </a:cubicBezTo>
                  <a:cubicBezTo>
                    <a:pt x="12781" y="2175"/>
                    <a:pt x="12788" y="2172"/>
                    <a:pt x="12794" y="2172"/>
                  </a:cubicBezTo>
                  <a:cubicBezTo>
                    <a:pt x="12802" y="2172"/>
                    <a:pt x="12807" y="2177"/>
                    <a:pt x="12800" y="2191"/>
                  </a:cubicBezTo>
                  <a:cubicBezTo>
                    <a:pt x="12808" y="2179"/>
                    <a:pt x="12812" y="2175"/>
                    <a:pt x="12814" y="2175"/>
                  </a:cubicBezTo>
                  <a:lnTo>
                    <a:pt x="12814" y="2175"/>
                  </a:lnTo>
                  <a:cubicBezTo>
                    <a:pt x="12817" y="2175"/>
                    <a:pt x="12812" y="2191"/>
                    <a:pt x="12812" y="2191"/>
                  </a:cubicBezTo>
                  <a:cubicBezTo>
                    <a:pt x="12812" y="2191"/>
                    <a:pt x="12824" y="2156"/>
                    <a:pt x="12848" y="2144"/>
                  </a:cubicBezTo>
                  <a:cubicBezTo>
                    <a:pt x="12853" y="2138"/>
                    <a:pt x="12859" y="2135"/>
                    <a:pt x="12864" y="2135"/>
                  </a:cubicBezTo>
                  <a:cubicBezTo>
                    <a:pt x="12868" y="2135"/>
                    <a:pt x="12871" y="2138"/>
                    <a:pt x="12871" y="2144"/>
                  </a:cubicBezTo>
                  <a:lnTo>
                    <a:pt x="12883" y="2120"/>
                  </a:lnTo>
                  <a:cubicBezTo>
                    <a:pt x="12890" y="2114"/>
                    <a:pt x="12893" y="2111"/>
                    <a:pt x="12895" y="2111"/>
                  </a:cubicBezTo>
                  <a:lnTo>
                    <a:pt x="12895" y="2111"/>
                  </a:lnTo>
                  <a:cubicBezTo>
                    <a:pt x="12904" y="2111"/>
                    <a:pt x="12876" y="2168"/>
                    <a:pt x="12895" y="2168"/>
                  </a:cubicBezTo>
                  <a:cubicBezTo>
                    <a:pt x="12871" y="2179"/>
                    <a:pt x="12871" y="2168"/>
                    <a:pt x="12848" y="2191"/>
                  </a:cubicBezTo>
                  <a:cubicBezTo>
                    <a:pt x="12871" y="2179"/>
                    <a:pt x="12895" y="2168"/>
                    <a:pt x="12919" y="2168"/>
                  </a:cubicBezTo>
                  <a:lnTo>
                    <a:pt x="12919" y="2168"/>
                  </a:lnTo>
                  <a:lnTo>
                    <a:pt x="12919" y="2168"/>
                  </a:lnTo>
                  <a:cubicBezTo>
                    <a:pt x="12938" y="2145"/>
                    <a:pt x="12949" y="2137"/>
                    <a:pt x="12955" y="2137"/>
                  </a:cubicBezTo>
                  <a:cubicBezTo>
                    <a:pt x="12968" y="2137"/>
                    <a:pt x="12960" y="2174"/>
                    <a:pt x="12976" y="2174"/>
                  </a:cubicBezTo>
                  <a:cubicBezTo>
                    <a:pt x="12979" y="2174"/>
                    <a:pt x="12984" y="2172"/>
                    <a:pt x="12990" y="2168"/>
                  </a:cubicBezTo>
                  <a:cubicBezTo>
                    <a:pt x="12990" y="2144"/>
                    <a:pt x="13026" y="2132"/>
                    <a:pt x="13050" y="2108"/>
                  </a:cubicBezTo>
                  <a:lnTo>
                    <a:pt x="13050" y="2108"/>
                  </a:lnTo>
                  <a:lnTo>
                    <a:pt x="12990" y="2120"/>
                  </a:lnTo>
                  <a:cubicBezTo>
                    <a:pt x="12999" y="2111"/>
                    <a:pt x="13014" y="2083"/>
                    <a:pt x="13008" y="2083"/>
                  </a:cubicBezTo>
                  <a:lnTo>
                    <a:pt x="13008" y="2083"/>
                  </a:lnTo>
                  <a:cubicBezTo>
                    <a:pt x="13005" y="2083"/>
                    <a:pt x="13000" y="2087"/>
                    <a:pt x="12990" y="2096"/>
                  </a:cubicBezTo>
                  <a:cubicBezTo>
                    <a:pt x="12981" y="2096"/>
                    <a:pt x="12966" y="2116"/>
                    <a:pt x="12959" y="2116"/>
                  </a:cubicBezTo>
                  <a:cubicBezTo>
                    <a:pt x="12956" y="2116"/>
                    <a:pt x="12955" y="2114"/>
                    <a:pt x="12955" y="2108"/>
                  </a:cubicBezTo>
                  <a:cubicBezTo>
                    <a:pt x="12955" y="2108"/>
                    <a:pt x="12967" y="2096"/>
                    <a:pt x="12978" y="2084"/>
                  </a:cubicBezTo>
                  <a:cubicBezTo>
                    <a:pt x="12976" y="2082"/>
                    <a:pt x="12974" y="2081"/>
                    <a:pt x="12972" y="2081"/>
                  </a:cubicBezTo>
                  <a:cubicBezTo>
                    <a:pt x="12962" y="2081"/>
                    <a:pt x="12952" y="2098"/>
                    <a:pt x="12943" y="2108"/>
                  </a:cubicBezTo>
                  <a:cubicBezTo>
                    <a:pt x="12943" y="2084"/>
                    <a:pt x="12967" y="2072"/>
                    <a:pt x="12967" y="2060"/>
                  </a:cubicBezTo>
                  <a:lnTo>
                    <a:pt x="12967" y="2060"/>
                  </a:lnTo>
                  <a:cubicBezTo>
                    <a:pt x="12959" y="2065"/>
                    <a:pt x="12955" y="2067"/>
                    <a:pt x="12953" y="2067"/>
                  </a:cubicBezTo>
                  <a:cubicBezTo>
                    <a:pt x="12943" y="2067"/>
                    <a:pt x="12964" y="2037"/>
                    <a:pt x="12955" y="2037"/>
                  </a:cubicBezTo>
                  <a:close/>
                  <a:moveTo>
                    <a:pt x="12931" y="2203"/>
                  </a:moveTo>
                  <a:cubicBezTo>
                    <a:pt x="12931" y="2215"/>
                    <a:pt x="12919" y="2215"/>
                    <a:pt x="12907" y="2227"/>
                  </a:cubicBezTo>
                  <a:lnTo>
                    <a:pt x="12907" y="2215"/>
                  </a:lnTo>
                  <a:lnTo>
                    <a:pt x="12895" y="2215"/>
                  </a:lnTo>
                  <a:cubicBezTo>
                    <a:pt x="12898" y="2212"/>
                    <a:pt x="12900" y="2212"/>
                    <a:pt x="12902" y="2212"/>
                  </a:cubicBezTo>
                  <a:cubicBezTo>
                    <a:pt x="12905" y="2212"/>
                    <a:pt x="12908" y="2214"/>
                    <a:pt x="12912" y="2214"/>
                  </a:cubicBezTo>
                  <a:cubicBezTo>
                    <a:pt x="12917" y="2214"/>
                    <a:pt x="12922" y="2212"/>
                    <a:pt x="12931" y="2203"/>
                  </a:cubicBezTo>
                  <a:close/>
                  <a:moveTo>
                    <a:pt x="13049" y="2204"/>
                  </a:moveTo>
                  <a:cubicBezTo>
                    <a:pt x="13040" y="2209"/>
                    <a:pt x="13028" y="2220"/>
                    <a:pt x="13016" y="2229"/>
                  </a:cubicBezTo>
                  <a:lnTo>
                    <a:pt x="13016" y="2229"/>
                  </a:lnTo>
                  <a:cubicBezTo>
                    <a:pt x="13030" y="2224"/>
                    <a:pt x="13042" y="2218"/>
                    <a:pt x="13049" y="2204"/>
                  </a:cubicBezTo>
                  <a:close/>
                  <a:moveTo>
                    <a:pt x="13016" y="2229"/>
                  </a:moveTo>
                  <a:lnTo>
                    <a:pt x="13016" y="2229"/>
                  </a:lnTo>
                  <a:cubicBezTo>
                    <a:pt x="13008" y="2232"/>
                    <a:pt x="12999" y="2235"/>
                    <a:pt x="12990" y="2239"/>
                  </a:cubicBezTo>
                  <a:cubicBezTo>
                    <a:pt x="12991" y="2240"/>
                    <a:pt x="12993" y="2241"/>
                    <a:pt x="12995" y="2241"/>
                  </a:cubicBezTo>
                  <a:cubicBezTo>
                    <a:pt x="13000" y="2241"/>
                    <a:pt x="13008" y="2235"/>
                    <a:pt x="13016" y="2229"/>
                  </a:cubicBezTo>
                  <a:close/>
                  <a:moveTo>
                    <a:pt x="8302" y="2249"/>
                  </a:moveTo>
                  <a:cubicBezTo>
                    <a:pt x="8301" y="2253"/>
                    <a:pt x="8300" y="2257"/>
                    <a:pt x="8299" y="2263"/>
                  </a:cubicBezTo>
                  <a:cubicBezTo>
                    <a:pt x="8303" y="2259"/>
                    <a:pt x="8303" y="2254"/>
                    <a:pt x="8302" y="2249"/>
                  </a:cubicBezTo>
                  <a:close/>
                  <a:moveTo>
                    <a:pt x="6746" y="2297"/>
                  </a:moveTo>
                  <a:cubicBezTo>
                    <a:pt x="6736" y="2297"/>
                    <a:pt x="6752" y="2328"/>
                    <a:pt x="6740" y="2328"/>
                  </a:cubicBezTo>
                  <a:cubicBezTo>
                    <a:pt x="6738" y="2328"/>
                    <a:pt x="6734" y="2326"/>
                    <a:pt x="6728" y="2322"/>
                  </a:cubicBezTo>
                  <a:lnTo>
                    <a:pt x="6728" y="2322"/>
                  </a:lnTo>
                  <a:cubicBezTo>
                    <a:pt x="6737" y="2342"/>
                    <a:pt x="6771" y="2361"/>
                    <a:pt x="6777" y="2381"/>
                  </a:cubicBezTo>
                  <a:lnTo>
                    <a:pt x="6777" y="2381"/>
                  </a:lnTo>
                  <a:cubicBezTo>
                    <a:pt x="6809" y="2357"/>
                    <a:pt x="6740" y="2322"/>
                    <a:pt x="6752" y="2299"/>
                  </a:cubicBezTo>
                  <a:cubicBezTo>
                    <a:pt x="6749" y="2297"/>
                    <a:pt x="6748" y="2297"/>
                    <a:pt x="6746" y="2297"/>
                  </a:cubicBezTo>
                  <a:close/>
                  <a:moveTo>
                    <a:pt x="6777" y="2381"/>
                  </a:moveTo>
                  <a:cubicBezTo>
                    <a:pt x="6776" y="2381"/>
                    <a:pt x="6776" y="2382"/>
                    <a:pt x="6775" y="2382"/>
                  </a:cubicBezTo>
                  <a:lnTo>
                    <a:pt x="6777" y="2382"/>
                  </a:lnTo>
                  <a:cubicBezTo>
                    <a:pt x="6777" y="2382"/>
                    <a:pt x="6777" y="2381"/>
                    <a:pt x="6777" y="2381"/>
                  </a:cubicBezTo>
                  <a:close/>
                  <a:moveTo>
                    <a:pt x="12856" y="2534"/>
                  </a:moveTo>
                  <a:cubicBezTo>
                    <a:pt x="12857" y="2535"/>
                    <a:pt x="12858" y="2536"/>
                    <a:pt x="12859" y="2537"/>
                  </a:cubicBezTo>
                  <a:cubicBezTo>
                    <a:pt x="12859" y="2536"/>
                    <a:pt x="12858" y="2535"/>
                    <a:pt x="12856" y="2534"/>
                  </a:cubicBezTo>
                  <a:close/>
                  <a:moveTo>
                    <a:pt x="12214" y="2692"/>
                  </a:moveTo>
                  <a:cubicBezTo>
                    <a:pt x="12215" y="2696"/>
                    <a:pt x="12216" y="2699"/>
                    <a:pt x="12216" y="2703"/>
                  </a:cubicBezTo>
                  <a:cubicBezTo>
                    <a:pt x="12216" y="2696"/>
                    <a:pt x="12216" y="2693"/>
                    <a:pt x="12214" y="2692"/>
                  </a:cubicBezTo>
                  <a:close/>
                  <a:moveTo>
                    <a:pt x="12205" y="2691"/>
                  </a:moveTo>
                  <a:cubicBezTo>
                    <a:pt x="12205" y="2703"/>
                    <a:pt x="12205" y="2703"/>
                    <a:pt x="12193" y="2715"/>
                  </a:cubicBezTo>
                  <a:cubicBezTo>
                    <a:pt x="12209" y="2715"/>
                    <a:pt x="12203" y="2710"/>
                    <a:pt x="12205" y="2710"/>
                  </a:cubicBezTo>
                  <a:lnTo>
                    <a:pt x="12205" y="2710"/>
                  </a:lnTo>
                  <a:cubicBezTo>
                    <a:pt x="12206" y="2710"/>
                    <a:pt x="12209" y="2711"/>
                    <a:pt x="12216" y="2715"/>
                  </a:cubicBezTo>
                  <a:lnTo>
                    <a:pt x="12205" y="2691"/>
                  </a:lnTo>
                  <a:close/>
                  <a:moveTo>
                    <a:pt x="12086" y="2727"/>
                  </a:moveTo>
                  <a:cubicBezTo>
                    <a:pt x="12086" y="2732"/>
                    <a:pt x="12088" y="2735"/>
                    <a:pt x="12090" y="2737"/>
                  </a:cubicBezTo>
                  <a:lnTo>
                    <a:pt x="12090" y="2737"/>
                  </a:lnTo>
                  <a:lnTo>
                    <a:pt x="12086" y="2727"/>
                  </a:lnTo>
                  <a:close/>
                  <a:moveTo>
                    <a:pt x="11943" y="2965"/>
                  </a:moveTo>
                  <a:cubicBezTo>
                    <a:pt x="11944" y="2968"/>
                    <a:pt x="11946" y="2971"/>
                    <a:pt x="11948" y="2974"/>
                  </a:cubicBezTo>
                  <a:lnTo>
                    <a:pt x="11948" y="2974"/>
                  </a:lnTo>
                  <a:cubicBezTo>
                    <a:pt x="11947" y="2972"/>
                    <a:pt x="11945" y="2969"/>
                    <a:pt x="11943" y="2965"/>
                  </a:cubicBezTo>
                  <a:close/>
                  <a:moveTo>
                    <a:pt x="11840" y="2998"/>
                  </a:moveTo>
                  <a:lnTo>
                    <a:pt x="11840" y="2998"/>
                  </a:lnTo>
                  <a:cubicBezTo>
                    <a:pt x="11836" y="2998"/>
                    <a:pt x="11862" y="3015"/>
                    <a:pt x="11871" y="3025"/>
                  </a:cubicBezTo>
                  <a:lnTo>
                    <a:pt x="11847" y="3001"/>
                  </a:lnTo>
                  <a:cubicBezTo>
                    <a:pt x="11843" y="2999"/>
                    <a:pt x="11840" y="2998"/>
                    <a:pt x="11840" y="2998"/>
                  </a:cubicBezTo>
                  <a:close/>
                  <a:moveTo>
                    <a:pt x="12380" y="3259"/>
                  </a:moveTo>
                  <a:cubicBezTo>
                    <a:pt x="12381" y="3260"/>
                    <a:pt x="12382" y="3262"/>
                    <a:pt x="12383" y="3263"/>
                  </a:cubicBezTo>
                  <a:cubicBezTo>
                    <a:pt x="12382" y="3262"/>
                    <a:pt x="12381" y="3260"/>
                    <a:pt x="12380" y="3259"/>
                  </a:cubicBezTo>
                  <a:close/>
                  <a:moveTo>
                    <a:pt x="6299" y="3287"/>
                  </a:moveTo>
                  <a:lnTo>
                    <a:pt x="6299" y="3322"/>
                  </a:lnTo>
                  <a:cubicBezTo>
                    <a:pt x="6299" y="3311"/>
                    <a:pt x="6299" y="3311"/>
                    <a:pt x="6311" y="3299"/>
                  </a:cubicBezTo>
                  <a:cubicBezTo>
                    <a:pt x="6308" y="3296"/>
                    <a:pt x="6307" y="3295"/>
                    <a:pt x="6306" y="3295"/>
                  </a:cubicBezTo>
                  <a:cubicBezTo>
                    <a:pt x="6305" y="3295"/>
                    <a:pt x="6305" y="3298"/>
                    <a:pt x="6305" y="3298"/>
                  </a:cubicBezTo>
                  <a:cubicBezTo>
                    <a:pt x="6305" y="3298"/>
                    <a:pt x="6303" y="3296"/>
                    <a:pt x="6299" y="3287"/>
                  </a:cubicBezTo>
                  <a:close/>
                  <a:moveTo>
                    <a:pt x="12231" y="3477"/>
                  </a:moveTo>
                  <a:cubicBezTo>
                    <a:pt x="12231" y="3477"/>
                    <a:pt x="12230" y="3477"/>
                    <a:pt x="12228" y="3477"/>
                  </a:cubicBezTo>
                  <a:cubicBezTo>
                    <a:pt x="12232" y="3481"/>
                    <a:pt x="12235" y="3483"/>
                    <a:pt x="12239" y="3485"/>
                  </a:cubicBezTo>
                  <a:lnTo>
                    <a:pt x="12239" y="3485"/>
                  </a:lnTo>
                  <a:cubicBezTo>
                    <a:pt x="12236" y="3482"/>
                    <a:pt x="12234" y="3479"/>
                    <a:pt x="12231" y="3477"/>
                  </a:cubicBezTo>
                  <a:close/>
                  <a:moveTo>
                    <a:pt x="5466" y="3513"/>
                  </a:moveTo>
                  <a:cubicBezTo>
                    <a:pt x="5467" y="3516"/>
                    <a:pt x="5469" y="3518"/>
                    <a:pt x="5470" y="3521"/>
                  </a:cubicBezTo>
                  <a:lnTo>
                    <a:pt x="5470" y="3521"/>
                  </a:lnTo>
                  <a:cubicBezTo>
                    <a:pt x="5469" y="3518"/>
                    <a:pt x="5467" y="3516"/>
                    <a:pt x="5466" y="3513"/>
                  </a:cubicBezTo>
                  <a:close/>
                  <a:moveTo>
                    <a:pt x="12239" y="3485"/>
                  </a:moveTo>
                  <a:lnTo>
                    <a:pt x="12239" y="3485"/>
                  </a:lnTo>
                  <a:cubicBezTo>
                    <a:pt x="12250" y="3500"/>
                    <a:pt x="12261" y="3517"/>
                    <a:pt x="12276" y="3525"/>
                  </a:cubicBezTo>
                  <a:lnTo>
                    <a:pt x="12264" y="3501"/>
                  </a:lnTo>
                  <a:cubicBezTo>
                    <a:pt x="12256" y="3493"/>
                    <a:pt x="12247" y="3490"/>
                    <a:pt x="12239" y="3485"/>
                  </a:cubicBezTo>
                  <a:close/>
                  <a:moveTo>
                    <a:pt x="5466" y="3763"/>
                  </a:moveTo>
                  <a:cubicBezTo>
                    <a:pt x="5478" y="3763"/>
                    <a:pt x="5478" y="3775"/>
                    <a:pt x="5466" y="3787"/>
                  </a:cubicBezTo>
                  <a:lnTo>
                    <a:pt x="5454" y="3787"/>
                  </a:lnTo>
                  <a:cubicBezTo>
                    <a:pt x="5454" y="3775"/>
                    <a:pt x="5454" y="3763"/>
                    <a:pt x="5466" y="3763"/>
                  </a:cubicBezTo>
                  <a:close/>
                  <a:moveTo>
                    <a:pt x="5692" y="3787"/>
                  </a:moveTo>
                  <a:cubicBezTo>
                    <a:pt x="5692" y="3799"/>
                    <a:pt x="5704" y="3811"/>
                    <a:pt x="5716" y="3811"/>
                  </a:cubicBezTo>
                  <a:lnTo>
                    <a:pt x="5680" y="3811"/>
                  </a:lnTo>
                  <a:cubicBezTo>
                    <a:pt x="5680" y="3811"/>
                    <a:pt x="5692" y="3811"/>
                    <a:pt x="5692" y="3787"/>
                  </a:cubicBezTo>
                  <a:close/>
                  <a:moveTo>
                    <a:pt x="5811" y="3787"/>
                  </a:moveTo>
                  <a:cubicBezTo>
                    <a:pt x="5823" y="3787"/>
                    <a:pt x="5835" y="3787"/>
                    <a:pt x="5823" y="3799"/>
                  </a:cubicBezTo>
                  <a:cubicBezTo>
                    <a:pt x="5799" y="3811"/>
                    <a:pt x="5775" y="3811"/>
                    <a:pt x="5739" y="3811"/>
                  </a:cubicBezTo>
                  <a:cubicBezTo>
                    <a:pt x="5739" y="3799"/>
                    <a:pt x="5739" y="3799"/>
                    <a:pt x="5739" y="3787"/>
                  </a:cubicBezTo>
                  <a:cubicBezTo>
                    <a:pt x="5753" y="3794"/>
                    <a:pt x="5775" y="3801"/>
                    <a:pt x="5791" y="3801"/>
                  </a:cubicBezTo>
                  <a:cubicBezTo>
                    <a:pt x="5802" y="3801"/>
                    <a:pt x="5811" y="3797"/>
                    <a:pt x="5811" y="3787"/>
                  </a:cubicBezTo>
                  <a:close/>
                  <a:moveTo>
                    <a:pt x="5430" y="3811"/>
                  </a:moveTo>
                  <a:cubicBezTo>
                    <a:pt x="5430" y="3823"/>
                    <a:pt x="5430" y="3823"/>
                    <a:pt x="5430" y="3823"/>
                  </a:cubicBezTo>
                  <a:lnTo>
                    <a:pt x="5418" y="3823"/>
                  </a:lnTo>
                  <a:cubicBezTo>
                    <a:pt x="5418" y="3811"/>
                    <a:pt x="5430" y="3811"/>
                    <a:pt x="5430" y="3811"/>
                  </a:cubicBezTo>
                  <a:close/>
                  <a:moveTo>
                    <a:pt x="10550" y="3834"/>
                  </a:moveTo>
                  <a:cubicBezTo>
                    <a:pt x="10550" y="3834"/>
                    <a:pt x="10550" y="3834"/>
                    <a:pt x="10550" y="3834"/>
                  </a:cubicBezTo>
                  <a:cubicBezTo>
                    <a:pt x="10550" y="3834"/>
                    <a:pt x="10550" y="3834"/>
                    <a:pt x="10550" y="3834"/>
                  </a:cubicBezTo>
                  <a:close/>
                  <a:moveTo>
                    <a:pt x="10655" y="3868"/>
                  </a:moveTo>
                  <a:lnTo>
                    <a:pt x="10655" y="3868"/>
                  </a:lnTo>
                  <a:cubicBezTo>
                    <a:pt x="10657" y="3881"/>
                    <a:pt x="10664" y="3903"/>
                    <a:pt x="10668" y="3917"/>
                  </a:cubicBezTo>
                  <a:lnTo>
                    <a:pt x="10668" y="3917"/>
                  </a:lnTo>
                  <a:cubicBezTo>
                    <a:pt x="10668" y="3902"/>
                    <a:pt x="10666" y="3879"/>
                    <a:pt x="10657" y="3870"/>
                  </a:cubicBezTo>
                  <a:cubicBezTo>
                    <a:pt x="10656" y="3869"/>
                    <a:pt x="10655" y="3869"/>
                    <a:pt x="10655" y="3868"/>
                  </a:cubicBezTo>
                  <a:close/>
                  <a:moveTo>
                    <a:pt x="10204" y="3906"/>
                  </a:moveTo>
                  <a:cubicBezTo>
                    <a:pt x="10209" y="3915"/>
                    <a:pt x="10212" y="3921"/>
                    <a:pt x="10214" y="3926"/>
                  </a:cubicBezTo>
                  <a:lnTo>
                    <a:pt x="10214" y="3926"/>
                  </a:lnTo>
                  <a:cubicBezTo>
                    <a:pt x="10213" y="3919"/>
                    <a:pt x="10210" y="3911"/>
                    <a:pt x="10204" y="3906"/>
                  </a:cubicBezTo>
                  <a:close/>
                  <a:moveTo>
                    <a:pt x="10668" y="3917"/>
                  </a:moveTo>
                  <a:cubicBezTo>
                    <a:pt x="10669" y="3922"/>
                    <a:pt x="10669" y="3927"/>
                    <a:pt x="10669" y="3930"/>
                  </a:cubicBezTo>
                  <a:cubicBezTo>
                    <a:pt x="10669" y="3930"/>
                    <a:pt x="10670" y="3931"/>
                    <a:pt x="10670" y="3931"/>
                  </a:cubicBezTo>
                  <a:cubicBezTo>
                    <a:pt x="10672" y="3931"/>
                    <a:pt x="10671" y="3925"/>
                    <a:pt x="10668" y="3917"/>
                  </a:cubicBezTo>
                  <a:close/>
                  <a:moveTo>
                    <a:pt x="10131" y="3942"/>
                  </a:moveTo>
                  <a:cubicBezTo>
                    <a:pt x="10132" y="3949"/>
                    <a:pt x="10133" y="3953"/>
                    <a:pt x="10133" y="3953"/>
                  </a:cubicBezTo>
                  <a:cubicBezTo>
                    <a:pt x="10124" y="3944"/>
                    <a:pt x="10129" y="3942"/>
                    <a:pt x="10131" y="3942"/>
                  </a:cubicBezTo>
                  <a:close/>
                  <a:moveTo>
                    <a:pt x="10597" y="3897"/>
                  </a:moveTo>
                  <a:cubicBezTo>
                    <a:pt x="10600" y="3897"/>
                    <a:pt x="10609" y="3908"/>
                    <a:pt x="10615" y="3908"/>
                  </a:cubicBezTo>
                  <a:cubicBezTo>
                    <a:pt x="10616" y="3908"/>
                    <a:pt x="10616" y="3908"/>
                    <a:pt x="10616" y="3908"/>
                  </a:cubicBezTo>
                  <a:lnTo>
                    <a:pt x="10616" y="3908"/>
                  </a:lnTo>
                  <a:cubicBezTo>
                    <a:pt x="10615" y="3918"/>
                    <a:pt x="10616" y="3932"/>
                    <a:pt x="10621" y="3953"/>
                  </a:cubicBezTo>
                  <a:cubicBezTo>
                    <a:pt x="10617" y="3939"/>
                    <a:pt x="10616" y="3934"/>
                    <a:pt x="10615" y="3934"/>
                  </a:cubicBezTo>
                  <a:lnTo>
                    <a:pt x="10615" y="3934"/>
                  </a:lnTo>
                  <a:cubicBezTo>
                    <a:pt x="10615" y="3934"/>
                    <a:pt x="10616" y="3947"/>
                    <a:pt x="10614" y="3947"/>
                  </a:cubicBezTo>
                  <a:cubicBezTo>
                    <a:pt x="10613" y="3947"/>
                    <a:pt x="10611" y="3946"/>
                    <a:pt x="10609" y="3942"/>
                  </a:cubicBezTo>
                  <a:cubicBezTo>
                    <a:pt x="10596" y="3906"/>
                    <a:pt x="10594" y="3897"/>
                    <a:pt x="10597" y="3897"/>
                  </a:cubicBezTo>
                  <a:close/>
                  <a:moveTo>
                    <a:pt x="11157" y="3953"/>
                  </a:moveTo>
                  <a:cubicBezTo>
                    <a:pt x="11157" y="3956"/>
                    <a:pt x="11159" y="3959"/>
                    <a:pt x="11162" y="3962"/>
                  </a:cubicBezTo>
                  <a:lnTo>
                    <a:pt x="11162" y="3962"/>
                  </a:lnTo>
                  <a:cubicBezTo>
                    <a:pt x="11161" y="3960"/>
                    <a:pt x="11159" y="3957"/>
                    <a:pt x="11157" y="3953"/>
                  </a:cubicBezTo>
                  <a:close/>
                  <a:moveTo>
                    <a:pt x="9737" y="4015"/>
                  </a:moveTo>
                  <a:lnTo>
                    <a:pt x="9737" y="4015"/>
                  </a:lnTo>
                  <a:cubicBezTo>
                    <a:pt x="9736" y="4015"/>
                    <a:pt x="9737" y="4018"/>
                    <a:pt x="9740" y="4025"/>
                  </a:cubicBezTo>
                  <a:cubicBezTo>
                    <a:pt x="9739" y="4021"/>
                    <a:pt x="9738" y="4018"/>
                    <a:pt x="9737" y="4015"/>
                  </a:cubicBezTo>
                  <a:close/>
                  <a:moveTo>
                    <a:pt x="10675" y="4033"/>
                  </a:moveTo>
                  <a:cubicBezTo>
                    <a:pt x="10673" y="4033"/>
                    <a:pt x="10672" y="4035"/>
                    <a:pt x="10671" y="4037"/>
                  </a:cubicBezTo>
                  <a:lnTo>
                    <a:pt x="10681" y="4037"/>
                  </a:lnTo>
                  <a:cubicBezTo>
                    <a:pt x="10678" y="4034"/>
                    <a:pt x="10676" y="4033"/>
                    <a:pt x="10675" y="4033"/>
                  </a:cubicBezTo>
                  <a:close/>
                  <a:moveTo>
                    <a:pt x="10632" y="3797"/>
                  </a:moveTo>
                  <a:cubicBezTo>
                    <a:pt x="10627" y="3797"/>
                    <a:pt x="10626" y="3801"/>
                    <a:pt x="10633" y="3823"/>
                  </a:cubicBezTo>
                  <a:cubicBezTo>
                    <a:pt x="10645" y="3846"/>
                    <a:pt x="10633" y="3858"/>
                    <a:pt x="10645" y="3858"/>
                  </a:cubicBezTo>
                  <a:cubicBezTo>
                    <a:pt x="10643" y="3860"/>
                    <a:pt x="10642" y="3861"/>
                    <a:pt x="10640" y="3861"/>
                  </a:cubicBezTo>
                  <a:cubicBezTo>
                    <a:pt x="10630" y="3861"/>
                    <a:pt x="10621" y="3833"/>
                    <a:pt x="10621" y="3823"/>
                  </a:cubicBezTo>
                  <a:cubicBezTo>
                    <a:pt x="10619" y="3822"/>
                    <a:pt x="10618" y="3821"/>
                    <a:pt x="10617" y="3821"/>
                  </a:cubicBezTo>
                  <a:lnTo>
                    <a:pt x="10617" y="3821"/>
                  </a:lnTo>
                  <a:cubicBezTo>
                    <a:pt x="10603" y="3821"/>
                    <a:pt x="10644" y="3894"/>
                    <a:pt x="10633" y="3894"/>
                  </a:cubicBezTo>
                  <a:lnTo>
                    <a:pt x="10621" y="3882"/>
                  </a:lnTo>
                  <a:cubicBezTo>
                    <a:pt x="10621" y="3885"/>
                    <a:pt x="10620" y="3888"/>
                    <a:pt x="10619" y="3892"/>
                  </a:cubicBezTo>
                  <a:lnTo>
                    <a:pt x="10619" y="3892"/>
                  </a:lnTo>
                  <a:cubicBezTo>
                    <a:pt x="10598" y="3868"/>
                    <a:pt x="10609" y="3834"/>
                    <a:pt x="10597" y="3811"/>
                  </a:cubicBezTo>
                  <a:lnTo>
                    <a:pt x="10597" y="3870"/>
                  </a:lnTo>
                  <a:cubicBezTo>
                    <a:pt x="10589" y="3862"/>
                    <a:pt x="10574" y="3828"/>
                    <a:pt x="10571" y="3828"/>
                  </a:cubicBezTo>
                  <a:lnTo>
                    <a:pt x="10571" y="3828"/>
                  </a:lnTo>
                  <a:cubicBezTo>
                    <a:pt x="10570" y="3828"/>
                    <a:pt x="10570" y="3833"/>
                    <a:pt x="10573" y="3846"/>
                  </a:cubicBezTo>
                  <a:cubicBezTo>
                    <a:pt x="10573" y="3857"/>
                    <a:pt x="10582" y="3884"/>
                    <a:pt x="10577" y="3884"/>
                  </a:cubicBezTo>
                  <a:cubicBezTo>
                    <a:pt x="10576" y="3884"/>
                    <a:pt x="10575" y="3884"/>
                    <a:pt x="10573" y="3882"/>
                  </a:cubicBezTo>
                  <a:cubicBezTo>
                    <a:pt x="10573" y="3882"/>
                    <a:pt x="10562" y="3858"/>
                    <a:pt x="10562" y="3858"/>
                  </a:cubicBezTo>
                  <a:cubicBezTo>
                    <a:pt x="10560" y="3857"/>
                    <a:pt x="10559" y="3856"/>
                    <a:pt x="10558" y="3856"/>
                  </a:cubicBezTo>
                  <a:lnTo>
                    <a:pt x="10558" y="3856"/>
                  </a:lnTo>
                  <a:cubicBezTo>
                    <a:pt x="10553" y="3856"/>
                    <a:pt x="10561" y="3884"/>
                    <a:pt x="10562" y="3894"/>
                  </a:cubicBezTo>
                  <a:lnTo>
                    <a:pt x="10562" y="3894"/>
                  </a:lnTo>
                  <a:cubicBezTo>
                    <a:pt x="10561" y="3882"/>
                    <a:pt x="10550" y="3846"/>
                    <a:pt x="10550" y="3834"/>
                  </a:cubicBezTo>
                  <a:cubicBezTo>
                    <a:pt x="10550" y="3850"/>
                    <a:pt x="10547" y="3856"/>
                    <a:pt x="10543" y="3856"/>
                  </a:cubicBezTo>
                  <a:cubicBezTo>
                    <a:pt x="10536" y="3856"/>
                    <a:pt x="10526" y="3834"/>
                    <a:pt x="10526" y="3834"/>
                  </a:cubicBezTo>
                  <a:lnTo>
                    <a:pt x="10526" y="3834"/>
                  </a:lnTo>
                  <a:cubicBezTo>
                    <a:pt x="10550" y="3894"/>
                    <a:pt x="10526" y="3930"/>
                    <a:pt x="10562" y="3965"/>
                  </a:cubicBezTo>
                  <a:lnTo>
                    <a:pt x="10550" y="4013"/>
                  </a:lnTo>
                  <a:cubicBezTo>
                    <a:pt x="10562" y="4049"/>
                    <a:pt x="10562" y="4049"/>
                    <a:pt x="10573" y="4061"/>
                  </a:cubicBezTo>
                  <a:cubicBezTo>
                    <a:pt x="10573" y="4052"/>
                    <a:pt x="10573" y="4039"/>
                    <a:pt x="10577" y="4039"/>
                  </a:cubicBezTo>
                  <a:cubicBezTo>
                    <a:pt x="10579" y="4039"/>
                    <a:pt x="10582" y="4041"/>
                    <a:pt x="10585" y="4049"/>
                  </a:cubicBezTo>
                  <a:cubicBezTo>
                    <a:pt x="10580" y="4033"/>
                    <a:pt x="10579" y="4029"/>
                    <a:pt x="10581" y="4029"/>
                  </a:cubicBezTo>
                  <a:lnTo>
                    <a:pt x="10581" y="4029"/>
                  </a:lnTo>
                  <a:cubicBezTo>
                    <a:pt x="10584" y="4029"/>
                    <a:pt x="10590" y="4037"/>
                    <a:pt x="10597" y="4037"/>
                  </a:cubicBezTo>
                  <a:lnTo>
                    <a:pt x="10597" y="4037"/>
                  </a:lnTo>
                  <a:cubicBezTo>
                    <a:pt x="10585" y="4037"/>
                    <a:pt x="10573" y="4013"/>
                    <a:pt x="10562" y="3977"/>
                  </a:cubicBezTo>
                  <a:cubicBezTo>
                    <a:pt x="10562" y="3965"/>
                    <a:pt x="10562" y="3965"/>
                    <a:pt x="10573" y="3965"/>
                  </a:cubicBezTo>
                  <a:lnTo>
                    <a:pt x="10562" y="3953"/>
                  </a:lnTo>
                  <a:cubicBezTo>
                    <a:pt x="10558" y="3938"/>
                    <a:pt x="10559" y="3932"/>
                    <a:pt x="10561" y="3932"/>
                  </a:cubicBezTo>
                  <a:lnTo>
                    <a:pt x="10561" y="3932"/>
                  </a:lnTo>
                  <a:cubicBezTo>
                    <a:pt x="10566" y="3932"/>
                    <a:pt x="10582" y="3967"/>
                    <a:pt x="10585" y="3967"/>
                  </a:cubicBezTo>
                  <a:cubicBezTo>
                    <a:pt x="10585" y="3967"/>
                    <a:pt x="10585" y="3966"/>
                    <a:pt x="10585" y="3965"/>
                  </a:cubicBezTo>
                  <a:cubicBezTo>
                    <a:pt x="10597" y="3977"/>
                    <a:pt x="10585" y="3977"/>
                    <a:pt x="10597" y="4013"/>
                  </a:cubicBezTo>
                  <a:cubicBezTo>
                    <a:pt x="10597" y="3989"/>
                    <a:pt x="10597" y="3965"/>
                    <a:pt x="10597" y="3942"/>
                  </a:cubicBezTo>
                  <a:lnTo>
                    <a:pt x="10621" y="3989"/>
                  </a:lnTo>
                  <a:cubicBezTo>
                    <a:pt x="10621" y="3965"/>
                    <a:pt x="10633" y="3989"/>
                    <a:pt x="10621" y="3953"/>
                  </a:cubicBezTo>
                  <a:lnTo>
                    <a:pt x="10621" y="3953"/>
                  </a:lnTo>
                  <a:cubicBezTo>
                    <a:pt x="10645" y="3977"/>
                    <a:pt x="10633" y="4001"/>
                    <a:pt x="10633" y="4025"/>
                  </a:cubicBezTo>
                  <a:cubicBezTo>
                    <a:pt x="10636" y="4028"/>
                    <a:pt x="10638" y="4029"/>
                    <a:pt x="10639" y="4029"/>
                  </a:cubicBezTo>
                  <a:cubicBezTo>
                    <a:pt x="10646" y="4029"/>
                    <a:pt x="10636" y="3998"/>
                    <a:pt x="10642" y="3998"/>
                  </a:cubicBezTo>
                  <a:lnTo>
                    <a:pt x="10642" y="3998"/>
                  </a:lnTo>
                  <a:cubicBezTo>
                    <a:pt x="10644" y="3998"/>
                    <a:pt x="10649" y="4002"/>
                    <a:pt x="10657" y="4013"/>
                  </a:cubicBezTo>
                  <a:lnTo>
                    <a:pt x="10669" y="4049"/>
                  </a:lnTo>
                  <a:cubicBezTo>
                    <a:pt x="10669" y="4049"/>
                    <a:pt x="10669" y="4041"/>
                    <a:pt x="10671" y="4037"/>
                  </a:cubicBezTo>
                  <a:lnTo>
                    <a:pt x="10669" y="4037"/>
                  </a:lnTo>
                  <a:cubicBezTo>
                    <a:pt x="10645" y="3965"/>
                    <a:pt x="10669" y="3977"/>
                    <a:pt x="10645" y="3918"/>
                  </a:cubicBezTo>
                  <a:lnTo>
                    <a:pt x="10645" y="3906"/>
                  </a:lnTo>
                  <a:cubicBezTo>
                    <a:pt x="10645" y="3896"/>
                    <a:pt x="10637" y="3864"/>
                    <a:pt x="10647" y="3864"/>
                  </a:cubicBezTo>
                  <a:cubicBezTo>
                    <a:pt x="10648" y="3864"/>
                    <a:pt x="10651" y="3865"/>
                    <a:pt x="10655" y="3868"/>
                  </a:cubicBezTo>
                  <a:lnTo>
                    <a:pt x="10655" y="3868"/>
                  </a:lnTo>
                  <a:cubicBezTo>
                    <a:pt x="10654" y="3862"/>
                    <a:pt x="10654" y="3858"/>
                    <a:pt x="10657" y="3858"/>
                  </a:cubicBezTo>
                  <a:cubicBezTo>
                    <a:pt x="10657" y="3846"/>
                    <a:pt x="10645" y="3823"/>
                    <a:pt x="10645" y="3799"/>
                  </a:cubicBezTo>
                  <a:cubicBezTo>
                    <a:pt x="10640" y="3799"/>
                    <a:pt x="10635" y="3797"/>
                    <a:pt x="10632" y="3797"/>
                  </a:cubicBezTo>
                  <a:close/>
                  <a:moveTo>
                    <a:pt x="10454" y="4061"/>
                  </a:moveTo>
                  <a:cubicBezTo>
                    <a:pt x="10448" y="4067"/>
                    <a:pt x="10445" y="4070"/>
                    <a:pt x="10444" y="4070"/>
                  </a:cubicBezTo>
                  <a:cubicBezTo>
                    <a:pt x="10442" y="4070"/>
                    <a:pt x="10442" y="4067"/>
                    <a:pt x="10442" y="4061"/>
                  </a:cubicBezTo>
                  <a:close/>
                  <a:moveTo>
                    <a:pt x="10526" y="4073"/>
                  </a:moveTo>
                  <a:cubicBezTo>
                    <a:pt x="10522" y="4073"/>
                    <a:pt x="10523" y="4073"/>
                    <a:pt x="10525" y="4073"/>
                  </a:cubicBezTo>
                  <a:lnTo>
                    <a:pt x="10525" y="4073"/>
                  </a:lnTo>
                  <a:cubicBezTo>
                    <a:pt x="10526" y="4073"/>
                    <a:pt x="10526" y="4073"/>
                    <a:pt x="10526" y="4073"/>
                  </a:cubicBezTo>
                  <a:close/>
                  <a:moveTo>
                    <a:pt x="10490" y="4073"/>
                  </a:moveTo>
                  <a:cubicBezTo>
                    <a:pt x="10478" y="4073"/>
                    <a:pt x="10478" y="4073"/>
                    <a:pt x="10478" y="4084"/>
                  </a:cubicBezTo>
                  <a:cubicBezTo>
                    <a:pt x="10478" y="4084"/>
                    <a:pt x="10478" y="4084"/>
                    <a:pt x="10490" y="4073"/>
                  </a:cubicBezTo>
                  <a:close/>
                  <a:moveTo>
                    <a:pt x="10493" y="4068"/>
                  </a:moveTo>
                  <a:cubicBezTo>
                    <a:pt x="10491" y="4068"/>
                    <a:pt x="10490" y="4069"/>
                    <a:pt x="10490" y="4073"/>
                  </a:cubicBezTo>
                  <a:lnTo>
                    <a:pt x="10502" y="4084"/>
                  </a:lnTo>
                  <a:cubicBezTo>
                    <a:pt x="10502" y="4076"/>
                    <a:pt x="10496" y="4068"/>
                    <a:pt x="10493" y="4068"/>
                  </a:cubicBezTo>
                  <a:close/>
                  <a:moveTo>
                    <a:pt x="10538" y="4073"/>
                  </a:moveTo>
                  <a:cubicBezTo>
                    <a:pt x="10532" y="4073"/>
                    <a:pt x="10529" y="4073"/>
                    <a:pt x="10529" y="4074"/>
                  </a:cubicBezTo>
                  <a:cubicBezTo>
                    <a:pt x="10528" y="4074"/>
                    <a:pt x="10526" y="4073"/>
                    <a:pt x="10525" y="4073"/>
                  </a:cubicBezTo>
                  <a:lnTo>
                    <a:pt x="10525" y="4073"/>
                  </a:lnTo>
                  <a:cubicBezTo>
                    <a:pt x="10523" y="4075"/>
                    <a:pt x="10513" y="4084"/>
                    <a:pt x="10502" y="4084"/>
                  </a:cubicBezTo>
                  <a:lnTo>
                    <a:pt x="10514" y="4084"/>
                  </a:lnTo>
                  <a:cubicBezTo>
                    <a:pt x="10525" y="4081"/>
                    <a:pt x="10529" y="4078"/>
                    <a:pt x="10530" y="4076"/>
                  </a:cubicBezTo>
                  <a:lnTo>
                    <a:pt x="10530" y="4076"/>
                  </a:lnTo>
                  <a:cubicBezTo>
                    <a:pt x="10531" y="4078"/>
                    <a:pt x="10534" y="4081"/>
                    <a:pt x="10538" y="4084"/>
                  </a:cubicBezTo>
                  <a:lnTo>
                    <a:pt x="10538" y="4073"/>
                  </a:lnTo>
                  <a:close/>
                  <a:moveTo>
                    <a:pt x="10550" y="4073"/>
                  </a:moveTo>
                  <a:cubicBezTo>
                    <a:pt x="10550" y="4084"/>
                    <a:pt x="10538" y="4084"/>
                    <a:pt x="10538" y="4084"/>
                  </a:cubicBezTo>
                  <a:cubicBezTo>
                    <a:pt x="10550" y="4084"/>
                    <a:pt x="10562" y="4084"/>
                    <a:pt x="10550" y="4073"/>
                  </a:cubicBezTo>
                  <a:close/>
                  <a:moveTo>
                    <a:pt x="10502" y="4084"/>
                  </a:moveTo>
                  <a:cubicBezTo>
                    <a:pt x="10502" y="4084"/>
                    <a:pt x="10502" y="4096"/>
                    <a:pt x="10502" y="4096"/>
                  </a:cubicBezTo>
                  <a:lnTo>
                    <a:pt x="10514" y="4096"/>
                  </a:lnTo>
                  <a:cubicBezTo>
                    <a:pt x="10526" y="4096"/>
                    <a:pt x="10526" y="4084"/>
                    <a:pt x="10538" y="4084"/>
                  </a:cubicBezTo>
                  <a:lnTo>
                    <a:pt x="10514" y="4084"/>
                  </a:lnTo>
                  <a:cubicBezTo>
                    <a:pt x="10514" y="4088"/>
                    <a:pt x="10513" y="4090"/>
                    <a:pt x="10511" y="4090"/>
                  </a:cubicBezTo>
                  <a:cubicBezTo>
                    <a:pt x="10507" y="4090"/>
                    <a:pt x="10502" y="4084"/>
                    <a:pt x="10502" y="4084"/>
                  </a:cubicBezTo>
                  <a:close/>
                  <a:moveTo>
                    <a:pt x="10478" y="4096"/>
                  </a:moveTo>
                  <a:cubicBezTo>
                    <a:pt x="10478" y="4102"/>
                    <a:pt x="10478" y="4105"/>
                    <a:pt x="10480" y="4108"/>
                  </a:cubicBezTo>
                  <a:lnTo>
                    <a:pt x="10480" y="4108"/>
                  </a:lnTo>
                  <a:cubicBezTo>
                    <a:pt x="10479" y="4108"/>
                    <a:pt x="10479" y="4108"/>
                    <a:pt x="10478" y="4108"/>
                  </a:cubicBezTo>
                  <a:cubicBezTo>
                    <a:pt x="10478" y="4108"/>
                    <a:pt x="10478" y="4120"/>
                    <a:pt x="10466" y="4120"/>
                  </a:cubicBezTo>
                  <a:lnTo>
                    <a:pt x="10478" y="4120"/>
                  </a:lnTo>
                  <a:cubicBezTo>
                    <a:pt x="10478" y="4120"/>
                    <a:pt x="10482" y="4116"/>
                    <a:pt x="10483" y="4113"/>
                  </a:cubicBezTo>
                  <a:lnTo>
                    <a:pt x="10483" y="4113"/>
                  </a:lnTo>
                  <a:cubicBezTo>
                    <a:pt x="10485" y="4115"/>
                    <a:pt x="10487" y="4117"/>
                    <a:pt x="10490" y="4120"/>
                  </a:cubicBezTo>
                  <a:cubicBezTo>
                    <a:pt x="10490" y="4132"/>
                    <a:pt x="10478" y="4132"/>
                    <a:pt x="10466" y="4132"/>
                  </a:cubicBezTo>
                  <a:lnTo>
                    <a:pt x="10502" y="4132"/>
                  </a:lnTo>
                  <a:cubicBezTo>
                    <a:pt x="10514" y="4120"/>
                    <a:pt x="10526" y="4120"/>
                    <a:pt x="10538" y="4120"/>
                  </a:cubicBezTo>
                  <a:lnTo>
                    <a:pt x="10514" y="4120"/>
                  </a:lnTo>
                  <a:lnTo>
                    <a:pt x="10502" y="4096"/>
                  </a:lnTo>
                  <a:lnTo>
                    <a:pt x="10502" y="4096"/>
                  </a:lnTo>
                  <a:cubicBezTo>
                    <a:pt x="10502" y="4108"/>
                    <a:pt x="10514" y="4120"/>
                    <a:pt x="10514" y="4120"/>
                  </a:cubicBezTo>
                  <a:lnTo>
                    <a:pt x="10502" y="4120"/>
                  </a:lnTo>
                  <a:lnTo>
                    <a:pt x="10502" y="4108"/>
                  </a:lnTo>
                  <a:cubicBezTo>
                    <a:pt x="10490" y="4108"/>
                    <a:pt x="10490" y="4108"/>
                    <a:pt x="10478" y="4096"/>
                  </a:cubicBezTo>
                  <a:close/>
                  <a:moveTo>
                    <a:pt x="10538" y="4084"/>
                  </a:moveTo>
                  <a:cubicBezTo>
                    <a:pt x="10538" y="4096"/>
                    <a:pt x="10538" y="4108"/>
                    <a:pt x="10538" y="4120"/>
                  </a:cubicBezTo>
                  <a:lnTo>
                    <a:pt x="10550" y="4120"/>
                  </a:lnTo>
                  <a:cubicBezTo>
                    <a:pt x="10538" y="4120"/>
                    <a:pt x="10526" y="4132"/>
                    <a:pt x="10514" y="4132"/>
                  </a:cubicBezTo>
                  <a:lnTo>
                    <a:pt x="10550" y="4132"/>
                  </a:lnTo>
                  <a:cubicBezTo>
                    <a:pt x="10562" y="4144"/>
                    <a:pt x="10562" y="4156"/>
                    <a:pt x="10573" y="4156"/>
                  </a:cubicBezTo>
                  <a:cubicBezTo>
                    <a:pt x="10562" y="4144"/>
                    <a:pt x="10562" y="4132"/>
                    <a:pt x="10562" y="4120"/>
                  </a:cubicBezTo>
                  <a:lnTo>
                    <a:pt x="10562" y="4120"/>
                  </a:lnTo>
                  <a:cubicBezTo>
                    <a:pt x="10567" y="4126"/>
                    <a:pt x="10570" y="4129"/>
                    <a:pt x="10572" y="4129"/>
                  </a:cubicBezTo>
                  <a:cubicBezTo>
                    <a:pt x="10573" y="4129"/>
                    <a:pt x="10573" y="4126"/>
                    <a:pt x="10573" y="4120"/>
                  </a:cubicBezTo>
                  <a:cubicBezTo>
                    <a:pt x="10565" y="4112"/>
                    <a:pt x="10557" y="4098"/>
                    <a:pt x="10557" y="4098"/>
                  </a:cubicBezTo>
                  <a:lnTo>
                    <a:pt x="10557" y="4098"/>
                  </a:lnTo>
                  <a:cubicBezTo>
                    <a:pt x="10556" y="4098"/>
                    <a:pt x="10558" y="4101"/>
                    <a:pt x="10562" y="4108"/>
                  </a:cubicBezTo>
                  <a:lnTo>
                    <a:pt x="10550" y="4108"/>
                  </a:lnTo>
                  <a:lnTo>
                    <a:pt x="10538" y="4084"/>
                  </a:lnTo>
                  <a:close/>
                  <a:moveTo>
                    <a:pt x="10252" y="4192"/>
                  </a:moveTo>
                  <a:cubicBezTo>
                    <a:pt x="10252" y="4192"/>
                    <a:pt x="10252" y="4204"/>
                    <a:pt x="10252" y="4204"/>
                  </a:cubicBezTo>
                  <a:lnTo>
                    <a:pt x="10240" y="4204"/>
                  </a:lnTo>
                  <a:cubicBezTo>
                    <a:pt x="10252" y="4204"/>
                    <a:pt x="10252" y="4204"/>
                    <a:pt x="10252" y="4215"/>
                  </a:cubicBezTo>
                  <a:lnTo>
                    <a:pt x="10240" y="4215"/>
                  </a:lnTo>
                  <a:cubicBezTo>
                    <a:pt x="10240" y="4215"/>
                    <a:pt x="10240" y="4215"/>
                    <a:pt x="10240" y="4204"/>
                  </a:cubicBezTo>
                  <a:cubicBezTo>
                    <a:pt x="10252" y="4204"/>
                    <a:pt x="10252" y="4192"/>
                    <a:pt x="10240" y="4192"/>
                  </a:cubicBezTo>
                  <a:close/>
                  <a:moveTo>
                    <a:pt x="9347" y="4215"/>
                  </a:moveTo>
                  <a:lnTo>
                    <a:pt x="9347" y="4215"/>
                  </a:lnTo>
                  <a:cubicBezTo>
                    <a:pt x="9349" y="4219"/>
                    <a:pt x="9351" y="4222"/>
                    <a:pt x="9353" y="4225"/>
                  </a:cubicBezTo>
                  <a:lnTo>
                    <a:pt x="9353" y="4225"/>
                  </a:lnTo>
                  <a:cubicBezTo>
                    <a:pt x="9351" y="4222"/>
                    <a:pt x="9349" y="4219"/>
                    <a:pt x="9347" y="4215"/>
                  </a:cubicBezTo>
                  <a:close/>
                  <a:moveTo>
                    <a:pt x="11038" y="4168"/>
                  </a:moveTo>
                  <a:cubicBezTo>
                    <a:pt x="11014" y="4168"/>
                    <a:pt x="10978" y="4168"/>
                    <a:pt x="10990" y="4192"/>
                  </a:cubicBezTo>
                  <a:lnTo>
                    <a:pt x="11050" y="4227"/>
                  </a:lnTo>
                  <a:cubicBezTo>
                    <a:pt x="11062" y="4215"/>
                    <a:pt x="11026" y="4180"/>
                    <a:pt x="11038" y="4168"/>
                  </a:cubicBezTo>
                  <a:close/>
                  <a:moveTo>
                    <a:pt x="10526" y="4227"/>
                  </a:moveTo>
                  <a:lnTo>
                    <a:pt x="10502" y="4239"/>
                  </a:lnTo>
                  <a:lnTo>
                    <a:pt x="10514" y="4239"/>
                  </a:lnTo>
                  <a:cubicBezTo>
                    <a:pt x="10502" y="4239"/>
                    <a:pt x="10514" y="4239"/>
                    <a:pt x="10502" y="4251"/>
                  </a:cubicBezTo>
                  <a:lnTo>
                    <a:pt x="10538" y="4251"/>
                  </a:lnTo>
                  <a:cubicBezTo>
                    <a:pt x="10562" y="4239"/>
                    <a:pt x="10538" y="4227"/>
                    <a:pt x="10526" y="4227"/>
                  </a:cubicBezTo>
                  <a:close/>
                  <a:moveTo>
                    <a:pt x="10145" y="4263"/>
                  </a:moveTo>
                  <a:cubicBezTo>
                    <a:pt x="10145" y="4264"/>
                    <a:pt x="10145" y="4265"/>
                    <a:pt x="10145" y="4266"/>
                  </a:cubicBezTo>
                  <a:lnTo>
                    <a:pt x="10145" y="4266"/>
                  </a:lnTo>
                  <a:cubicBezTo>
                    <a:pt x="10145" y="4265"/>
                    <a:pt x="10145" y="4264"/>
                    <a:pt x="10145" y="4263"/>
                  </a:cubicBezTo>
                  <a:close/>
                  <a:moveTo>
                    <a:pt x="10252" y="4263"/>
                  </a:moveTo>
                  <a:cubicBezTo>
                    <a:pt x="10240" y="4263"/>
                    <a:pt x="10240" y="4275"/>
                    <a:pt x="10228" y="4275"/>
                  </a:cubicBezTo>
                  <a:cubicBezTo>
                    <a:pt x="10228" y="4275"/>
                    <a:pt x="10240" y="4263"/>
                    <a:pt x="10240" y="4263"/>
                  </a:cubicBezTo>
                  <a:close/>
                  <a:moveTo>
                    <a:pt x="10204" y="4263"/>
                  </a:moveTo>
                  <a:cubicBezTo>
                    <a:pt x="10204" y="4275"/>
                    <a:pt x="10216" y="4275"/>
                    <a:pt x="10216" y="4275"/>
                  </a:cubicBezTo>
                  <a:cubicBezTo>
                    <a:pt x="10216" y="4275"/>
                    <a:pt x="10204" y="4287"/>
                    <a:pt x="10204" y="4287"/>
                  </a:cubicBezTo>
                  <a:cubicBezTo>
                    <a:pt x="10204" y="4275"/>
                    <a:pt x="10192" y="4275"/>
                    <a:pt x="10192" y="4263"/>
                  </a:cubicBezTo>
                  <a:lnTo>
                    <a:pt x="10192" y="4263"/>
                  </a:lnTo>
                  <a:cubicBezTo>
                    <a:pt x="10192" y="4263"/>
                    <a:pt x="10204" y="4275"/>
                    <a:pt x="10204" y="4275"/>
                  </a:cubicBezTo>
                  <a:cubicBezTo>
                    <a:pt x="10204" y="4275"/>
                    <a:pt x="10204" y="4263"/>
                    <a:pt x="10204" y="4263"/>
                  </a:cubicBezTo>
                  <a:close/>
                  <a:moveTo>
                    <a:pt x="10238" y="4285"/>
                  </a:moveTo>
                  <a:lnTo>
                    <a:pt x="10238" y="4285"/>
                  </a:lnTo>
                  <a:cubicBezTo>
                    <a:pt x="10235" y="4285"/>
                    <a:pt x="10231" y="4286"/>
                    <a:pt x="10228" y="4287"/>
                  </a:cubicBezTo>
                  <a:lnTo>
                    <a:pt x="10240" y="4287"/>
                  </a:lnTo>
                  <a:cubicBezTo>
                    <a:pt x="10239" y="4286"/>
                    <a:pt x="10238" y="4285"/>
                    <a:pt x="10238" y="4285"/>
                  </a:cubicBezTo>
                  <a:close/>
                  <a:moveTo>
                    <a:pt x="10216" y="4287"/>
                  </a:moveTo>
                  <a:cubicBezTo>
                    <a:pt x="10228" y="4299"/>
                    <a:pt x="10228" y="4299"/>
                    <a:pt x="10228" y="4299"/>
                  </a:cubicBezTo>
                  <a:lnTo>
                    <a:pt x="10216" y="4299"/>
                  </a:lnTo>
                  <a:cubicBezTo>
                    <a:pt x="10216" y="4299"/>
                    <a:pt x="10216" y="4287"/>
                    <a:pt x="10216" y="4287"/>
                  </a:cubicBezTo>
                  <a:close/>
                  <a:moveTo>
                    <a:pt x="10274" y="4278"/>
                  </a:moveTo>
                  <a:cubicBezTo>
                    <a:pt x="10282" y="4278"/>
                    <a:pt x="10282" y="4281"/>
                    <a:pt x="10276" y="4287"/>
                  </a:cubicBezTo>
                  <a:lnTo>
                    <a:pt x="10264" y="4287"/>
                  </a:lnTo>
                  <a:cubicBezTo>
                    <a:pt x="10252" y="4287"/>
                    <a:pt x="10240" y="4299"/>
                    <a:pt x="10228" y="4299"/>
                  </a:cubicBezTo>
                  <a:cubicBezTo>
                    <a:pt x="10228" y="4299"/>
                    <a:pt x="10228" y="4299"/>
                    <a:pt x="10228" y="4287"/>
                  </a:cubicBezTo>
                  <a:cubicBezTo>
                    <a:pt x="10228" y="4281"/>
                    <a:pt x="10228" y="4278"/>
                    <a:pt x="10230" y="4278"/>
                  </a:cubicBezTo>
                  <a:cubicBezTo>
                    <a:pt x="10231" y="4278"/>
                    <a:pt x="10233" y="4280"/>
                    <a:pt x="10238" y="4285"/>
                  </a:cubicBezTo>
                  <a:lnTo>
                    <a:pt x="10238" y="4285"/>
                  </a:lnTo>
                  <a:cubicBezTo>
                    <a:pt x="10256" y="4280"/>
                    <a:pt x="10268" y="4278"/>
                    <a:pt x="10274" y="4278"/>
                  </a:cubicBezTo>
                  <a:close/>
                  <a:moveTo>
                    <a:pt x="10133" y="4227"/>
                  </a:moveTo>
                  <a:cubicBezTo>
                    <a:pt x="10145" y="4227"/>
                    <a:pt x="10145" y="4239"/>
                    <a:pt x="10145" y="4239"/>
                  </a:cubicBezTo>
                  <a:cubicBezTo>
                    <a:pt x="10145" y="4239"/>
                    <a:pt x="10145" y="4251"/>
                    <a:pt x="10145" y="4251"/>
                  </a:cubicBezTo>
                  <a:cubicBezTo>
                    <a:pt x="10157" y="4251"/>
                    <a:pt x="10157" y="4251"/>
                    <a:pt x="10157" y="4263"/>
                  </a:cubicBezTo>
                  <a:lnTo>
                    <a:pt x="10181" y="4263"/>
                  </a:lnTo>
                  <a:cubicBezTo>
                    <a:pt x="10181" y="4275"/>
                    <a:pt x="10192" y="4287"/>
                    <a:pt x="10192" y="4287"/>
                  </a:cubicBezTo>
                  <a:cubicBezTo>
                    <a:pt x="10192" y="4299"/>
                    <a:pt x="10192" y="4299"/>
                    <a:pt x="10192" y="4299"/>
                  </a:cubicBezTo>
                  <a:cubicBezTo>
                    <a:pt x="10181" y="4299"/>
                    <a:pt x="10157" y="4311"/>
                    <a:pt x="10169" y="4311"/>
                  </a:cubicBezTo>
                  <a:cubicBezTo>
                    <a:pt x="10180" y="4311"/>
                    <a:pt x="10192" y="4299"/>
                    <a:pt x="10192" y="4299"/>
                  </a:cubicBezTo>
                  <a:lnTo>
                    <a:pt x="10192" y="4299"/>
                  </a:lnTo>
                  <a:cubicBezTo>
                    <a:pt x="10192" y="4299"/>
                    <a:pt x="10181" y="4311"/>
                    <a:pt x="10181" y="4311"/>
                  </a:cubicBezTo>
                  <a:cubicBezTo>
                    <a:pt x="10169" y="4317"/>
                    <a:pt x="10160" y="4317"/>
                    <a:pt x="10152" y="4317"/>
                  </a:cubicBezTo>
                  <a:cubicBezTo>
                    <a:pt x="10145" y="4317"/>
                    <a:pt x="10139" y="4317"/>
                    <a:pt x="10133" y="4323"/>
                  </a:cubicBezTo>
                  <a:cubicBezTo>
                    <a:pt x="10133" y="4288"/>
                    <a:pt x="10144" y="4310"/>
                    <a:pt x="10145" y="4266"/>
                  </a:cubicBezTo>
                  <a:lnTo>
                    <a:pt x="10145" y="4266"/>
                  </a:lnTo>
                  <a:cubicBezTo>
                    <a:pt x="10145" y="4266"/>
                    <a:pt x="10145" y="4266"/>
                    <a:pt x="10145" y="4266"/>
                  </a:cubicBezTo>
                  <a:cubicBezTo>
                    <a:pt x="10144" y="4266"/>
                    <a:pt x="10143" y="4247"/>
                    <a:pt x="10133" y="4227"/>
                  </a:cubicBezTo>
                  <a:close/>
                  <a:moveTo>
                    <a:pt x="11050" y="4227"/>
                  </a:moveTo>
                  <a:lnTo>
                    <a:pt x="11050" y="4227"/>
                  </a:lnTo>
                  <a:cubicBezTo>
                    <a:pt x="11038" y="4239"/>
                    <a:pt x="11073" y="4263"/>
                    <a:pt x="11062" y="4275"/>
                  </a:cubicBezTo>
                  <a:cubicBezTo>
                    <a:pt x="11055" y="4261"/>
                    <a:pt x="11044" y="4255"/>
                    <a:pt x="11036" y="4255"/>
                  </a:cubicBezTo>
                  <a:cubicBezTo>
                    <a:pt x="11030" y="4255"/>
                    <a:pt x="11026" y="4258"/>
                    <a:pt x="11026" y="4263"/>
                  </a:cubicBezTo>
                  <a:cubicBezTo>
                    <a:pt x="11034" y="4263"/>
                    <a:pt x="11036" y="4258"/>
                    <a:pt x="11041" y="4258"/>
                  </a:cubicBezTo>
                  <a:cubicBezTo>
                    <a:pt x="11043" y="4258"/>
                    <a:pt x="11046" y="4259"/>
                    <a:pt x="11050" y="4263"/>
                  </a:cubicBezTo>
                  <a:cubicBezTo>
                    <a:pt x="11038" y="4275"/>
                    <a:pt x="11073" y="4311"/>
                    <a:pt x="11073" y="4334"/>
                  </a:cubicBezTo>
                  <a:cubicBezTo>
                    <a:pt x="11081" y="4331"/>
                    <a:pt x="11089" y="4329"/>
                    <a:pt x="11097" y="4329"/>
                  </a:cubicBezTo>
                  <a:cubicBezTo>
                    <a:pt x="11113" y="4329"/>
                    <a:pt x="11129" y="4334"/>
                    <a:pt x="11145" y="4334"/>
                  </a:cubicBezTo>
                  <a:cubicBezTo>
                    <a:pt x="11121" y="4334"/>
                    <a:pt x="11109" y="4311"/>
                    <a:pt x="11085" y="4299"/>
                  </a:cubicBezTo>
                  <a:cubicBezTo>
                    <a:pt x="11062" y="4275"/>
                    <a:pt x="11157" y="4287"/>
                    <a:pt x="11050" y="4227"/>
                  </a:cubicBezTo>
                  <a:close/>
                  <a:moveTo>
                    <a:pt x="10232" y="4335"/>
                  </a:moveTo>
                  <a:cubicBezTo>
                    <a:pt x="10242" y="4336"/>
                    <a:pt x="10252" y="4339"/>
                    <a:pt x="10252" y="4346"/>
                  </a:cubicBezTo>
                  <a:cubicBezTo>
                    <a:pt x="10231" y="4346"/>
                    <a:pt x="10238" y="4337"/>
                    <a:pt x="10232" y="4335"/>
                  </a:cubicBezTo>
                  <a:close/>
                  <a:moveTo>
                    <a:pt x="10740" y="4323"/>
                  </a:moveTo>
                  <a:lnTo>
                    <a:pt x="10669" y="4334"/>
                  </a:lnTo>
                  <a:cubicBezTo>
                    <a:pt x="10669" y="4346"/>
                    <a:pt x="10716" y="4346"/>
                    <a:pt x="10716" y="4346"/>
                  </a:cubicBezTo>
                  <a:cubicBezTo>
                    <a:pt x="10728" y="4334"/>
                    <a:pt x="10764" y="4323"/>
                    <a:pt x="10740" y="4323"/>
                  </a:cubicBezTo>
                  <a:close/>
                  <a:moveTo>
                    <a:pt x="10216" y="4334"/>
                  </a:moveTo>
                  <a:cubicBezTo>
                    <a:pt x="10220" y="4334"/>
                    <a:pt x="10224" y="4334"/>
                    <a:pt x="10228" y="4335"/>
                  </a:cubicBezTo>
                  <a:lnTo>
                    <a:pt x="10228" y="4335"/>
                  </a:lnTo>
                  <a:cubicBezTo>
                    <a:pt x="10228" y="4347"/>
                    <a:pt x="10216" y="4358"/>
                    <a:pt x="10216" y="4358"/>
                  </a:cubicBezTo>
                  <a:cubicBezTo>
                    <a:pt x="10216" y="4346"/>
                    <a:pt x="10216" y="4346"/>
                    <a:pt x="10216" y="4334"/>
                  </a:cubicBezTo>
                  <a:close/>
                  <a:moveTo>
                    <a:pt x="10669" y="4358"/>
                  </a:moveTo>
                  <a:cubicBezTo>
                    <a:pt x="10654" y="4366"/>
                    <a:pt x="10627" y="4368"/>
                    <a:pt x="10610" y="4369"/>
                  </a:cubicBezTo>
                  <a:lnTo>
                    <a:pt x="10610" y="4369"/>
                  </a:lnTo>
                  <a:cubicBezTo>
                    <a:pt x="10618" y="4361"/>
                    <a:pt x="10622" y="4359"/>
                    <a:pt x="10626" y="4359"/>
                  </a:cubicBezTo>
                  <a:cubicBezTo>
                    <a:pt x="10630" y="4359"/>
                    <a:pt x="10634" y="4362"/>
                    <a:pt x="10644" y="4362"/>
                  </a:cubicBezTo>
                  <a:cubicBezTo>
                    <a:pt x="10650" y="4362"/>
                    <a:pt x="10658" y="4361"/>
                    <a:pt x="10669" y="4358"/>
                  </a:cubicBezTo>
                  <a:close/>
                  <a:moveTo>
                    <a:pt x="10204" y="4334"/>
                  </a:moveTo>
                  <a:cubicBezTo>
                    <a:pt x="10204" y="4346"/>
                    <a:pt x="10204" y="4358"/>
                    <a:pt x="10216" y="4370"/>
                  </a:cubicBezTo>
                  <a:cubicBezTo>
                    <a:pt x="10216" y="4370"/>
                    <a:pt x="10204" y="4370"/>
                    <a:pt x="10204" y="4382"/>
                  </a:cubicBezTo>
                  <a:cubicBezTo>
                    <a:pt x="10204" y="4370"/>
                    <a:pt x="10192" y="4346"/>
                    <a:pt x="10204" y="4334"/>
                  </a:cubicBezTo>
                  <a:close/>
                  <a:moveTo>
                    <a:pt x="10670" y="4377"/>
                  </a:moveTo>
                  <a:cubicBezTo>
                    <a:pt x="10666" y="4377"/>
                    <a:pt x="10645" y="4382"/>
                    <a:pt x="10645" y="4382"/>
                  </a:cubicBezTo>
                  <a:lnTo>
                    <a:pt x="10657" y="4382"/>
                  </a:lnTo>
                  <a:cubicBezTo>
                    <a:pt x="10669" y="4378"/>
                    <a:pt x="10671" y="4377"/>
                    <a:pt x="10670" y="4377"/>
                  </a:cubicBezTo>
                  <a:close/>
                  <a:moveTo>
                    <a:pt x="10157" y="4323"/>
                  </a:moveTo>
                  <a:lnTo>
                    <a:pt x="10145" y="4334"/>
                  </a:lnTo>
                  <a:cubicBezTo>
                    <a:pt x="10169" y="4346"/>
                    <a:pt x="10145" y="4346"/>
                    <a:pt x="10169" y="4394"/>
                  </a:cubicBezTo>
                  <a:cubicBezTo>
                    <a:pt x="10149" y="4375"/>
                    <a:pt x="10146" y="4331"/>
                    <a:pt x="10138" y="4323"/>
                  </a:cubicBezTo>
                  <a:close/>
                  <a:moveTo>
                    <a:pt x="10181" y="4323"/>
                  </a:moveTo>
                  <a:cubicBezTo>
                    <a:pt x="10181" y="4323"/>
                    <a:pt x="10181" y="4323"/>
                    <a:pt x="10181" y="4334"/>
                  </a:cubicBezTo>
                  <a:cubicBezTo>
                    <a:pt x="10181" y="4346"/>
                    <a:pt x="10181" y="4358"/>
                    <a:pt x="10192" y="4382"/>
                  </a:cubicBezTo>
                  <a:cubicBezTo>
                    <a:pt x="10192" y="4394"/>
                    <a:pt x="10181" y="4394"/>
                    <a:pt x="10181" y="4394"/>
                  </a:cubicBezTo>
                  <a:cubicBezTo>
                    <a:pt x="10181" y="4394"/>
                    <a:pt x="10181" y="4394"/>
                    <a:pt x="10181" y="4382"/>
                  </a:cubicBezTo>
                  <a:cubicBezTo>
                    <a:pt x="10157" y="4358"/>
                    <a:pt x="10169" y="4346"/>
                    <a:pt x="10157" y="4323"/>
                  </a:cubicBezTo>
                  <a:close/>
                  <a:moveTo>
                    <a:pt x="9073" y="4383"/>
                  </a:moveTo>
                  <a:cubicBezTo>
                    <a:pt x="9080" y="4396"/>
                    <a:pt x="9084" y="4406"/>
                    <a:pt x="9073" y="4406"/>
                  </a:cubicBezTo>
                  <a:cubicBezTo>
                    <a:pt x="9073" y="4394"/>
                    <a:pt x="9073" y="4394"/>
                    <a:pt x="9073" y="4383"/>
                  </a:cubicBezTo>
                  <a:close/>
                  <a:moveTo>
                    <a:pt x="10049" y="4518"/>
                  </a:moveTo>
                  <a:cubicBezTo>
                    <a:pt x="10049" y="4520"/>
                    <a:pt x="10049" y="4522"/>
                    <a:pt x="10050" y="4525"/>
                  </a:cubicBezTo>
                  <a:cubicBezTo>
                    <a:pt x="10050" y="4523"/>
                    <a:pt x="10049" y="4521"/>
                    <a:pt x="10049" y="4518"/>
                  </a:cubicBezTo>
                  <a:close/>
                  <a:moveTo>
                    <a:pt x="10994" y="4499"/>
                  </a:moveTo>
                  <a:cubicBezTo>
                    <a:pt x="10978" y="4499"/>
                    <a:pt x="10980" y="4528"/>
                    <a:pt x="10990" y="4549"/>
                  </a:cubicBezTo>
                  <a:lnTo>
                    <a:pt x="11002" y="4549"/>
                  </a:lnTo>
                  <a:cubicBezTo>
                    <a:pt x="11014" y="4537"/>
                    <a:pt x="11014" y="4525"/>
                    <a:pt x="11038" y="4525"/>
                  </a:cubicBezTo>
                  <a:cubicBezTo>
                    <a:pt x="11026" y="4513"/>
                    <a:pt x="11014" y="4513"/>
                    <a:pt x="11002" y="4501"/>
                  </a:cubicBezTo>
                  <a:cubicBezTo>
                    <a:pt x="10999" y="4500"/>
                    <a:pt x="10996" y="4499"/>
                    <a:pt x="10994" y="4499"/>
                  </a:cubicBezTo>
                  <a:close/>
                  <a:moveTo>
                    <a:pt x="8489" y="4584"/>
                  </a:moveTo>
                  <a:cubicBezTo>
                    <a:pt x="8496" y="4588"/>
                    <a:pt x="8502" y="4591"/>
                    <a:pt x="8509" y="4593"/>
                  </a:cubicBezTo>
                  <a:lnTo>
                    <a:pt x="8509" y="4593"/>
                  </a:lnTo>
                  <a:cubicBezTo>
                    <a:pt x="8502" y="4590"/>
                    <a:pt x="8496" y="4587"/>
                    <a:pt x="8489" y="4584"/>
                  </a:cubicBezTo>
                  <a:close/>
                  <a:moveTo>
                    <a:pt x="11312" y="4573"/>
                  </a:moveTo>
                  <a:cubicBezTo>
                    <a:pt x="11321" y="4582"/>
                    <a:pt x="11316" y="4591"/>
                    <a:pt x="11313" y="4594"/>
                  </a:cubicBezTo>
                  <a:lnTo>
                    <a:pt x="11313" y="4594"/>
                  </a:lnTo>
                  <a:cubicBezTo>
                    <a:pt x="11310" y="4586"/>
                    <a:pt x="11309" y="4578"/>
                    <a:pt x="11312" y="4573"/>
                  </a:cubicBezTo>
                  <a:close/>
                  <a:moveTo>
                    <a:pt x="4066" y="4593"/>
                  </a:moveTo>
                  <a:lnTo>
                    <a:pt x="4061" y="4596"/>
                  </a:lnTo>
                  <a:cubicBezTo>
                    <a:pt x="4065" y="4596"/>
                    <a:pt x="4066" y="4595"/>
                    <a:pt x="4066" y="4593"/>
                  </a:cubicBezTo>
                  <a:close/>
                  <a:moveTo>
                    <a:pt x="8597" y="4620"/>
                  </a:moveTo>
                  <a:cubicBezTo>
                    <a:pt x="8597" y="4632"/>
                    <a:pt x="8609" y="4632"/>
                    <a:pt x="8609" y="4632"/>
                  </a:cubicBezTo>
                  <a:cubicBezTo>
                    <a:pt x="8609" y="4632"/>
                    <a:pt x="8609" y="4632"/>
                    <a:pt x="8597" y="4620"/>
                  </a:cubicBezTo>
                  <a:close/>
                  <a:moveTo>
                    <a:pt x="8592" y="4631"/>
                  </a:moveTo>
                  <a:lnTo>
                    <a:pt x="8609" y="4656"/>
                  </a:lnTo>
                  <a:cubicBezTo>
                    <a:pt x="8609" y="4637"/>
                    <a:pt x="8601" y="4641"/>
                    <a:pt x="8592" y="4631"/>
                  </a:cubicBezTo>
                  <a:close/>
                  <a:moveTo>
                    <a:pt x="11338" y="4656"/>
                  </a:moveTo>
                  <a:lnTo>
                    <a:pt x="11338" y="4656"/>
                  </a:lnTo>
                  <a:cubicBezTo>
                    <a:pt x="11337" y="4656"/>
                    <a:pt x="11336" y="4656"/>
                    <a:pt x="11335" y="4656"/>
                  </a:cubicBezTo>
                  <a:cubicBezTo>
                    <a:pt x="11339" y="4658"/>
                    <a:pt x="11340" y="4658"/>
                    <a:pt x="11341" y="4658"/>
                  </a:cubicBezTo>
                  <a:cubicBezTo>
                    <a:pt x="11341" y="4658"/>
                    <a:pt x="11340" y="4657"/>
                    <a:pt x="11338" y="4656"/>
                  </a:cubicBezTo>
                  <a:close/>
                  <a:moveTo>
                    <a:pt x="8609" y="4620"/>
                  </a:moveTo>
                  <a:cubicBezTo>
                    <a:pt x="8621" y="4656"/>
                    <a:pt x="8633" y="4692"/>
                    <a:pt x="8621" y="4692"/>
                  </a:cubicBezTo>
                  <a:lnTo>
                    <a:pt x="8609" y="4692"/>
                  </a:lnTo>
                  <a:cubicBezTo>
                    <a:pt x="8573" y="4632"/>
                    <a:pt x="8609" y="4668"/>
                    <a:pt x="8585" y="4620"/>
                  </a:cubicBezTo>
                  <a:lnTo>
                    <a:pt x="8585" y="4620"/>
                  </a:lnTo>
                  <a:cubicBezTo>
                    <a:pt x="8587" y="4625"/>
                    <a:pt x="8590" y="4628"/>
                    <a:pt x="8592" y="4631"/>
                  </a:cubicBezTo>
                  <a:lnTo>
                    <a:pt x="8592" y="4631"/>
                  </a:lnTo>
                  <a:lnTo>
                    <a:pt x="8585" y="4620"/>
                  </a:lnTo>
                  <a:lnTo>
                    <a:pt x="8585" y="4620"/>
                  </a:lnTo>
                  <a:cubicBezTo>
                    <a:pt x="8585" y="4620"/>
                    <a:pt x="8585" y="4620"/>
                    <a:pt x="8585" y="4620"/>
                  </a:cubicBezTo>
                  <a:lnTo>
                    <a:pt x="8585" y="4620"/>
                  </a:lnTo>
                  <a:cubicBezTo>
                    <a:pt x="8585" y="4629"/>
                    <a:pt x="8585" y="4637"/>
                    <a:pt x="8581" y="4637"/>
                  </a:cubicBezTo>
                  <a:cubicBezTo>
                    <a:pt x="8579" y="4637"/>
                    <a:pt x="8577" y="4636"/>
                    <a:pt x="8573" y="4632"/>
                  </a:cubicBezTo>
                  <a:cubicBezTo>
                    <a:pt x="8561" y="4620"/>
                    <a:pt x="8561" y="4620"/>
                    <a:pt x="8561" y="4620"/>
                  </a:cubicBezTo>
                  <a:close/>
                  <a:moveTo>
                    <a:pt x="10258" y="4710"/>
                  </a:moveTo>
                  <a:lnTo>
                    <a:pt x="10258" y="4710"/>
                  </a:lnTo>
                  <a:cubicBezTo>
                    <a:pt x="10259" y="4710"/>
                    <a:pt x="10256" y="4715"/>
                    <a:pt x="10264" y="4715"/>
                  </a:cubicBezTo>
                  <a:cubicBezTo>
                    <a:pt x="10240" y="4715"/>
                    <a:pt x="10204" y="4727"/>
                    <a:pt x="10204" y="4727"/>
                  </a:cubicBezTo>
                  <a:cubicBezTo>
                    <a:pt x="10192" y="4731"/>
                    <a:pt x="10186" y="4733"/>
                    <a:pt x="10182" y="4733"/>
                  </a:cubicBezTo>
                  <a:cubicBezTo>
                    <a:pt x="10175" y="4733"/>
                    <a:pt x="10181" y="4727"/>
                    <a:pt x="10181" y="4727"/>
                  </a:cubicBezTo>
                  <a:lnTo>
                    <a:pt x="10181" y="4727"/>
                  </a:lnTo>
                  <a:lnTo>
                    <a:pt x="10252" y="4715"/>
                  </a:lnTo>
                  <a:cubicBezTo>
                    <a:pt x="10256" y="4712"/>
                    <a:pt x="10257" y="4710"/>
                    <a:pt x="10258" y="4710"/>
                  </a:cubicBezTo>
                  <a:close/>
                  <a:moveTo>
                    <a:pt x="10788" y="4692"/>
                  </a:moveTo>
                  <a:lnTo>
                    <a:pt x="10788" y="4692"/>
                  </a:lnTo>
                  <a:cubicBezTo>
                    <a:pt x="10800" y="4715"/>
                    <a:pt x="10812" y="4715"/>
                    <a:pt x="10847" y="4739"/>
                  </a:cubicBezTo>
                  <a:lnTo>
                    <a:pt x="10835" y="4715"/>
                  </a:lnTo>
                  <a:lnTo>
                    <a:pt x="10788" y="4692"/>
                  </a:lnTo>
                  <a:close/>
                  <a:moveTo>
                    <a:pt x="8097" y="4442"/>
                  </a:moveTo>
                  <a:cubicBezTo>
                    <a:pt x="8109" y="4477"/>
                    <a:pt x="8156" y="4501"/>
                    <a:pt x="8204" y="4537"/>
                  </a:cubicBezTo>
                  <a:cubicBezTo>
                    <a:pt x="8276" y="4561"/>
                    <a:pt x="8335" y="4573"/>
                    <a:pt x="8406" y="4596"/>
                  </a:cubicBezTo>
                  <a:cubicBezTo>
                    <a:pt x="8466" y="4620"/>
                    <a:pt x="8537" y="4656"/>
                    <a:pt x="8585" y="4715"/>
                  </a:cubicBezTo>
                  <a:lnTo>
                    <a:pt x="8573" y="4715"/>
                  </a:lnTo>
                  <a:cubicBezTo>
                    <a:pt x="8585" y="4715"/>
                    <a:pt x="8597" y="4727"/>
                    <a:pt x="8621" y="4751"/>
                  </a:cubicBezTo>
                  <a:cubicBezTo>
                    <a:pt x="8609" y="4751"/>
                    <a:pt x="8609" y="4763"/>
                    <a:pt x="8609" y="4763"/>
                  </a:cubicBezTo>
                  <a:cubicBezTo>
                    <a:pt x="8597" y="4751"/>
                    <a:pt x="8585" y="4739"/>
                    <a:pt x="8561" y="4727"/>
                  </a:cubicBezTo>
                  <a:cubicBezTo>
                    <a:pt x="8549" y="4715"/>
                    <a:pt x="8537" y="4692"/>
                    <a:pt x="8526" y="4680"/>
                  </a:cubicBezTo>
                  <a:cubicBezTo>
                    <a:pt x="8526" y="4680"/>
                    <a:pt x="8526" y="4692"/>
                    <a:pt x="8526" y="4704"/>
                  </a:cubicBezTo>
                  <a:cubicBezTo>
                    <a:pt x="8514" y="4692"/>
                    <a:pt x="8490" y="4680"/>
                    <a:pt x="8478" y="4680"/>
                  </a:cubicBezTo>
                  <a:lnTo>
                    <a:pt x="8478" y="4715"/>
                  </a:lnTo>
                  <a:cubicBezTo>
                    <a:pt x="8406" y="4680"/>
                    <a:pt x="8311" y="4632"/>
                    <a:pt x="8252" y="4585"/>
                  </a:cubicBezTo>
                  <a:cubicBezTo>
                    <a:pt x="8210" y="4559"/>
                    <a:pt x="8187" y="4553"/>
                    <a:pt x="8166" y="4553"/>
                  </a:cubicBezTo>
                  <a:cubicBezTo>
                    <a:pt x="8150" y="4553"/>
                    <a:pt x="8135" y="4556"/>
                    <a:pt x="8115" y="4556"/>
                  </a:cubicBezTo>
                  <a:cubicBezTo>
                    <a:pt x="8101" y="4556"/>
                    <a:pt x="8084" y="4554"/>
                    <a:pt x="8061" y="4549"/>
                  </a:cubicBezTo>
                  <a:cubicBezTo>
                    <a:pt x="8037" y="4501"/>
                    <a:pt x="8061" y="4465"/>
                    <a:pt x="8097" y="4442"/>
                  </a:cubicBezTo>
                  <a:close/>
                  <a:moveTo>
                    <a:pt x="10133" y="4775"/>
                  </a:moveTo>
                  <a:lnTo>
                    <a:pt x="10121" y="4787"/>
                  </a:lnTo>
                  <a:cubicBezTo>
                    <a:pt x="10131" y="4782"/>
                    <a:pt x="10142" y="4779"/>
                    <a:pt x="10152" y="4777"/>
                  </a:cubicBezTo>
                  <a:lnTo>
                    <a:pt x="10152" y="4777"/>
                  </a:lnTo>
                  <a:cubicBezTo>
                    <a:pt x="10154" y="4779"/>
                    <a:pt x="10149" y="4780"/>
                    <a:pt x="10149" y="4780"/>
                  </a:cubicBezTo>
                  <a:cubicBezTo>
                    <a:pt x="10149" y="4780"/>
                    <a:pt x="10152" y="4779"/>
                    <a:pt x="10166" y="4776"/>
                  </a:cubicBezTo>
                  <a:lnTo>
                    <a:pt x="10166" y="4776"/>
                  </a:lnTo>
                  <a:cubicBezTo>
                    <a:pt x="10162" y="4776"/>
                    <a:pt x="10157" y="4776"/>
                    <a:pt x="10152" y="4777"/>
                  </a:cubicBezTo>
                  <a:lnTo>
                    <a:pt x="10152" y="4777"/>
                  </a:lnTo>
                  <a:cubicBezTo>
                    <a:pt x="10151" y="4776"/>
                    <a:pt x="10146" y="4775"/>
                    <a:pt x="10133" y="4775"/>
                  </a:cubicBezTo>
                  <a:close/>
                  <a:moveTo>
                    <a:pt x="9273" y="4828"/>
                  </a:moveTo>
                  <a:lnTo>
                    <a:pt x="9273" y="4828"/>
                  </a:lnTo>
                  <a:cubicBezTo>
                    <a:pt x="9272" y="4832"/>
                    <a:pt x="9273" y="4838"/>
                    <a:pt x="9276" y="4846"/>
                  </a:cubicBezTo>
                  <a:cubicBezTo>
                    <a:pt x="9276" y="4841"/>
                    <a:pt x="9274" y="4835"/>
                    <a:pt x="9273" y="4828"/>
                  </a:cubicBezTo>
                  <a:close/>
                  <a:moveTo>
                    <a:pt x="10407" y="4858"/>
                  </a:moveTo>
                  <a:cubicBezTo>
                    <a:pt x="10400" y="4858"/>
                    <a:pt x="10401" y="4858"/>
                    <a:pt x="10403" y="4860"/>
                  </a:cubicBezTo>
                  <a:lnTo>
                    <a:pt x="10403" y="4860"/>
                  </a:lnTo>
                  <a:cubicBezTo>
                    <a:pt x="10410" y="4859"/>
                    <a:pt x="10417" y="4859"/>
                    <a:pt x="10424" y="4858"/>
                  </a:cubicBezTo>
                  <a:lnTo>
                    <a:pt x="10424" y="4858"/>
                  </a:lnTo>
                  <a:cubicBezTo>
                    <a:pt x="10424" y="4858"/>
                    <a:pt x="10424" y="4858"/>
                    <a:pt x="10425" y="4858"/>
                  </a:cubicBezTo>
                  <a:close/>
                  <a:moveTo>
                    <a:pt x="9347" y="4846"/>
                  </a:moveTo>
                  <a:lnTo>
                    <a:pt x="9359" y="4870"/>
                  </a:lnTo>
                  <a:cubicBezTo>
                    <a:pt x="9361" y="4872"/>
                    <a:pt x="9362" y="4873"/>
                    <a:pt x="9362" y="4873"/>
                  </a:cubicBezTo>
                  <a:cubicBezTo>
                    <a:pt x="9365" y="4873"/>
                    <a:pt x="9347" y="4847"/>
                    <a:pt x="9347" y="4846"/>
                  </a:cubicBezTo>
                  <a:close/>
                  <a:moveTo>
                    <a:pt x="10395" y="4882"/>
                  </a:moveTo>
                  <a:cubicBezTo>
                    <a:pt x="10379" y="4890"/>
                    <a:pt x="10394" y="4893"/>
                    <a:pt x="10406" y="4894"/>
                  </a:cubicBezTo>
                  <a:lnTo>
                    <a:pt x="10406" y="4894"/>
                  </a:lnTo>
                  <a:lnTo>
                    <a:pt x="10395" y="4882"/>
                  </a:lnTo>
                  <a:close/>
                  <a:moveTo>
                    <a:pt x="10241" y="4892"/>
                  </a:moveTo>
                  <a:lnTo>
                    <a:pt x="10241" y="4892"/>
                  </a:lnTo>
                  <a:cubicBezTo>
                    <a:pt x="10237" y="4893"/>
                    <a:pt x="10233" y="4893"/>
                    <a:pt x="10228" y="4894"/>
                  </a:cubicBezTo>
                  <a:lnTo>
                    <a:pt x="10240" y="4894"/>
                  </a:lnTo>
                  <a:cubicBezTo>
                    <a:pt x="10241" y="4893"/>
                    <a:pt x="10241" y="4893"/>
                    <a:pt x="10241" y="4892"/>
                  </a:cubicBezTo>
                  <a:close/>
                  <a:moveTo>
                    <a:pt x="10240" y="4846"/>
                  </a:moveTo>
                  <a:cubicBezTo>
                    <a:pt x="10198" y="4852"/>
                    <a:pt x="10201" y="4852"/>
                    <a:pt x="10212" y="4852"/>
                  </a:cubicBezTo>
                  <a:cubicBezTo>
                    <a:pt x="10222" y="4852"/>
                    <a:pt x="10240" y="4852"/>
                    <a:pt x="10228" y="4858"/>
                  </a:cubicBezTo>
                  <a:lnTo>
                    <a:pt x="10145" y="4858"/>
                  </a:lnTo>
                  <a:cubicBezTo>
                    <a:pt x="10151" y="4864"/>
                    <a:pt x="10172" y="4864"/>
                    <a:pt x="10186" y="4864"/>
                  </a:cubicBezTo>
                  <a:cubicBezTo>
                    <a:pt x="10201" y="4864"/>
                    <a:pt x="10210" y="4864"/>
                    <a:pt x="10192" y="4870"/>
                  </a:cubicBezTo>
                  <a:cubicBezTo>
                    <a:pt x="10216" y="4870"/>
                    <a:pt x="10157" y="4882"/>
                    <a:pt x="10145" y="4894"/>
                  </a:cubicBezTo>
                  <a:cubicBezTo>
                    <a:pt x="10163" y="4888"/>
                    <a:pt x="10189" y="4885"/>
                    <a:pt x="10210" y="4885"/>
                  </a:cubicBezTo>
                  <a:cubicBezTo>
                    <a:pt x="10228" y="4885"/>
                    <a:pt x="10242" y="4887"/>
                    <a:pt x="10241" y="4892"/>
                  </a:cubicBezTo>
                  <a:lnTo>
                    <a:pt x="10241" y="4892"/>
                  </a:lnTo>
                  <a:cubicBezTo>
                    <a:pt x="10247" y="4891"/>
                    <a:pt x="10252" y="4891"/>
                    <a:pt x="10256" y="4891"/>
                  </a:cubicBezTo>
                  <a:cubicBezTo>
                    <a:pt x="10261" y="4891"/>
                    <a:pt x="10264" y="4892"/>
                    <a:pt x="10264" y="4894"/>
                  </a:cubicBezTo>
                  <a:cubicBezTo>
                    <a:pt x="10264" y="4894"/>
                    <a:pt x="10311" y="4894"/>
                    <a:pt x="10311" y="4882"/>
                  </a:cubicBezTo>
                  <a:cubicBezTo>
                    <a:pt x="10335" y="4882"/>
                    <a:pt x="10347" y="4894"/>
                    <a:pt x="10323" y="4894"/>
                  </a:cubicBezTo>
                  <a:lnTo>
                    <a:pt x="10359" y="4894"/>
                  </a:lnTo>
                  <a:cubicBezTo>
                    <a:pt x="10377" y="4888"/>
                    <a:pt x="10368" y="4888"/>
                    <a:pt x="10361" y="4888"/>
                  </a:cubicBezTo>
                  <a:cubicBezTo>
                    <a:pt x="10353" y="4888"/>
                    <a:pt x="10347" y="4888"/>
                    <a:pt x="10371" y="4882"/>
                  </a:cubicBezTo>
                  <a:lnTo>
                    <a:pt x="10323" y="4882"/>
                  </a:lnTo>
                  <a:cubicBezTo>
                    <a:pt x="10335" y="4870"/>
                    <a:pt x="10383" y="4870"/>
                    <a:pt x="10407" y="4870"/>
                  </a:cubicBezTo>
                  <a:cubicBezTo>
                    <a:pt x="10407" y="4865"/>
                    <a:pt x="10404" y="4862"/>
                    <a:pt x="10403" y="4860"/>
                  </a:cubicBezTo>
                  <a:lnTo>
                    <a:pt x="10403" y="4860"/>
                  </a:lnTo>
                  <a:cubicBezTo>
                    <a:pt x="10378" y="4864"/>
                    <a:pt x="10353" y="4870"/>
                    <a:pt x="10328" y="4870"/>
                  </a:cubicBezTo>
                  <a:lnTo>
                    <a:pt x="10328" y="4870"/>
                  </a:lnTo>
                  <a:cubicBezTo>
                    <a:pt x="10332" y="4870"/>
                    <a:pt x="10325" y="4868"/>
                    <a:pt x="10335" y="4858"/>
                  </a:cubicBezTo>
                  <a:cubicBezTo>
                    <a:pt x="10300" y="4858"/>
                    <a:pt x="10228" y="4858"/>
                    <a:pt x="10240" y="4846"/>
                  </a:cubicBezTo>
                  <a:close/>
                  <a:moveTo>
                    <a:pt x="10192" y="4894"/>
                  </a:moveTo>
                  <a:cubicBezTo>
                    <a:pt x="10192" y="4897"/>
                    <a:pt x="10196" y="4898"/>
                    <a:pt x="10201" y="4898"/>
                  </a:cubicBezTo>
                  <a:cubicBezTo>
                    <a:pt x="10208" y="4898"/>
                    <a:pt x="10218" y="4896"/>
                    <a:pt x="10228" y="4894"/>
                  </a:cubicBezTo>
                  <a:close/>
                  <a:moveTo>
                    <a:pt x="10466" y="4894"/>
                  </a:moveTo>
                  <a:cubicBezTo>
                    <a:pt x="10487" y="4905"/>
                    <a:pt x="10443" y="4915"/>
                    <a:pt x="10408" y="4917"/>
                  </a:cubicBezTo>
                  <a:lnTo>
                    <a:pt x="10408" y="4917"/>
                  </a:lnTo>
                  <a:lnTo>
                    <a:pt x="10442" y="4906"/>
                  </a:lnTo>
                  <a:lnTo>
                    <a:pt x="10419" y="4906"/>
                  </a:lnTo>
                  <a:cubicBezTo>
                    <a:pt x="10419" y="4906"/>
                    <a:pt x="10442" y="4894"/>
                    <a:pt x="10466" y="4894"/>
                  </a:cubicBezTo>
                  <a:close/>
                  <a:moveTo>
                    <a:pt x="9038" y="4918"/>
                  </a:moveTo>
                  <a:cubicBezTo>
                    <a:pt x="9038" y="4924"/>
                    <a:pt x="9035" y="4924"/>
                    <a:pt x="9035" y="4924"/>
                  </a:cubicBezTo>
                  <a:cubicBezTo>
                    <a:pt x="9035" y="4924"/>
                    <a:pt x="9035" y="4924"/>
                    <a:pt x="9038" y="4925"/>
                  </a:cubicBezTo>
                  <a:lnTo>
                    <a:pt x="9038" y="4918"/>
                  </a:lnTo>
                  <a:close/>
                  <a:moveTo>
                    <a:pt x="9038" y="4925"/>
                  </a:moveTo>
                  <a:lnTo>
                    <a:pt x="9038" y="4942"/>
                  </a:lnTo>
                  <a:cubicBezTo>
                    <a:pt x="9038" y="4930"/>
                    <a:pt x="9038" y="4930"/>
                    <a:pt x="9049" y="4930"/>
                  </a:cubicBezTo>
                  <a:cubicBezTo>
                    <a:pt x="9043" y="4927"/>
                    <a:pt x="9040" y="4925"/>
                    <a:pt x="9038" y="4925"/>
                  </a:cubicBezTo>
                  <a:close/>
                  <a:moveTo>
                    <a:pt x="10816" y="4948"/>
                  </a:moveTo>
                  <a:cubicBezTo>
                    <a:pt x="10809" y="4948"/>
                    <a:pt x="10788" y="4954"/>
                    <a:pt x="10788" y="4954"/>
                  </a:cubicBezTo>
                  <a:lnTo>
                    <a:pt x="10812" y="4954"/>
                  </a:lnTo>
                  <a:cubicBezTo>
                    <a:pt x="10819" y="4950"/>
                    <a:pt x="10819" y="4948"/>
                    <a:pt x="10816" y="4948"/>
                  </a:cubicBezTo>
                  <a:close/>
                  <a:moveTo>
                    <a:pt x="9124" y="4954"/>
                  </a:moveTo>
                  <a:cubicBezTo>
                    <a:pt x="9126" y="4957"/>
                    <a:pt x="9128" y="4961"/>
                    <a:pt x="9133" y="4966"/>
                  </a:cubicBezTo>
                  <a:cubicBezTo>
                    <a:pt x="9133" y="4955"/>
                    <a:pt x="9133" y="4954"/>
                    <a:pt x="9124" y="4954"/>
                  </a:cubicBezTo>
                  <a:close/>
                  <a:moveTo>
                    <a:pt x="11062" y="4942"/>
                  </a:moveTo>
                  <a:lnTo>
                    <a:pt x="11073" y="4966"/>
                  </a:lnTo>
                  <a:cubicBezTo>
                    <a:pt x="11073" y="4954"/>
                    <a:pt x="11073" y="4942"/>
                    <a:pt x="11062" y="4942"/>
                  </a:cubicBezTo>
                  <a:close/>
                  <a:moveTo>
                    <a:pt x="10216" y="4966"/>
                  </a:moveTo>
                  <a:cubicBezTo>
                    <a:pt x="10214" y="4966"/>
                    <a:pt x="10211" y="4966"/>
                    <a:pt x="10209" y="4966"/>
                  </a:cubicBezTo>
                  <a:lnTo>
                    <a:pt x="10209" y="4966"/>
                  </a:lnTo>
                  <a:cubicBezTo>
                    <a:pt x="10212" y="4966"/>
                    <a:pt x="10214" y="4966"/>
                    <a:pt x="10216" y="4966"/>
                  </a:cubicBezTo>
                  <a:lnTo>
                    <a:pt x="10216" y="4966"/>
                  </a:lnTo>
                  <a:cubicBezTo>
                    <a:pt x="10216" y="4966"/>
                    <a:pt x="10216" y="4966"/>
                    <a:pt x="10216" y="4966"/>
                  </a:cubicBezTo>
                  <a:close/>
                  <a:moveTo>
                    <a:pt x="10209" y="4966"/>
                  </a:moveTo>
                  <a:cubicBezTo>
                    <a:pt x="10189" y="4967"/>
                    <a:pt x="10173" y="4969"/>
                    <a:pt x="10157" y="4977"/>
                  </a:cubicBezTo>
                  <a:lnTo>
                    <a:pt x="10169" y="4977"/>
                  </a:lnTo>
                  <a:cubicBezTo>
                    <a:pt x="10190" y="4977"/>
                    <a:pt x="10192" y="4968"/>
                    <a:pt x="10209" y="4966"/>
                  </a:cubicBezTo>
                  <a:close/>
                  <a:moveTo>
                    <a:pt x="10800" y="4966"/>
                  </a:moveTo>
                  <a:cubicBezTo>
                    <a:pt x="10812" y="4977"/>
                    <a:pt x="10812" y="4977"/>
                    <a:pt x="10812" y="4977"/>
                  </a:cubicBezTo>
                  <a:cubicBezTo>
                    <a:pt x="10812" y="4977"/>
                    <a:pt x="10812" y="4966"/>
                    <a:pt x="10812" y="4966"/>
                  </a:cubicBezTo>
                  <a:close/>
                  <a:moveTo>
                    <a:pt x="10812" y="4977"/>
                  </a:moveTo>
                  <a:cubicBezTo>
                    <a:pt x="10812" y="4989"/>
                    <a:pt x="10812" y="4989"/>
                    <a:pt x="10812" y="4989"/>
                  </a:cubicBezTo>
                  <a:lnTo>
                    <a:pt x="10823" y="4989"/>
                  </a:lnTo>
                  <a:cubicBezTo>
                    <a:pt x="10823" y="4989"/>
                    <a:pt x="10823" y="4977"/>
                    <a:pt x="10812" y="4977"/>
                  </a:cubicBezTo>
                  <a:close/>
                  <a:moveTo>
                    <a:pt x="10822" y="4930"/>
                  </a:moveTo>
                  <a:cubicBezTo>
                    <a:pt x="10831" y="4931"/>
                    <a:pt x="10839" y="4933"/>
                    <a:pt x="10847" y="4942"/>
                  </a:cubicBezTo>
                  <a:cubicBezTo>
                    <a:pt x="10847" y="4954"/>
                    <a:pt x="10859" y="4966"/>
                    <a:pt x="10847" y="4977"/>
                  </a:cubicBezTo>
                  <a:lnTo>
                    <a:pt x="10859" y="4977"/>
                  </a:lnTo>
                  <a:cubicBezTo>
                    <a:pt x="10870" y="4988"/>
                    <a:pt x="10871" y="4991"/>
                    <a:pt x="10867" y="4991"/>
                  </a:cubicBezTo>
                  <a:cubicBezTo>
                    <a:pt x="10862" y="4991"/>
                    <a:pt x="10843" y="4982"/>
                    <a:pt x="10832" y="4982"/>
                  </a:cubicBezTo>
                  <a:cubicBezTo>
                    <a:pt x="10827" y="4982"/>
                    <a:pt x="10823" y="4984"/>
                    <a:pt x="10823" y="4989"/>
                  </a:cubicBezTo>
                  <a:cubicBezTo>
                    <a:pt x="10823" y="5001"/>
                    <a:pt x="10823" y="5001"/>
                    <a:pt x="10823" y="5001"/>
                  </a:cubicBezTo>
                  <a:lnTo>
                    <a:pt x="10812" y="5001"/>
                  </a:lnTo>
                  <a:lnTo>
                    <a:pt x="10776" y="4989"/>
                  </a:lnTo>
                  <a:lnTo>
                    <a:pt x="10776" y="4989"/>
                  </a:lnTo>
                  <a:cubicBezTo>
                    <a:pt x="10776" y="5001"/>
                    <a:pt x="10788" y="5001"/>
                    <a:pt x="10788" y="5001"/>
                  </a:cubicBezTo>
                  <a:lnTo>
                    <a:pt x="10764" y="5001"/>
                  </a:lnTo>
                  <a:cubicBezTo>
                    <a:pt x="10764" y="5001"/>
                    <a:pt x="10764" y="5001"/>
                    <a:pt x="10764" y="4989"/>
                  </a:cubicBezTo>
                  <a:cubicBezTo>
                    <a:pt x="10764" y="4989"/>
                    <a:pt x="10752" y="4989"/>
                    <a:pt x="10752" y="4977"/>
                  </a:cubicBezTo>
                  <a:lnTo>
                    <a:pt x="10776" y="4977"/>
                  </a:lnTo>
                  <a:lnTo>
                    <a:pt x="10776" y="4966"/>
                  </a:lnTo>
                  <a:cubicBezTo>
                    <a:pt x="10740" y="4966"/>
                    <a:pt x="10740" y="4966"/>
                    <a:pt x="10764" y="4954"/>
                  </a:cubicBezTo>
                  <a:lnTo>
                    <a:pt x="10788" y="4954"/>
                  </a:lnTo>
                  <a:cubicBezTo>
                    <a:pt x="10752" y="4954"/>
                    <a:pt x="10787" y="4942"/>
                    <a:pt x="10822" y="4930"/>
                  </a:cubicBezTo>
                  <a:close/>
                  <a:moveTo>
                    <a:pt x="10752" y="4989"/>
                  </a:moveTo>
                  <a:cubicBezTo>
                    <a:pt x="10752" y="4998"/>
                    <a:pt x="10752" y="5006"/>
                    <a:pt x="10744" y="5006"/>
                  </a:cubicBezTo>
                  <a:cubicBezTo>
                    <a:pt x="10740" y="5006"/>
                    <a:pt x="10735" y="5005"/>
                    <a:pt x="10728" y="5001"/>
                  </a:cubicBezTo>
                  <a:lnTo>
                    <a:pt x="10716" y="5001"/>
                  </a:lnTo>
                  <a:cubicBezTo>
                    <a:pt x="10728" y="5001"/>
                    <a:pt x="10740" y="5001"/>
                    <a:pt x="10752" y="4989"/>
                  </a:cubicBezTo>
                  <a:close/>
                  <a:moveTo>
                    <a:pt x="10217" y="5013"/>
                  </a:moveTo>
                  <a:cubicBezTo>
                    <a:pt x="10216" y="5013"/>
                    <a:pt x="10216" y="5013"/>
                    <a:pt x="10216" y="5013"/>
                  </a:cubicBezTo>
                  <a:cubicBezTo>
                    <a:pt x="10216" y="5013"/>
                    <a:pt x="10217" y="5013"/>
                    <a:pt x="10217" y="5013"/>
                  </a:cubicBezTo>
                  <a:close/>
                  <a:moveTo>
                    <a:pt x="10713" y="5004"/>
                  </a:moveTo>
                  <a:lnTo>
                    <a:pt x="10713" y="5004"/>
                  </a:lnTo>
                  <a:cubicBezTo>
                    <a:pt x="10715" y="5005"/>
                    <a:pt x="10716" y="5007"/>
                    <a:pt x="10717" y="5008"/>
                  </a:cubicBezTo>
                  <a:lnTo>
                    <a:pt x="10717" y="5008"/>
                  </a:lnTo>
                  <a:cubicBezTo>
                    <a:pt x="10715" y="5009"/>
                    <a:pt x="10710" y="5010"/>
                    <a:pt x="10704" y="5013"/>
                  </a:cubicBezTo>
                  <a:cubicBezTo>
                    <a:pt x="10683" y="5013"/>
                    <a:pt x="10701" y="5013"/>
                    <a:pt x="10713" y="5004"/>
                  </a:cubicBezTo>
                  <a:close/>
                  <a:moveTo>
                    <a:pt x="10719" y="5010"/>
                  </a:moveTo>
                  <a:cubicBezTo>
                    <a:pt x="10722" y="5012"/>
                    <a:pt x="10724" y="5013"/>
                    <a:pt x="10728" y="5013"/>
                  </a:cubicBezTo>
                  <a:cubicBezTo>
                    <a:pt x="10716" y="5013"/>
                    <a:pt x="10704" y="5025"/>
                    <a:pt x="10681" y="5025"/>
                  </a:cubicBezTo>
                  <a:cubicBezTo>
                    <a:pt x="10705" y="5019"/>
                    <a:pt x="10717" y="5013"/>
                    <a:pt x="10719" y="5010"/>
                  </a:cubicBezTo>
                  <a:close/>
                  <a:moveTo>
                    <a:pt x="10300" y="5049"/>
                  </a:moveTo>
                  <a:cubicBezTo>
                    <a:pt x="10323" y="5049"/>
                    <a:pt x="10300" y="5061"/>
                    <a:pt x="10300" y="5061"/>
                  </a:cubicBezTo>
                  <a:cubicBezTo>
                    <a:pt x="10288" y="5061"/>
                    <a:pt x="10276" y="5061"/>
                    <a:pt x="10287" y="5050"/>
                  </a:cubicBezTo>
                  <a:lnTo>
                    <a:pt x="10287" y="5050"/>
                  </a:lnTo>
                  <a:cubicBezTo>
                    <a:pt x="10291" y="5049"/>
                    <a:pt x="10295" y="5049"/>
                    <a:pt x="10300" y="5049"/>
                  </a:cubicBezTo>
                  <a:close/>
                  <a:moveTo>
                    <a:pt x="9049" y="5064"/>
                  </a:moveTo>
                  <a:lnTo>
                    <a:pt x="9049" y="5064"/>
                  </a:lnTo>
                  <a:cubicBezTo>
                    <a:pt x="9070" y="5085"/>
                    <a:pt x="9098" y="5115"/>
                    <a:pt x="9109" y="5120"/>
                  </a:cubicBezTo>
                  <a:cubicBezTo>
                    <a:pt x="9098" y="5098"/>
                    <a:pt x="9074" y="5081"/>
                    <a:pt x="9049" y="5064"/>
                  </a:cubicBezTo>
                  <a:close/>
                  <a:moveTo>
                    <a:pt x="10716" y="5120"/>
                  </a:moveTo>
                  <a:cubicBezTo>
                    <a:pt x="10732" y="5120"/>
                    <a:pt x="10740" y="5122"/>
                    <a:pt x="10745" y="5123"/>
                  </a:cubicBezTo>
                  <a:lnTo>
                    <a:pt x="10745" y="5123"/>
                  </a:lnTo>
                  <a:cubicBezTo>
                    <a:pt x="10718" y="5132"/>
                    <a:pt x="10726" y="5132"/>
                    <a:pt x="10704" y="5132"/>
                  </a:cubicBezTo>
                  <a:cubicBezTo>
                    <a:pt x="10708" y="5132"/>
                    <a:pt x="10711" y="5132"/>
                    <a:pt x="10713" y="5133"/>
                  </a:cubicBezTo>
                  <a:lnTo>
                    <a:pt x="10713" y="5133"/>
                  </a:lnTo>
                  <a:cubicBezTo>
                    <a:pt x="10703" y="5135"/>
                    <a:pt x="10697" y="5136"/>
                    <a:pt x="10693" y="5136"/>
                  </a:cubicBezTo>
                  <a:cubicBezTo>
                    <a:pt x="10678" y="5136"/>
                    <a:pt x="10716" y="5120"/>
                    <a:pt x="10716" y="5120"/>
                  </a:cubicBezTo>
                  <a:close/>
                  <a:moveTo>
                    <a:pt x="10329" y="5440"/>
                  </a:moveTo>
                  <a:lnTo>
                    <a:pt x="10329" y="5440"/>
                  </a:lnTo>
                  <a:cubicBezTo>
                    <a:pt x="10324" y="5440"/>
                    <a:pt x="10318" y="5441"/>
                    <a:pt x="10311" y="5442"/>
                  </a:cubicBezTo>
                  <a:cubicBezTo>
                    <a:pt x="10318" y="5442"/>
                    <a:pt x="10324" y="5441"/>
                    <a:pt x="10329" y="5440"/>
                  </a:cubicBezTo>
                  <a:close/>
                  <a:moveTo>
                    <a:pt x="10359" y="5454"/>
                  </a:moveTo>
                  <a:cubicBezTo>
                    <a:pt x="10359" y="5454"/>
                    <a:pt x="10335" y="5466"/>
                    <a:pt x="10323" y="5466"/>
                  </a:cubicBezTo>
                  <a:lnTo>
                    <a:pt x="10371" y="5466"/>
                  </a:lnTo>
                  <a:cubicBezTo>
                    <a:pt x="10371" y="5454"/>
                    <a:pt x="10395" y="5454"/>
                    <a:pt x="10359" y="5454"/>
                  </a:cubicBezTo>
                  <a:close/>
                  <a:moveTo>
                    <a:pt x="870" y="6168"/>
                  </a:moveTo>
                  <a:cubicBezTo>
                    <a:pt x="870" y="6171"/>
                    <a:pt x="870" y="6173"/>
                    <a:pt x="871" y="6175"/>
                  </a:cubicBezTo>
                  <a:lnTo>
                    <a:pt x="871" y="6175"/>
                  </a:lnTo>
                  <a:cubicBezTo>
                    <a:pt x="871" y="6173"/>
                    <a:pt x="870" y="6170"/>
                    <a:pt x="870" y="6168"/>
                  </a:cubicBezTo>
                  <a:close/>
                  <a:moveTo>
                    <a:pt x="96" y="7549"/>
                  </a:moveTo>
                  <a:cubicBezTo>
                    <a:pt x="93" y="7552"/>
                    <a:pt x="91" y="7555"/>
                    <a:pt x="89" y="7558"/>
                  </a:cubicBezTo>
                  <a:lnTo>
                    <a:pt x="89" y="7558"/>
                  </a:lnTo>
                  <a:cubicBezTo>
                    <a:pt x="91" y="7555"/>
                    <a:pt x="94" y="7552"/>
                    <a:pt x="96" y="7549"/>
                  </a:cubicBezTo>
                  <a:close/>
                  <a:moveTo>
                    <a:pt x="9502" y="8335"/>
                  </a:moveTo>
                  <a:lnTo>
                    <a:pt x="9502" y="8335"/>
                  </a:lnTo>
                  <a:cubicBezTo>
                    <a:pt x="9501" y="8340"/>
                    <a:pt x="9500" y="8345"/>
                    <a:pt x="9500" y="8350"/>
                  </a:cubicBezTo>
                  <a:lnTo>
                    <a:pt x="9500" y="8350"/>
                  </a:lnTo>
                  <a:cubicBezTo>
                    <a:pt x="9501" y="8346"/>
                    <a:pt x="9502" y="8340"/>
                    <a:pt x="9502" y="8335"/>
                  </a:cubicBezTo>
                  <a:close/>
                  <a:moveTo>
                    <a:pt x="8668" y="8573"/>
                  </a:moveTo>
                  <a:cubicBezTo>
                    <a:pt x="8667" y="8576"/>
                    <a:pt x="8667" y="8578"/>
                    <a:pt x="8667" y="8580"/>
                  </a:cubicBezTo>
                  <a:lnTo>
                    <a:pt x="8667" y="8580"/>
                  </a:lnTo>
                  <a:cubicBezTo>
                    <a:pt x="8667" y="8578"/>
                    <a:pt x="8668" y="8576"/>
                    <a:pt x="8668" y="8573"/>
                  </a:cubicBezTo>
                  <a:close/>
                  <a:moveTo>
                    <a:pt x="5287" y="9156"/>
                  </a:moveTo>
                  <a:lnTo>
                    <a:pt x="5287" y="9168"/>
                  </a:lnTo>
                  <a:cubicBezTo>
                    <a:pt x="5263" y="9168"/>
                    <a:pt x="5239" y="9156"/>
                    <a:pt x="5287" y="9156"/>
                  </a:cubicBezTo>
                  <a:close/>
                  <a:moveTo>
                    <a:pt x="5466" y="9264"/>
                  </a:moveTo>
                  <a:lnTo>
                    <a:pt x="5478" y="9270"/>
                  </a:lnTo>
                  <a:cubicBezTo>
                    <a:pt x="5475" y="9267"/>
                    <a:pt x="5472" y="9264"/>
                    <a:pt x="5466" y="9264"/>
                  </a:cubicBezTo>
                  <a:close/>
                  <a:moveTo>
                    <a:pt x="5478" y="9270"/>
                  </a:moveTo>
                  <a:cubicBezTo>
                    <a:pt x="5481" y="9273"/>
                    <a:pt x="5483" y="9276"/>
                    <a:pt x="5489" y="9276"/>
                  </a:cubicBezTo>
                  <a:lnTo>
                    <a:pt x="5478" y="9270"/>
                  </a:lnTo>
                  <a:close/>
                  <a:moveTo>
                    <a:pt x="5775" y="9478"/>
                  </a:moveTo>
                  <a:cubicBezTo>
                    <a:pt x="5777" y="9479"/>
                    <a:pt x="5780" y="9480"/>
                    <a:pt x="5782" y="9481"/>
                  </a:cubicBezTo>
                  <a:lnTo>
                    <a:pt x="5782" y="9481"/>
                  </a:lnTo>
                  <a:cubicBezTo>
                    <a:pt x="5784" y="9481"/>
                    <a:pt x="5781" y="9478"/>
                    <a:pt x="5775" y="9478"/>
                  </a:cubicBezTo>
                  <a:close/>
                  <a:moveTo>
                    <a:pt x="5918" y="9502"/>
                  </a:moveTo>
                  <a:lnTo>
                    <a:pt x="5918" y="9502"/>
                  </a:lnTo>
                  <a:cubicBezTo>
                    <a:pt x="6001" y="9549"/>
                    <a:pt x="6061" y="9549"/>
                    <a:pt x="6132" y="9585"/>
                  </a:cubicBezTo>
                  <a:cubicBezTo>
                    <a:pt x="6120" y="9573"/>
                    <a:pt x="6132" y="9561"/>
                    <a:pt x="6120" y="9549"/>
                  </a:cubicBezTo>
                  <a:lnTo>
                    <a:pt x="6120" y="9549"/>
                  </a:lnTo>
                  <a:cubicBezTo>
                    <a:pt x="6156" y="9561"/>
                    <a:pt x="6192" y="9573"/>
                    <a:pt x="6192" y="9609"/>
                  </a:cubicBezTo>
                  <a:cubicBezTo>
                    <a:pt x="6184" y="9615"/>
                    <a:pt x="6174" y="9618"/>
                    <a:pt x="6162" y="9618"/>
                  </a:cubicBezTo>
                  <a:cubicBezTo>
                    <a:pt x="6097" y="9618"/>
                    <a:pt x="5988" y="9532"/>
                    <a:pt x="5976" y="9532"/>
                  </a:cubicBezTo>
                  <a:lnTo>
                    <a:pt x="5976" y="9532"/>
                  </a:lnTo>
                  <a:cubicBezTo>
                    <a:pt x="5975" y="9532"/>
                    <a:pt x="5975" y="9534"/>
                    <a:pt x="5978" y="9537"/>
                  </a:cubicBezTo>
                  <a:cubicBezTo>
                    <a:pt x="5882" y="9537"/>
                    <a:pt x="5918" y="9514"/>
                    <a:pt x="5918" y="9502"/>
                  </a:cubicBezTo>
                  <a:close/>
                  <a:moveTo>
                    <a:pt x="6430" y="9990"/>
                  </a:moveTo>
                  <a:cubicBezTo>
                    <a:pt x="6430" y="9991"/>
                    <a:pt x="6430" y="9991"/>
                    <a:pt x="6430" y="9991"/>
                  </a:cubicBezTo>
                  <a:cubicBezTo>
                    <a:pt x="6430" y="9991"/>
                    <a:pt x="6431" y="9991"/>
                    <a:pt x="6431" y="9990"/>
                  </a:cubicBezTo>
                  <a:lnTo>
                    <a:pt x="6431" y="9990"/>
                  </a:lnTo>
                  <a:cubicBezTo>
                    <a:pt x="6431" y="9990"/>
                    <a:pt x="6430" y="9990"/>
                    <a:pt x="6430" y="9990"/>
                  </a:cubicBezTo>
                  <a:close/>
                  <a:moveTo>
                    <a:pt x="9549" y="36"/>
                  </a:moveTo>
                  <a:lnTo>
                    <a:pt x="9597" y="48"/>
                  </a:lnTo>
                  <a:cubicBezTo>
                    <a:pt x="9585" y="48"/>
                    <a:pt x="9538" y="60"/>
                    <a:pt x="9573" y="60"/>
                  </a:cubicBezTo>
                  <a:lnTo>
                    <a:pt x="9585" y="60"/>
                  </a:lnTo>
                  <a:cubicBezTo>
                    <a:pt x="9579" y="66"/>
                    <a:pt x="9585" y="66"/>
                    <a:pt x="9594" y="66"/>
                  </a:cubicBezTo>
                  <a:cubicBezTo>
                    <a:pt x="9603" y="66"/>
                    <a:pt x="9615" y="66"/>
                    <a:pt x="9621" y="72"/>
                  </a:cubicBezTo>
                  <a:lnTo>
                    <a:pt x="9561" y="72"/>
                  </a:lnTo>
                  <a:cubicBezTo>
                    <a:pt x="9609" y="72"/>
                    <a:pt x="9549" y="84"/>
                    <a:pt x="9561" y="84"/>
                  </a:cubicBezTo>
                  <a:cubicBezTo>
                    <a:pt x="9572" y="84"/>
                    <a:pt x="9582" y="84"/>
                    <a:pt x="9591" y="85"/>
                  </a:cubicBezTo>
                  <a:lnTo>
                    <a:pt x="9591" y="85"/>
                  </a:lnTo>
                  <a:cubicBezTo>
                    <a:pt x="9533" y="96"/>
                    <a:pt x="9654" y="97"/>
                    <a:pt x="9573" y="120"/>
                  </a:cubicBezTo>
                  <a:cubicBezTo>
                    <a:pt x="9561" y="120"/>
                    <a:pt x="9573" y="120"/>
                    <a:pt x="9538" y="132"/>
                  </a:cubicBezTo>
                  <a:lnTo>
                    <a:pt x="9609" y="120"/>
                  </a:lnTo>
                  <a:lnTo>
                    <a:pt x="9609" y="120"/>
                  </a:lnTo>
                  <a:cubicBezTo>
                    <a:pt x="9597" y="132"/>
                    <a:pt x="9561" y="132"/>
                    <a:pt x="9549" y="132"/>
                  </a:cubicBezTo>
                  <a:cubicBezTo>
                    <a:pt x="9549" y="132"/>
                    <a:pt x="9549" y="143"/>
                    <a:pt x="9549" y="143"/>
                  </a:cubicBezTo>
                  <a:lnTo>
                    <a:pt x="9514" y="143"/>
                  </a:lnTo>
                  <a:cubicBezTo>
                    <a:pt x="9538" y="143"/>
                    <a:pt x="9538" y="155"/>
                    <a:pt x="9538" y="155"/>
                  </a:cubicBezTo>
                  <a:cubicBezTo>
                    <a:pt x="9549" y="155"/>
                    <a:pt x="9585" y="143"/>
                    <a:pt x="9609" y="143"/>
                  </a:cubicBezTo>
                  <a:cubicBezTo>
                    <a:pt x="9585" y="155"/>
                    <a:pt x="9597" y="167"/>
                    <a:pt x="9549" y="179"/>
                  </a:cubicBezTo>
                  <a:lnTo>
                    <a:pt x="9502" y="179"/>
                  </a:lnTo>
                  <a:cubicBezTo>
                    <a:pt x="9496" y="185"/>
                    <a:pt x="9502" y="188"/>
                    <a:pt x="9512" y="188"/>
                  </a:cubicBezTo>
                  <a:cubicBezTo>
                    <a:pt x="9523" y="188"/>
                    <a:pt x="9538" y="185"/>
                    <a:pt x="9549" y="179"/>
                  </a:cubicBezTo>
                  <a:lnTo>
                    <a:pt x="9549" y="179"/>
                  </a:lnTo>
                  <a:cubicBezTo>
                    <a:pt x="9538" y="191"/>
                    <a:pt x="9526" y="191"/>
                    <a:pt x="9514" y="191"/>
                  </a:cubicBezTo>
                  <a:lnTo>
                    <a:pt x="9502" y="191"/>
                  </a:lnTo>
                  <a:cubicBezTo>
                    <a:pt x="9561" y="191"/>
                    <a:pt x="9538" y="203"/>
                    <a:pt x="9561" y="203"/>
                  </a:cubicBezTo>
                  <a:cubicBezTo>
                    <a:pt x="9561" y="203"/>
                    <a:pt x="9561" y="203"/>
                    <a:pt x="9561" y="191"/>
                  </a:cubicBezTo>
                  <a:cubicBezTo>
                    <a:pt x="9597" y="191"/>
                    <a:pt x="9633" y="191"/>
                    <a:pt x="9609" y="203"/>
                  </a:cubicBezTo>
                  <a:cubicBezTo>
                    <a:pt x="9601" y="201"/>
                    <a:pt x="9594" y="200"/>
                    <a:pt x="9588" y="200"/>
                  </a:cubicBezTo>
                  <a:cubicBezTo>
                    <a:pt x="9570" y="200"/>
                    <a:pt x="9556" y="206"/>
                    <a:pt x="9547" y="206"/>
                  </a:cubicBezTo>
                  <a:cubicBezTo>
                    <a:pt x="9543" y="206"/>
                    <a:pt x="9540" y="206"/>
                    <a:pt x="9538" y="203"/>
                  </a:cubicBezTo>
                  <a:cubicBezTo>
                    <a:pt x="9508" y="209"/>
                    <a:pt x="9520" y="209"/>
                    <a:pt x="9536" y="209"/>
                  </a:cubicBezTo>
                  <a:cubicBezTo>
                    <a:pt x="9552" y="209"/>
                    <a:pt x="9573" y="209"/>
                    <a:pt x="9561" y="215"/>
                  </a:cubicBezTo>
                  <a:lnTo>
                    <a:pt x="9538" y="215"/>
                  </a:lnTo>
                  <a:cubicBezTo>
                    <a:pt x="9526" y="219"/>
                    <a:pt x="9519" y="220"/>
                    <a:pt x="9515" y="220"/>
                  </a:cubicBezTo>
                  <a:cubicBezTo>
                    <a:pt x="9507" y="220"/>
                    <a:pt x="9510" y="215"/>
                    <a:pt x="9502" y="215"/>
                  </a:cubicBezTo>
                  <a:lnTo>
                    <a:pt x="9514" y="215"/>
                  </a:lnTo>
                  <a:cubicBezTo>
                    <a:pt x="9478" y="215"/>
                    <a:pt x="9502" y="203"/>
                    <a:pt x="9454" y="203"/>
                  </a:cubicBezTo>
                  <a:lnTo>
                    <a:pt x="9430" y="227"/>
                  </a:lnTo>
                  <a:cubicBezTo>
                    <a:pt x="9478" y="239"/>
                    <a:pt x="9430" y="263"/>
                    <a:pt x="9514" y="274"/>
                  </a:cubicBezTo>
                  <a:lnTo>
                    <a:pt x="9561" y="274"/>
                  </a:lnTo>
                  <a:cubicBezTo>
                    <a:pt x="9536" y="274"/>
                    <a:pt x="9529" y="280"/>
                    <a:pt x="9514" y="288"/>
                  </a:cubicBezTo>
                  <a:lnTo>
                    <a:pt x="9514" y="288"/>
                  </a:lnTo>
                  <a:cubicBezTo>
                    <a:pt x="9522" y="286"/>
                    <a:pt x="9530" y="286"/>
                    <a:pt x="9549" y="286"/>
                  </a:cubicBezTo>
                  <a:cubicBezTo>
                    <a:pt x="9573" y="286"/>
                    <a:pt x="9587" y="281"/>
                    <a:pt x="9589" y="281"/>
                  </a:cubicBezTo>
                  <a:lnTo>
                    <a:pt x="9589" y="281"/>
                  </a:lnTo>
                  <a:cubicBezTo>
                    <a:pt x="9590" y="281"/>
                    <a:pt x="9589" y="282"/>
                    <a:pt x="9585" y="286"/>
                  </a:cubicBezTo>
                  <a:cubicBezTo>
                    <a:pt x="9580" y="286"/>
                    <a:pt x="9576" y="286"/>
                    <a:pt x="9573" y="286"/>
                  </a:cubicBezTo>
                  <a:lnTo>
                    <a:pt x="9573" y="286"/>
                  </a:lnTo>
                  <a:cubicBezTo>
                    <a:pt x="9561" y="298"/>
                    <a:pt x="9549" y="298"/>
                    <a:pt x="9526" y="310"/>
                  </a:cubicBezTo>
                  <a:cubicBezTo>
                    <a:pt x="9514" y="310"/>
                    <a:pt x="9525" y="298"/>
                    <a:pt x="9537" y="298"/>
                  </a:cubicBezTo>
                  <a:lnTo>
                    <a:pt x="9537" y="298"/>
                  </a:lnTo>
                  <a:cubicBezTo>
                    <a:pt x="9525" y="298"/>
                    <a:pt x="9514" y="310"/>
                    <a:pt x="9490" y="310"/>
                  </a:cubicBezTo>
                  <a:cubicBezTo>
                    <a:pt x="9478" y="316"/>
                    <a:pt x="9469" y="316"/>
                    <a:pt x="9462" y="316"/>
                  </a:cubicBezTo>
                  <a:cubicBezTo>
                    <a:pt x="9454" y="316"/>
                    <a:pt x="9448" y="316"/>
                    <a:pt x="9442" y="322"/>
                  </a:cubicBezTo>
                  <a:cubicBezTo>
                    <a:pt x="9466" y="322"/>
                    <a:pt x="9526" y="322"/>
                    <a:pt x="9549" y="334"/>
                  </a:cubicBezTo>
                  <a:lnTo>
                    <a:pt x="9490" y="334"/>
                  </a:lnTo>
                  <a:cubicBezTo>
                    <a:pt x="9466" y="346"/>
                    <a:pt x="9561" y="346"/>
                    <a:pt x="9561" y="346"/>
                  </a:cubicBezTo>
                  <a:lnTo>
                    <a:pt x="9538" y="346"/>
                  </a:lnTo>
                  <a:cubicBezTo>
                    <a:pt x="9526" y="370"/>
                    <a:pt x="9526" y="382"/>
                    <a:pt x="9466" y="417"/>
                  </a:cubicBezTo>
                  <a:lnTo>
                    <a:pt x="9526" y="417"/>
                  </a:lnTo>
                  <a:lnTo>
                    <a:pt x="9490" y="429"/>
                  </a:lnTo>
                  <a:cubicBezTo>
                    <a:pt x="9454" y="453"/>
                    <a:pt x="9490" y="465"/>
                    <a:pt x="9514" y="477"/>
                  </a:cubicBezTo>
                  <a:cubicBezTo>
                    <a:pt x="9526" y="489"/>
                    <a:pt x="9478" y="489"/>
                    <a:pt x="9454" y="501"/>
                  </a:cubicBezTo>
                  <a:cubicBezTo>
                    <a:pt x="9454" y="507"/>
                    <a:pt x="9472" y="507"/>
                    <a:pt x="9491" y="507"/>
                  </a:cubicBezTo>
                  <a:cubicBezTo>
                    <a:pt x="9511" y="507"/>
                    <a:pt x="9532" y="507"/>
                    <a:pt x="9538" y="513"/>
                  </a:cubicBezTo>
                  <a:cubicBezTo>
                    <a:pt x="9514" y="524"/>
                    <a:pt x="9466" y="524"/>
                    <a:pt x="9466" y="524"/>
                  </a:cubicBezTo>
                  <a:lnTo>
                    <a:pt x="9478" y="524"/>
                  </a:lnTo>
                  <a:cubicBezTo>
                    <a:pt x="9454" y="536"/>
                    <a:pt x="9478" y="536"/>
                    <a:pt x="9466" y="548"/>
                  </a:cubicBezTo>
                  <a:cubicBezTo>
                    <a:pt x="9466" y="560"/>
                    <a:pt x="9514" y="560"/>
                    <a:pt x="9585" y="572"/>
                  </a:cubicBezTo>
                  <a:lnTo>
                    <a:pt x="9466" y="572"/>
                  </a:lnTo>
                  <a:cubicBezTo>
                    <a:pt x="9490" y="572"/>
                    <a:pt x="9502" y="584"/>
                    <a:pt x="9454" y="584"/>
                  </a:cubicBezTo>
                  <a:cubicBezTo>
                    <a:pt x="9454" y="596"/>
                    <a:pt x="9454" y="596"/>
                    <a:pt x="9490" y="596"/>
                  </a:cubicBezTo>
                  <a:lnTo>
                    <a:pt x="9514" y="596"/>
                  </a:lnTo>
                  <a:cubicBezTo>
                    <a:pt x="9502" y="596"/>
                    <a:pt x="9526" y="608"/>
                    <a:pt x="9466" y="608"/>
                  </a:cubicBezTo>
                  <a:cubicBezTo>
                    <a:pt x="9478" y="644"/>
                    <a:pt x="9466" y="667"/>
                    <a:pt x="9478" y="703"/>
                  </a:cubicBezTo>
                  <a:cubicBezTo>
                    <a:pt x="9502" y="703"/>
                    <a:pt x="9490" y="691"/>
                    <a:pt x="9502" y="691"/>
                  </a:cubicBezTo>
                  <a:cubicBezTo>
                    <a:pt x="9549" y="703"/>
                    <a:pt x="9490" y="703"/>
                    <a:pt x="9514" y="703"/>
                  </a:cubicBezTo>
                  <a:lnTo>
                    <a:pt x="9490" y="703"/>
                  </a:lnTo>
                  <a:cubicBezTo>
                    <a:pt x="9490" y="715"/>
                    <a:pt x="9538" y="715"/>
                    <a:pt x="9573" y="727"/>
                  </a:cubicBezTo>
                  <a:lnTo>
                    <a:pt x="9549" y="727"/>
                  </a:lnTo>
                  <a:cubicBezTo>
                    <a:pt x="9561" y="727"/>
                    <a:pt x="9561" y="739"/>
                    <a:pt x="9561" y="739"/>
                  </a:cubicBezTo>
                  <a:cubicBezTo>
                    <a:pt x="9538" y="739"/>
                    <a:pt x="9502" y="751"/>
                    <a:pt x="9502" y="751"/>
                  </a:cubicBezTo>
                  <a:cubicBezTo>
                    <a:pt x="9490" y="755"/>
                    <a:pt x="9483" y="756"/>
                    <a:pt x="9480" y="756"/>
                  </a:cubicBezTo>
                  <a:cubicBezTo>
                    <a:pt x="9473" y="756"/>
                    <a:pt x="9478" y="751"/>
                    <a:pt x="9478" y="751"/>
                  </a:cubicBezTo>
                  <a:cubicBezTo>
                    <a:pt x="9419" y="751"/>
                    <a:pt x="9442" y="763"/>
                    <a:pt x="9383" y="763"/>
                  </a:cubicBezTo>
                  <a:cubicBezTo>
                    <a:pt x="9387" y="767"/>
                    <a:pt x="9392" y="768"/>
                    <a:pt x="9398" y="768"/>
                  </a:cubicBezTo>
                  <a:cubicBezTo>
                    <a:pt x="9411" y="768"/>
                    <a:pt x="9426" y="763"/>
                    <a:pt x="9442" y="763"/>
                  </a:cubicBezTo>
                  <a:cubicBezTo>
                    <a:pt x="9466" y="763"/>
                    <a:pt x="9514" y="763"/>
                    <a:pt x="9478" y="775"/>
                  </a:cubicBezTo>
                  <a:lnTo>
                    <a:pt x="9538" y="775"/>
                  </a:lnTo>
                  <a:cubicBezTo>
                    <a:pt x="9490" y="775"/>
                    <a:pt x="9526" y="775"/>
                    <a:pt x="9514" y="786"/>
                  </a:cubicBezTo>
                  <a:lnTo>
                    <a:pt x="9490" y="786"/>
                  </a:lnTo>
                  <a:cubicBezTo>
                    <a:pt x="9490" y="786"/>
                    <a:pt x="9478" y="798"/>
                    <a:pt x="9466" y="798"/>
                  </a:cubicBezTo>
                  <a:lnTo>
                    <a:pt x="9430" y="798"/>
                  </a:lnTo>
                  <a:lnTo>
                    <a:pt x="9419" y="810"/>
                  </a:lnTo>
                  <a:cubicBezTo>
                    <a:pt x="9442" y="798"/>
                    <a:pt x="9466" y="798"/>
                    <a:pt x="9490" y="798"/>
                  </a:cubicBezTo>
                  <a:cubicBezTo>
                    <a:pt x="9538" y="798"/>
                    <a:pt x="9573" y="798"/>
                    <a:pt x="9573" y="810"/>
                  </a:cubicBezTo>
                  <a:cubicBezTo>
                    <a:pt x="9557" y="814"/>
                    <a:pt x="9548" y="816"/>
                    <a:pt x="9541" y="816"/>
                  </a:cubicBezTo>
                  <a:cubicBezTo>
                    <a:pt x="9527" y="816"/>
                    <a:pt x="9522" y="810"/>
                    <a:pt x="9490" y="810"/>
                  </a:cubicBezTo>
                  <a:cubicBezTo>
                    <a:pt x="9478" y="816"/>
                    <a:pt x="9508" y="816"/>
                    <a:pt x="9541" y="816"/>
                  </a:cubicBezTo>
                  <a:cubicBezTo>
                    <a:pt x="9573" y="816"/>
                    <a:pt x="9609" y="816"/>
                    <a:pt x="9609" y="822"/>
                  </a:cubicBezTo>
                  <a:cubicBezTo>
                    <a:pt x="9585" y="834"/>
                    <a:pt x="9633" y="834"/>
                    <a:pt x="9633" y="834"/>
                  </a:cubicBezTo>
                  <a:cubicBezTo>
                    <a:pt x="9609" y="834"/>
                    <a:pt x="9597" y="846"/>
                    <a:pt x="9573" y="858"/>
                  </a:cubicBezTo>
                  <a:lnTo>
                    <a:pt x="9514" y="858"/>
                  </a:lnTo>
                  <a:cubicBezTo>
                    <a:pt x="9561" y="858"/>
                    <a:pt x="9561" y="870"/>
                    <a:pt x="9573" y="870"/>
                  </a:cubicBezTo>
                  <a:lnTo>
                    <a:pt x="9609" y="870"/>
                  </a:lnTo>
                  <a:cubicBezTo>
                    <a:pt x="9621" y="870"/>
                    <a:pt x="9645" y="882"/>
                    <a:pt x="9645" y="882"/>
                  </a:cubicBezTo>
                  <a:cubicBezTo>
                    <a:pt x="9651" y="888"/>
                    <a:pt x="9660" y="888"/>
                    <a:pt x="9673" y="888"/>
                  </a:cubicBezTo>
                  <a:cubicBezTo>
                    <a:pt x="9684" y="888"/>
                    <a:pt x="9699" y="888"/>
                    <a:pt x="9718" y="891"/>
                  </a:cubicBezTo>
                  <a:lnTo>
                    <a:pt x="9718" y="891"/>
                  </a:lnTo>
                  <a:cubicBezTo>
                    <a:pt x="9724" y="890"/>
                    <a:pt x="9727" y="890"/>
                    <a:pt x="9729" y="890"/>
                  </a:cubicBezTo>
                  <a:cubicBezTo>
                    <a:pt x="9732" y="890"/>
                    <a:pt x="9729" y="891"/>
                    <a:pt x="9725" y="893"/>
                  </a:cubicBezTo>
                  <a:lnTo>
                    <a:pt x="9725" y="893"/>
                  </a:lnTo>
                  <a:cubicBezTo>
                    <a:pt x="9722" y="892"/>
                    <a:pt x="9720" y="892"/>
                    <a:pt x="9718" y="891"/>
                  </a:cubicBezTo>
                  <a:lnTo>
                    <a:pt x="9718" y="891"/>
                  </a:lnTo>
                  <a:cubicBezTo>
                    <a:pt x="9715" y="892"/>
                    <a:pt x="9710" y="893"/>
                    <a:pt x="9704" y="894"/>
                  </a:cubicBezTo>
                  <a:cubicBezTo>
                    <a:pt x="9691" y="894"/>
                    <a:pt x="9671" y="897"/>
                    <a:pt x="9653" y="902"/>
                  </a:cubicBezTo>
                  <a:lnTo>
                    <a:pt x="9653" y="902"/>
                  </a:lnTo>
                  <a:cubicBezTo>
                    <a:pt x="9678" y="899"/>
                    <a:pt x="9700" y="894"/>
                    <a:pt x="9722" y="894"/>
                  </a:cubicBezTo>
                  <a:lnTo>
                    <a:pt x="9722" y="894"/>
                  </a:lnTo>
                  <a:cubicBezTo>
                    <a:pt x="9723" y="893"/>
                    <a:pt x="9724" y="893"/>
                    <a:pt x="9725" y="893"/>
                  </a:cubicBezTo>
                  <a:lnTo>
                    <a:pt x="9725" y="893"/>
                  </a:lnTo>
                  <a:cubicBezTo>
                    <a:pt x="9726" y="893"/>
                    <a:pt x="9727" y="893"/>
                    <a:pt x="9728" y="894"/>
                  </a:cubicBezTo>
                  <a:cubicBezTo>
                    <a:pt x="9746" y="890"/>
                    <a:pt x="9757" y="889"/>
                    <a:pt x="9764" y="889"/>
                  </a:cubicBezTo>
                  <a:cubicBezTo>
                    <a:pt x="9782" y="889"/>
                    <a:pt x="9776" y="897"/>
                    <a:pt x="9776" y="905"/>
                  </a:cubicBezTo>
                  <a:cubicBezTo>
                    <a:pt x="9752" y="917"/>
                    <a:pt x="9740" y="917"/>
                    <a:pt x="9704" y="929"/>
                  </a:cubicBezTo>
                  <a:cubicBezTo>
                    <a:pt x="9704" y="929"/>
                    <a:pt x="9704" y="929"/>
                    <a:pt x="9692" y="941"/>
                  </a:cubicBezTo>
                  <a:cubicBezTo>
                    <a:pt x="9692" y="941"/>
                    <a:pt x="9716" y="941"/>
                    <a:pt x="9705" y="953"/>
                  </a:cubicBezTo>
                  <a:lnTo>
                    <a:pt x="9705" y="953"/>
                  </a:lnTo>
                  <a:cubicBezTo>
                    <a:pt x="9700" y="953"/>
                    <a:pt x="9696" y="953"/>
                    <a:pt x="9692" y="953"/>
                  </a:cubicBezTo>
                  <a:cubicBezTo>
                    <a:pt x="9678" y="957"/>
                    <a:pt x="9673" y="958"/>
                    <a:pt x="9671" y="958"/>
                  </a:cubicBezTo>
                  <a:cubicBezTo>
                    <a:pt x="9668" y="958"/>
                    <a:pt x="9689" y="950"/>
                    <a:pt x="9680" y="941"/>
                  </a:cubicBezTo>
                  <a:lnTo>
                    <a:pt x="9680" y="941"/>
                  </a:lnTo>
                  <a:cubicBezTo>
                    <a:pt x="9621" y="953"/>
                    <a:pt x="9669" y="953"/>
                    <a:pt x="9633" y="965"/>
                  </a:cubicBezTo>
                  <a:cubicBezTo>
                    <a:pt x="9601" y="965"/>
                    <a:pt x="9612" y="960"/>
                    <a:pt x="9608" y="960"/>
                  </a:cubicBezTo>
                  <a:lnTo>
                    <a:pt x="9608" y="960"/>
                  </a:lnTo>
                  <a:cubicBezTo>
                    <a:pt x="9606" y="960"/>
                    <a:pt x="9601" y="961"/>
                    <a:pt x="9585" y="965"/>
                  </a:cubicBezTo>
                  <a:cubicBezTo>
                    <a:pt x="9573" y="965"/>
                    <a:pt x="9621" y="965"/>
                    <a:pt x="9609" y="977"/>
                  </a:cubicBezTo>
                  <a:cubicBezTo>
                    <a:pt x="9585" y="977"/>
                    <a:pt x="9577" y="972"/>
                    <a:pt x="9564" y="972"/>
                  </a:cubicBezTo>
                  <a:cubicBezTo>
                    <a:pt x="9557" y="972"/>
                    <a:pt x="9549" y="973"/>
                    <a:pt x="9538" y="977"/>
                  </a:cubicBezTo>
                  <a:lnTo>
                    <a:pt x="9526" y="977"/>
                  </a:lnTo>
                  <a:cubicBezTo>
                    <a:pt x="9526" y="975"/>
                    <a:pt x="9523" y="974"/>
                    <a:pt x="9518" y="974"/>
                  </a:cubicBezTo>
                  <a:cubicBezTo>
                    <a:pt x="9499" y="974"/>
                    <a:pt x="9452" y="989"/>
                    <a:pt x="9442" y="989"/>
                  </a:cubicBezTo>
                  <a:cubicBezTo>
                    <a:pt x="9423" y="989"/>
                    <a:pt x="9467" y="989"/>
                    <a:pt x="9464" y="995"/>
                  </a:cubicBezTo>
                  <a:lnTo>
                    <a:pt x="9464" y="995"/>
                  </a:lnTo>
                  <a:cubicBezTo>
                    <a:pt x="9456" y="996"/>
                    <a:pt x="9449" y="997"/>
                    <a:pt x="9442" y="1001"/>
                  </a:cubicBezTo>
                  <a:lnTo>
                    <a:pt x="9454" y="1001"/>
                  </a:lnTo>
                  <a:cubicBezTo>
                    <a:pt x="9457" y="999"/>
                    <a:pt x="9460" y="998"/>
                    <a:pt x="9463" y="997"/>
                  </a:cubicBezTo>
                  <a:lnTo>
                    <a:pt x="9463" y="997"/>
                  </a:lnTo>
                  <a:cubicBezTo>
                    <a:pt x="9462" y="998"/>
                    <a:pt x="9459" y="999"/>
                    <a:pt x="9454" y="1001"/>
                  </a:cubicBezTo>
                  <a:lnTo>
                    <a:pt x="9609" y="1001"/>
                  </a:lnTo>
                  <a:cubicBezTo>
                    <a:pt x="9597" y="1001"/>
                    <a:pt x="9597" y="1001"/>
                    <a:pt x="9585" y="1013"/>
                  </a:cubicBezTo>
                  <a:cubicBezTo>
                    <a:pt x="9633" y="1013"/>
                    <a:pt x="9633" y="1025"/>
                    <a:pt x="9680" y="1025"/>
                  </a:cubicBezTo>
                  <a:cubicBezTo>
                    <a:pt x="9645" y="1025"/>
                    <a:pt x="9621" y="1036"/>
                    <a:pt x="9597" y="1036"/>
                  </a:cubicBezTo>
                  <a:cubicBezTo>
                    <a:pt x="9595" y="1036"/>
                    <a:pt x="9590" y="1036"/>
                    <a:pt x="9585" y="1037"/>
                  </a:cubicBezTo>
                  <a:lnTo>
                    <a:pt x="9585" y="1037"/>
                  </a:lnTo>
                  <a:cubicBezTo>
                    <a:pt x="9573" y="1042"/>
                    <a:pt x="9582" y="1042"/>
                    <a:pt x="9590" y="1042"/>
                  </a:cubicBezTo>
                  <a:cubicBezTo>
                    <a:pt x="9597" y="1042"/>
                    <a:pt x="9603" y="1042"/>
                    <a:pt x="9585" y="1048"/>
                  </a:cubicBezTo>
                  <a:cubicBezTo>
                    <a:pt x="9573" y="1054"/>
                    <a:pt x="9558" y="1054"/>
                    <a:pt x="9545" y="1054"/>
                  </a:cubicBezTo>
                  <a:cubicBezTo>
                    <a:pt x="9532" y="1054"/>
                    <a:pt x="9520" y="1054"/>
                    <a:pt x="9514" y="1060"/>
                  </a:cubicBezTo>
                  <a:cubicBezTo>
                    <a:pt x="9514" y="1060"/>
                    <a:pt x="9540" y="1055"/>
                    <a:pt x="9554" y="1055"/>
                  </a:cubicBezTo>
                  <a:cubicBezTo>
                    <a:pt x="9561" y="1055"/>
                    <a:pt x="9565" y="1056"/>
                    <a:pt x="9561" y="1060"/>
                  </a:cubicBezTo>
                  <a:lnTo>
                    <a:pt x="9549" y="1060"/>
                  </a:lnTo>
                  <a:cubicBezTo>
                    <a:pt x="9538" y="1072"/>
                    <a:pt x="9561" y="1072"/>
                    <a:pt x="9585" y="1072"/>
                  </a:cubicBezTo>
                  <a:cubicBezTo>
                    <a:pt x="9514" y="1084"/>
                    <a:pt x="9597" y="1084"/>
                    <a:pt x="9526" y="1084"/>
                  </a:cubicBezTo>
                  <a:cubicBezTo>
                    <a:pt x="9534" y="1088"/>
                    <a:pt x="9540" y="1089"/>
                    <a:pt x="9546" y="1089"/>
                  </a:cubicBezTo>
                  <a:cubicBezTo>
                    <a:pt x="9549" y="1089"/>
                    <a:pt x="9552" y="1089"/>
                    <a:pt x="9555" y="1089"/>
                  </a:cubicBezTo>
                  <a:lnTo>
                    <a:pt x="9555" y="1089"/>
                  </a:lnTo>
                  <a:lnTo>
                    <a:pt x="9526" y="1096"/>
                  </a:lnTo>
                  <a:cubicBezTo>
                    <a:pt x="9517" y="1105"/>
                    <a:pt x="9529" y="1107"/>
                    <a:pt x="9546" y="1107"/>
                  </a:cubicBezTo>
                  <a:cubicBezTo>
                    <a:pt x="9565" y="1107"/>
                    <a:pt x="9590" y="1104"/>
                    <a:pt x="9599" y="1104"/>
                  </a:cubicBezTo>
                  <a:cubicBezTo>
                    <a:pt x="9605" y="1104"/>
                    <a:pt x="9605" y="1105"/>
                    <a:pt x="9597" y="1108"/>
                  </a:cubicBezTo>
                  <a:lnTo>
                    <a:pt x="9526" y="1108"/>
                  </a:lnTo>
                  <a:cubicBezTo>
                    <a:pt x="9538" y="1108"/>
                    <a:pt x="9526" y="1120"/>
                    <a:pt x="9561" y="1120"/>
                  </a:cubicBezTo>
                  <a:cubicBezTo>
                    <a:pt x="9561" y="1120"/>
                    <a:pt x="9549" y="1120"/>
                    <a:pt x="9538" y="1132"/>
                  </a:cubicBezTo>
                  <a:lnTo>
                    <a:pt x="9609" y="1132"/>
                  </a:lnTo>
                  <a:cubicBezTo>
                    <a:pt x="9597" y="1144"/>
                    <a:pt x="9573" y="1144"/>
                    <a:pt x="9549" y="1156"/>
                  </a:cubicBezTo>
                  <a:cubicBezTo>
                    <a:pt x="9585" y="1167"/>
                    <a:pt x="9526" y="1179"/>
                    <a:pt x="9561" y="1191"/>
                  </a:cubicBezTo>
                  <a:lnTo>
                    <a:pt x="9573" y="1191"/>
                  </a:lnTo>
                  <a:cubicBezTo>
                    <a:pt x="9571" y="1194"/>
                    <a:pt x="9572" y="1195"/>
                    <a:pt x="9575" y="1195"/>
                  </a:cubicBezTo>
                  <a:cubicBezTo>
                    <a:pt x="9585" y="1195"/>
                    <a:pt x="9611" y="1188"/>
                    <a:pt x="9625" y="1188"/>
                  </a:cubicBezTo>
                  <a:cubicBezTo>
                    <a:pt x="9630" y="1188"/>
                    <a:pt x="9633" y="1189"/>
                    <a:pt x="9633" y="1191"/>
                  </a:cubicBezTo>
                  <a:cubicBezTo>
                    <a:pt x="9573" y="1191"/>
                    <a:pt x="9585" y="1203"/>
                    <a:pt x="9561" y="1215"/>
                  </a:cubicBezTo>
                  <a:cubicBezTo>
                    <a:pt x="9538" y="1227"/>
                    <a:pt x="9609" y="1227"/>
                    <a:pt x="9573" y="1251"/>
                  </a:cubicBezTo>
                  <a:lnTo>
                    <a:pt x="9538" y="1251"/>
                  </a:lnTo>
                  <a:cubicBezTo>
                    <a:pt x="9526" y="1263"/>
                    <a:pt x="9538" y="1263"/>
                    <a:pt x="9538" y="1275"/>
                  </a:cubicBezTo>
                  <a:lnTo>
                    <a:pt x="9526" y="1275"/>
                  </a:lnTo>
                  <a:cubicBezTo>
                    <a:pt x="9478" y="1298"/>
                    <a:pt x="9538" y="1298"/>
                    <a:pt x="9561" y="1310"/>
                  </a:cubicBezTo>
                  <a:cubicBezTo>
                    <a:pt x="9549" y="1310"/>
                    <a:pt x="9526" y="1322"/>
                    <a:pt x="9514" y="1322"/>
                  </a:cubicBezTo>
                  <a:cubicBezTo>
                    <a:pt x="9502" y="1322"/>
                    <a:pt x="9502" y="1334"/>
                    <a:pt x="9549" y="1334"/>
                  </a:cubicBezTo>
                  <a:cubicBezTo>
                    <a:pt x="9502" y="1358"/>
                    <a:pt x="9573" y="1346"/>
                    <a:pt x="9514" y="1358"/>
                  </a:cubicBezTo>
                  <a:lnTo>
                    <a:pt x="9502" y="1358"/>
                  </a:lnTo>
                  <a:cubicBezTo>
                    <a:pt x="9490" y="1370"/>
                    <a:pt x="9490" y="1370"/>
                    <a:pt x="9490" y="1382"/>
                  </a:cubicBezTo>
                  <a:cubicBezTo>
                    <a:pt x="9526" y="1382"/>
                    <a:pt x="9597" y="1382"/>
                    <a:pt x="9585" y="1394"/>
                  </a:cubicBezTo>
                  <a:cubicBezTo>
                    <a:pt x="9557" y="1398"/>
                    <a:pt x="9546" y="1399"/>
                    <a:pt x="9540" y="1399"/>
                  </a:cubicBezTo>
                  <a:cubicBezTo>
                    <a:pt x="9528" y="1399"/>
                    <a:pt x="9542" y="1394"/>
                    <a:pt x="9502" y="1394"/>
                  </a:cubicBezTo>
                  <a:cubicBezTo>
                    <a:pt x="9514" y="1406"/>
                    <a:pt x="9526" y="1406"/>
                    <a:pt x="9514" y="1406"/>
                  </a:cubicBezTo>
                  <a:lnTo>
                    <a:pt x="9466" y="1406"/>
                  </a:lnTo>
                  <a:cubicBezTo>
                    <a:pt x="9454" y="1417"/>
                    <a:pt x="9478" y="1417"/>
                    <a:pt x="9502" y="1417"/>
                  </a:cubicBezTo>
                  <a:lnTo>
                    <a:pt x="9538" y="1417"/>
                  </a:lnTo>
                  <a:cubicBezTo>
                    <a:pt x="9549" y="1417"/>
                    <a:pt x="9561" y="1406"/>
                    <a:pt x="9561" y="1406"/>
                  </a:cubicBezTo>
                  <a:cubicBezTo>
                    <a:pt x="9609" y="1406"/>
                    <a:pt x="9561" y="1417"/>
                    <a:pt x="9585" y="1429"/>
                  </a:cubicBezTo>
                  <a:cubicBezTo>
                    <a:pt x="9585" y="1429"/>
                    <a:pt x="9597" y="1417"/>
                    <a:pt x="9633" y="1417"/>
                  </a:cubicBezTo>
                  <a:cubicBezTo>
                    <a:pt x="9629" y="1421"/>
                    <a:pt x="9634" y="1423"/>
                    <a:pt x="9644" y="1423"/>
                  </a:cubicBezTo>
                  <a:cubicBezTo>
                    <a:pt x="9665" y="1423"/>
                    <a:pt x="9704" y="1417"/>
                    <a:pt x="9728" y="1417"/>
                  </a:cubicBezTo>
                  <a:cubicBezTo>
                    <a:pt x="9710" y="1429"/>
                    <a:pt x="9692" y="1432"/>
                    <a:pt x="9673" y="1432"/>
                  </a:cubicBezTo>
                  <a:cubicBezTo>
                    <a:pt x="9654" y="1432"/>
                    <a:pt x="9633" y="1429"/>
                    <a:pt x="9609" y="1429"/>
                  </a:cubicBezTo>
                  <a:cubicBezTo>
                    <a:pt x="9585" y="1429"/>
                    <a:pt x="9549" y="1441"/>
                    <a:pt x="9526" y="1441"/>
                  </a:cubicBezTo>
                  <a:cubicBezTo>
                    <a:pt x="9526" y="1441"/>
                    <a:pt x="9526" y="1441"/>
                    <a:pt x="9526" y="1453"/>
                  </a:cubicBezTo>
                  <a:lnTo>
                    <a:pt x="9573" y="1453"/>
                  </a:lnTo>
                  <a:lnTo>
                    <a:pt x="9561" y="1465"/>
                  </a:lnTo>
                  <a:lnTo>
                    <a:pt x="9573" y="1465"/>
                  </a:lnTo>
                  <a:cubicBezTo>
                    <a:pt x="9585" y="1525"/>
                    <a:pt x="9526" y="1548"/>
                    <a:pt x="9573" y="1596"/>
                  </a:cubicBezTo>
                  <a:lnTo>
                    <a:pt x="9538" y="1644"/>
                  </a:lnTo>
                  <a:cubicBezTo>
                    <a:pt x="9549" y="1679"/>
                    <a:pt x="9538" y="1679"/>
                    <a:pt x="9549" y="1703"/>
                  </a:cubicBezTo>
                  <a:cubicBezTo>
                    <a:pt x="9549" y="1686"/>
                    <a:pt x="9555" y="1670"/>
                    <a:pt x="9563" y="1670"/>
                  </a:cubicBezTo>
                  <a:cubicBezTo>
                    <a:pt x="9566" y="1670"/>
                    <a:pt x="9570" y="1672"/>
                    <a:pt x="9573" y="1679"/>
                  </a:cubicBezTo>
                  <a:cubicBezTo>
                    <a:pt x="9573" y="1664"/>
                    <a:pt x="9578" y="1660"/>
                    <a:pt x="9583" y="1660"/>
                  </a:cubicBezTo>
                  <a:cubicBezTo>
                    <a:pt x="9584" y="1660"/>
                    <a:pt x="9585" y="1660"/>
                    <a:pt x="9586" y="1660"/>
                  </a:cubicBezTo>
                  <a:lnTo>
                    <a:pt x="9586" y="1660"/>
                  </a:lnTo>
                  <a:cubicBezTo>
                    <a:pt x="9579" y="1651"/>
                    <a:pt x="9573" y="1632"/>
                    <a:pt x="9573" y="1608"/>
                  </a:cubicBezTo>
                  <a:cubicBezTo>
                    <a:pt x="9582" y="1600"/>
                    <a:pt x="9584" y="1591"/>
                    <a:pt x="9593" y="1591"/>
                  </a:cubicBezTo>
                  <a:cubicBezTo>
                    <a:pt x="9597" y="1591"/>
                    <a:pt x="9602" y="1593"/>
                    <a:pt x="9609" y="1596"/>
                  </a:cubicBezTo>
                  <a:lnTo>
                    <a:pt x="9585" y="1572"/>
                  </a:lnTo>
                  <a:cubicBezTo>
                    <a:pt x="9588" y="1561"/>
                    <a:pt x="9591" y="1557"/>
                    <a:pt x="9595" y="1557"/>
                  </a:cubicBezTo>
                  <a:cubicBezTo>
                    <a:pt x="9606" y="1557"/>
                    <a:pt x="9620" y="1589"/>
                    <a:pt x="9635" y="1589"/>
                  </a:cubicBezTo>
                  <a:cubicBezTo>
                    <a:pt x="9639" y="1589"/>
                    <a:pt x="9642" y="1587"/>
                    <a:pt x="9645" y="1584"/>
                  </a:cubicBezTo>
                  <a:lnTo>
                    <a:pt x="9645" y="1584"/>
                  </a:lnTo>
                  <a:cubicBezTo>
                    <a:pt x="9633" y="1608"/>
                    <a:pt x="9633" y="1608"/>
                    <a:pt x="9621" y="1644"/>
                  </a:cubicBezTo>
                  <a:cubicBezTo>
                    <a:pt x="9633" y="1620"/>
                    <a:pt x="9645" y="1596"/>
                    <a:pt x="9669" y="1572"/>
                  </a:cubicBezTo>
                  <a:cubicBezTo>
                    <a:pt x="9669" y="1560"/>
                    <a:pt x="9669" y="1560"/>
                    <a:pt x="9669" y="1548"/>
                  </a:cubicBezTo>
                  <a:cubicBezTo>
                    <a:pt x="9669" y="1548"/>
                    <a:pt x="9669" y="1548"/>
                    <a:pt x="9669" y="1537"/>
                  </a:cubicBezTo>
                  <a:cubicBezTo>
                    <a:pt x="9680" y="1525"/>
                    <a:pt x="9680" y="1525"/>
                    <a:pt x="9692" y="1525"/>
                  </a:cubicBezTo>
                  <a:cubicBezTo>
                    <a:pt x="9692" y="1537"/>
                    <a:pt x="9680" y="1537"/>
                    <a:pt x="9669" y="1537"/>
                  </a:cubicBezTo>
                  <a:lnTo>
                    <a:pt x="9728" y="1537"/>
                  </a:lnTo>
                  <a:cubicBezTo>
                    <a:pt x="9716" y="1537"/>
                    <a:pt x="9704" y="1537"/>
                    <a:pt x="9704" y="1548"/>
                  </a:cubicBezTo>
                  <a:lnTo>
                    <a:pt x="9716" y="1548"/>
                  </a:lnTo>
                  <a:cubicBezTo>
                    <a:pt x="9716" y="1548"/>
                    <a:pt x="9704" y="1548"/>
                    <a:pt x="9680" y="1560"/>
                  </a:cubicBezTo>
                  <a:lnTo>
                    <a:pt x="9716" y="1560"/>
                  </a:lnTo>
                  <a:cubicBezTo>
                    <a:pt x="9716" y="1560"/>
                    <a:pt x="9716" y="1572"/>
                    <a:pt x="9716" y="1572"/>
                  </a:cubicBezTo>
                  <a:cubicBezTo>
                    <a:pt x="9714" y="1567"/>
                    <a:pt x="9711" y="1565"/>
                    <a:pt x="9709" y="1565"/>
                  </a:cubicBezTo>
                  <a:cubicBezTo>
                    <a:pt x="9701" y="1565"/>
                    <a:pt x="9693" y="1579"/>
                    <a:pt x="9682" y="1579"/>
                  </a:cubicBezTo>
                  <a:cubicBezTo>
                    <a:pt x="9678" y="1579"/>
                    <a:pt x="9674" y="1577"/>
                    <a:pt x="9669" y="1572"/>
                  </a:cubicBezTo>
                  <a:lnTo>
                    <a:pt x="9669" y="1572"/>
                  </a:lnTo>
                  <a:lnTo>
                    <a:pt x="9692" y="1620"/>
                  </a:lnTo>
                  <a:cubicBezTo>
                    <a:pt x="9692" y="1596"/>
                    <a:pt x="9716" y="1620"/>
                    <a:pt x="9704" y="1584"/>
                  </a:cubicBezTo>
                  <a:lnTo>
                    <a:pt x="9704" y="1584"/>
                  </a:lnTo>
                  <a:cubicBezTo>
                    <a:pt x="9728" y="1608"/>
                    <a:pt x="9692" y="1632"/>
                    <a:pt x="9692" y="1656"/>
                  </a:cubicBezTo>
                  <a:cubicBezTo>
                    <a:pt x="9697" y="1659"/>
                    <a:pt x="9701" y="1660"/>
                    <a:pt x="9704" y="1660"/>
                  </a:cubicBezTo>
                  <a:cubicBezTo>
                    <a:pt x="9720" y="1660"/>
                    <a:pt x="9721" y="1629"/>
                    <a:pt x="9728" y="1629"/>
                  </a:cubicBezTo>
                  <a:cubicBezTo>
                    <a:pt x="9731" y="1629"/>
                    <a:pt x="9735" y="1633"/>
                    <a:pt x="9740" y="1644"/>
                  </a:cubicBezTo>
                  <a:lnTo>
                    <a:pt x="9740" y="1679"/>
                  </a:lnTo>
                  <a:cubicBezTo>
                    <a:pt x="9744" y="1679"/>
                    <a:pt x="9748" y="1678"/>
                    <a:pt x="9752" y="1677"/>
                  </a:cubicBezTo>
                  <a:lnTo>
                    <a:pt x="9752" y="1677"/>
                  </a:lnTo>
                  <a:cubicBezTo>
                    <a:pt x="9752" y="1677"/>
                    <a:pt x="9752" y="1678"/>
                    <a:pt x="9752" y="1679"/>
                  </a:cubicBezTo>
                  <a:cubicBezTo>
                    <a:pt x="9758" y="1679"/>
                    <a:pt x="9761" y="1676"/>
                    <a:pt x="9762" y="1675"/>
                  </a:cubicBezTo>
                  <a:lnTo>
                    <a:pt x="9762" y="1675"/>
                  </a:lnTo>
                  <a:cubicBezTo>
                    <a:pt x="9763" y="1676"/>
                    <a:pt x="9764" y="1677"/>
                    <a:pt x="9764" y="1679"/>
                  </a:cubicBezTo>
                  <a:cubicBezTo>
                    <a:pt x="9764" y="1675"/>
                    <a:pt x="9764" y="1674"/>
                    <a:pt x="9763" y="1674"/>
                  </a:cubicBezTo>
                  <a:cubicBezTo>
                    <a:pt x="9763" y="1674"/>
                    <a:pt x="9763" y="1674"/>
                    <a:pt x="9762" y="1675"/>
                  </a:cubicBezTo>
                  <a:lnTo>
                    <a:pt x="9762" y="1675"/>
                  </a:lnTo>
                  <a:cubicBezTo>
                    <a:pt x="9762" y="1674"/>
                    <a:pt x="9761" y="1674"/>
                    <a:pt x="9760" y="1674"/>
                  </a:cubicBezTo>
                  <a:cubicBezTo>
                    <a:pt x="9758" y="1674"/>
                    <a:pt x="9755" y="1675"/>
                    <a:pt x="9752" y="1677"/>
                  </a:cubicBezTo>
                  <a:lnTo>
                    <a:pt x="9752" y="1677"/>
                  </a:lnTo>
                  <a:cubicBezTo>
                    <a:pt x="9753" y="1620"/>
                    <a:pt x="9776" y="1619"/>
                    <a:pt x="9788" y="1584"/>
                  </a:cubicBezTo>
                  <a:cubicBezTo>
                    <a:pt x="9811" y="1584"/>
                    <a:pt x="9847" y="1572"/>
                    <a:pt x="9895" y="1572"/>
                  </a:cubicBezTo>
                  <a:lnTo>
                    <a:pt x="9871" y="1572"/>
                  </a:lnTo>
                  <a:cubicBezTo>
                    <a:pt x="9954" y="1548"/>
                    <a:pt x="9966" y="1525"/>
                    <a:pt x="9990" y="1501"/>
                  </a:cubicBezTo>
                  <a:cubicBezTo>
                    <a:pt x="9930" y="1501"/>
                    <a:pt x="10014" y="1489"/>
                    <a:pt x="9978" y="1477"/>
                  </a:cubicBezTo>
                  <a:cubicBezTo>
                    <a:pt x="9907" y="1477"/>
                    <a:pt x="9954" y="1477"/>
                    <a:pt x="9942" y="1465"/>
                  </a:cubicBezTo>
                  <a:lnTo>
                    <a:pt x="9942" y="1465"/>
                  </a:lnTo>
                  <a:cubicBezTo>
                    <a:pt x="9946" y="1469"/>
                    <a:pt x="9952" y="1470"/>
                    <a:pt x="9960" y="1470"/>
                  </a:cubicBezTo>
                  <a:cubicBezTo>
                    <a:pt x="9978" y="1470"/>
                    <a:pt x="10002" y="1462"/>
                    <a:pt x="10002" y="1453"/>
                  </a:cubicBezTo>
                  <a:lnTo>
                    <a:pt x="9978" y="1453"/>
                  </a:lnTo>
                  <a:cubicBezTo>
                    <a:pt x="10002" y="1453"/>
                    <a:pt x="10050" y="1429"/>
                    <a:pt x="10002" y="1429"/>
                  </a:cubicBezTo>
                  <a:cubicBezTo>
                    <a:pt x="10010" y="1425"/>
                    <a:pt x="10015" y="1424"/>
                    <a:pt x="10019" y="1424"/>
                  </a:cubicBezTo>
                  <a:cubicBezTo>
                    <a:pt x="10027" y="1424"/>
                    <a:pt x="10030" y="1429"/>
                    <a:pt x="10038" y="1429"/>
                  </a:cubicBezTo>
                  <a:cubicBezTo>
                    <a:pt x="10055" y="1423"/>
                    <a:pt x="10050" y="1423"/>
                    <a:pt x="10042" y="1423"/>
                  </a:cubicBezTo>
                  <a:cubicBezTo>
                    <a:pt x="10035" y="1423"/>
                    <a:pt x="10026" y="1423"/>
                    <a:pt x="10038" y="1417"/>
                  </a:cubicBezTo>
                  <a:lnTo>
                    <a:pt x="10050" y="1417"/>
                  </a:lnTo>
                  <a:cubicBezTo>
                    <a:pt x="10038" y="1417"/>
                    <a:pt x="10061" y="1406"/>
                    <a:pt x="10073" y="1394"/>
                  </a:cubicBezTo>
                  <a:lnTo>
                    <a:pt x="10073" y="1394"/>
                  </a:lnTo>
                  <a:cubicBezTo>
                    <a:pt x="10052" y="1397"/>
                    <a:pt x="10041" y="1399"/>
                    <a:pt x="10034" y="1399"/>
                  </a:cubicBezTo>
                  <a:cubicBezTo>
                    <a:pt x="10018" y="1399"/>
                    <a:pt x="10031" y="1390"/>
                    <a:pt x="10014" y="1382"/>
                  </a:cubicBezTo>
                  <a:cubicBezTo>
                    <a:pt x="10038" y="1382"/>
                    <a:pt x="10038" y="1382"/>
                    <a:pt x="10050" y="1370"/>
                  </a:cubicBezTo>
                  <a:lnTo>
                    <a:pt x="10002" y="1370"/>
                  </a:lnTo>
                  <a:cubicBezTo>
                    <a:pt x="9954" y="1370"/>
                    <a:pt x="10038" y="1370"/>
                    <a:pt x="10014" y="1358"/>
                  </a:cubicBezTo>
                  <a:lnTo>
                    <a:pt x="10002" y="1358"/>
                  </a:lnTo>
                  <a:cubicBezTo>
                    <a:pt x="9978" y="1358"/>
                    <a:pt x="10014" y="1346"/>
                    <a:pt x="10050" y="1334"/>
                  </a:cubicBezTo>
                  <a:cubicBezTo>
                    <a:pt x="9919" y="1310"/>
                    <a:pt x="10121" y="1251"/>
                    <a:pt x="10073" y="1215"/>
                  </a:cubicBezTo>
                  <a:lnTo>
                    <a:pt x="10014" y="1215"/>
                  </a:lnTo>
                  <a:cubicBezTo>
                    <a:pt x="10002" y="1215"/>
                    <a:pt x="10002" y="1215"/>
                    <a:pt x="9990" y="1227"/>
                  </a:cubicBezTo>
                  <a:lnTo>
                    <a:pt x="9978" y="1227"/>
                  </a:lnTo>
                  <a:cubicBezTo>
                    <a:pt x="9978" y="1221"/>
                    <a:pt x="9972" y="1221"/>
                    <a:pt x="9968" y="1221"/>
                  </a:cubicBezTo>
                  <a:cubicBezTo>
                    <a:pt x="9963" y="1221"/>
                    <a:pt x="9960" y="1221"/>
                    <a:pt x="9966" y="1215"/>
                  </a:cubicBezTo>
                  <a:lnTo>
                    <a:pt x="9978" y="1215"/>
                  </a:lnTo>
                  <a:lnTo>
                    <a:pt x="10002" y="1191"/>
                  </a:lnTo>
                  <a:cubicBezTo>
                    <a:pt x="9942" y="1191"/>
                    <a:pt x="10002" y="1179"/>
                    <a:pt x="10014" y="1179"/>
                  </a:cubicBezTo>
                  <a:cubicBezTo>
                    <a:pt x="10026" y="1175"/>
                    <a:pt x="10031" y="1174"/>
                    <a:pt x="10035" y="1174"/>
                  </a:cubicBezTo>
                  <a:cubicBezTo>
                    <a:pt x="10041" y="1174"/>
                    <a:pt x="10041" y="1178"/>
                    <a:pt x="10062" y="1179"/>
                  </a:cubicBezTo>
                  <a:lnTo>
                    <a:pt x="10062" y="1179"/>
                  </a:lnTo>
                  <a:lnTo>
                    <a:pt x="10073" y="1167"/>
                  </a:lnTo>
                  <a:lnTo>
                    <a:pt x="10061" y="1167"/>
                  </a:lnTo>
                  <a:cubicBezTo>
                    <a:pt x="10097" y="1156"/>
                    <a:pt x="10073" y="1156"/>
                    <a:pt x="10109" y="1156"/>
                  </a:cubicBezTo>
                  <a:cubicBezTo>
                    <a:pt x="10133" y="1132"/>
                    <a:pt x="10050" y="1144"/>
                    <a:pt x="10109" y="1120"/>
                  </a:cubicBezTo>
                  <a:lnTo>
                    <a:pt x="10050" y="1120"/>
                  </a:lnTo>
                  <a:cubicBezTo>
                    <a:pt x="10061" y="1108"/>
                    <a:pt x="10073" y="1108"/>
                    <a:pt x="10085" y="1108"/>
                  </a:cubicBezTo>
                  <a:lnTo>
                    <a:pt x="10061" y="1108"/>
                  </a:lnTo>
                  <a:cubicBezTo>
                    <a:pt x="10133" y="1096"/>
                    <a:pt x="10085" y="1096"/>
                    <a:pt x="10109" y="1072"/>
                  </a:cubicBezTo>
                  <a:lnTo>
                    <a:pt x="10121" y="1072"/>
                  </a:lnTo>
                  <a:cubicBezTo>
                    <a:pt x="10109" y="1072"/>
                    <a:pt x="10087" y="1072"/>
                    <a:pt x="10096" y="1061"/>
                  </a:cubicBezTo>
                  <a:lnTo>
                    <a:pt x="10096" y="1061"/>
                  </a:lnTo>
                  <a:cubicBezTo>
                    <a:pt x="10087" y="1063"/>
                    <a:pt x="10078" y="1064"/>
                    <a:pt x="10073" y="1064"/>
                  </a:cubicBezTo>
                  <a:cubicBezTo>
                    <a:pt x="10069" y="1064"/>
                    <a:pt x="10068" y="1063"/>
                    <a:pt x="10073" y="1060"/>
                  </a:cubicBezTo>
                  <a:cubicBezTo>
                    <a:pt x="10038" y="1060"/>
                    <a:pt x="10014" y="1072"/>
                    <a:pt x="9978" y="1072"/>
                  </a:cubicBezTo>
                  <a:cubicBezTo>
                    <a:pt x="10014" y="1072"/>
                    <a:pt x="10014" y="1060"/>
                    <a:pt x="9990" y="1060"/>
                  </a:cubicBezTo>
                  <a:lnTo>
                    <a:pt x="10002" y="1060"/>
                  </a:lnTo>
                  <a:lnTo>
                    <a:pt x="9978" y="1048"/>
                  </a:lnTo>
                  <a:lnTo>
                    <a:pt x="10050" y="1048"/>
                  </a:lnTo>
                  <a:cubicBezTo>
                    <a:pt x="10002" y="1048"/>
                    <a:pt x="10038" y="1036"/>
                    <a:pt x="10050" y="1025"/>
                  </a:cubicBezTo>
                  <a:lnTo>
                    <a:pt x="10073" y="1025"/>
                  </a:lnTo>
                  <a:cubicBezTo>
                    <a:pt x="10038" y="1025"/>
                    <a:pt x="10038" y="1013"/>
                    <a:pt x="10050" y="1001"/>
                  </a:cubicBezTo>
                  <a:lnTo>
                    <a:pt x="10073" y="1001"/>
                  </a:lnTo>
                  <a:cubicBezTo>
                    <a:pt x="10050" y="1001"/>
                    <a:pt x="10085" y="989"/>
                    <a:pt x="10109" y="989"/>
                  </a:cubicBezTo>
                  <a:cubicBezTo>
                    <a:pt x="10061" y="977"/>
                    <a:pt x="10192" y="953"/>
                    <a:pt x="10121" y="953"/>
                  </a:cubicBezTo>
                  <a:lnTo>
                    <a:pt x="10145" y="941"/>
                  </a:lnTo>
                  <a:cubicBezTo>
                    <a:pt x="10085" y="941"/>
                    <a:pt x="10169" y="917"/>
                    <a:pt x="10073" y="917"/>
                  </a:cubicBezTo>
                  <a:cubicBezTo>
                    <a:pt x="10120" y="904"/>
                    <a:pt x="10116" y="900"/>
                    <a:pt x="10099" y="900"/>
                  </a:cubicBezTo>
                  <a:cubicBezTo>
                    <a:pt x="10085" y="900"/>
                    <a:pt x="10064" y="902"/>
                    <a:pt x="10054" y="902"/>
                  </a:cubicBezTo>
                  <a:cubicBezTo>
                    <a:pt x="10044" y="902"/>
                    <a:pt x="10045" y="901"/>
                    <a:pt x="10073" y="894"/>
                  </a:cubicBezTo>
                  <a:lnTo>
                    <a:pt x="10061" y="894"/>
                  </a:lnTo>
                  <a:cubicBezTo>
                    <a:pt x="10073" y="846"/>
                    <a:pt x="10121" y="786"/>
                    <a:pt x="10061" y="739"/>
                  </a:cubicBezTo>
                  <a:lnTo>
                    <a:pt x="10085" y="739"/>
                  </a:lnTo>
                  <a:cubicBezTo>
                    <a:pt x="10097" y="715"/>
                    <a:pt x="10097" y="679"/>
                    <a:pt x="10085" y="655"/>
                  </a:cubicBezTo>
                  <a:cubicBezTo>
                    <a:pt x="10089" y="655"/>
                    <a:pt x="10093" y="655"/>
                    <a:pt x="10097" y="655"/>
                  </a:cubicBezTo>
                  <a:cubicBezTo>
                    <a:pt x="10192" y="655"/>
                    <a:pt x="10184" y="799"/>
                    <a:pt x="10288" y="822"/>
                  </a:cubicBezTo>
                  <a:cubicBezTo>
                    <a:pt x="10300" y="798"/>
                    <a:pt x="10300" y="786"/>
                    <a:pt x="10311" y="763"/>
                  </a:cubicBezTo>
                  <a:cubicBezTo>
                    <a:pt x="10323" y="751"/>
                    <a:pt x="10323" y="751"/>
                    <a:pt x="10323" y="739"/>
                  </a:cubicBezTo>
                  <a:lnTo>
                    <a:pt x="10323" y="739"/>
                  </a:lnTo>
                  <a:cubicBezTo>
                    <a:pt x="10311" y="751"/>
                    <a:pt x="10300" y="751"/>
                    <a:pt x="10300" y="751"/>
                  </a:cubicBezTo>
                  <a:cubicBezTo>
                    <a:pt x="10309" y="741"/>
                    <a:pt x="10326" y="708"/>
                    <a:pt x="10339" y="708"/>
                  </a:cubicBezTo>
                  <a:cubicBezTo>
                    <a:pt x="10342" y="708"/>
                    <a:pt x="10345" y="710"/>
                    <a:pt x="10347" y="715"/>
                  </a:cubicBezTo>
                  <a:cubicBezTo>
                    <a:pt x="10335" y="727"/>
                    <a:pt x="10335" y="727"/>
                    <a:pt x="10335" y="727"/>
                  </a:cubicBezTo>
                  <a:cubicBezTo>
                    <a:pt x="10338" y="729"/>
                    <a:pt x="10340" y="730"/>
                    <a:pt x="10341" y="730"/>
                  </a:cubicBezTo>
                  <a:cubicBezTo>
                    <a:pt x="10346" y="730"/>
                    <a:pt x="10348" y="723"/>
                    <a:pt x="10353" y="723"/>
                  </a:cubicBezTo>
                  <a:cubicBezTo>
                    <a:pt x="10355" y="723"/>
                    <a:pt x="10357" y="724"/>
                    <a:pt x="10359" y="727"/>
                  </a:cubicBezTo>
                  <a:cubicBezTo>
                    <a:pt x="10359" y="739"/>
                    <a:pt x="10359" y="727"/>
                    <a:pt x="10359" y="751"/>
                  </a:cubicBezTo>
                  <a:lnTo>
                    <a:pt x="10371" y="786"/>
                  </a:lnTo>
                  <a:cubicBezTo>
                    <a:pt x="10384" y="773"/>
                    <a:pt x="10393" y="768"/>
                    <a:pt x="10398" y="768"/>
                  </a:cubicBezTo>
                  <a:cubicBezTo>
                    <a:pt x="10413" y="768"/>
                    <a:pt x="10407" y="802"/>
                    <a:pt x="10407" y="810"/>
                  </a:cubicBezTo>
                  <a:cubicBezTo>
                    <a:pt x="10395" y="828"/>
                    <a:pt x="10389" y="828"/>
                    <a:pt x="10383" y="828"/>
                  </a:cubicBezTo>
                  <a:cubicBezTo>
                    <a:pt x="10377" y="828"/>
                    <a:pt x="10371" y="828"/>
                    <a:pt x="10359" y="846"/>
                  </a:cubicBezTo>
                  <a:lnTo>
                    <a:pt x="10359" y="882"/>
                  </a:lnTo>
                  <a:lnTo>
                    <a:pt x="10371" y="846"/>
                  </a:lnTo>
                  <a:lnTo>
                    <a:pt x="10383" y="870"/>
                  </a:lnTo>
                  <a:cubicBezTo>
                    <a:pt x="10383" y="861"/>
                    <a:pt x="10389" y="853"/>
                    <a:pt x="10392" y="853"/>
                  </a:cubicBezTo>
                  <a:cubicBezTo>
                    <a:pt x="10394" y="853"/>
                    <a:pt x="10395" y="854"/>
                    <a:pt x="10395" y="858"/>
                  </a:cubicBezTo>
                  <a:cubicBezTo>
                    <a:pt x="10395" y="870"/>
                    <a:pt x="10395" y="870"/>
                    <a:pt x="10383" y="882"/>
                  </a:cubicBezTo>
                  <a:lnTo>
                    <a:pt x="10383" y="882"/>
                  </a:lnTo>
                  <a:lnTo>
                    <a:pt x="10407" y="858"/>
                  </a:lnTo>
                  <a:lnTo>
                    <a:pt x="10407" y="858"/>
                  </a:lnTo>
                  <a:cubicBezTo>
                    <a:pt x="10383" y="894"/>
                    <a:pt x="10407" y="882"/>
                    <a:pt x="10395" y="917"/>
                  </a:cubicBezTo>
                  <a:cubicBezTo>
                    <a:pt x="10400" y="925"/>
                    <a:pt x="10407" y="928"/>
                    <a:pt x="10414" y="928"/>
                  </a:cubicBezTo>
                  <a:cubicBezTo>
                    <a:pt x="10426" y="928"/>
                    <a:pt x="10440" y="920"/>
                    <a:pt x="10450" y="920"/>
                  </a:cubicBezTo>
                  <a:cubicBezTo>
                    <a:pt x="10460" y="920"/>
                    <a:pt x="10466" y="927"/>
                    <a:pt x="10466" y="953"/>
                  </a:cubicBezTo>
                  <a:cubicBezTo>
                    <a:pt x="10466" y="933"/>
                    <a:pt x="10493" y="903"/>
                    <a:pt x="10508" y="903"/>
                  </a:cubicBezTo>
                  <a:cubicBezTo>
                    <a:pt x="10510" y="903"/>
                    <a:pt x="10512" y="904"/>
                    <a:pt x="10514" y="905"/>
                  </a:cubicBezTo>
                  <a:cubicBezTo>
                    <a:pt x="10514" y="917"/>
                    <a:pt x="10514" y="929"/>
                    <a:pt x="10502" y="941"/>
                  </a:cubicBezTo>
                  <a:lnTo>
                    <a:pt x="10526" y="929"/>
                  </a:lnTo>
                  <a:lnTo>
                    <a:pt x="10526" y="929"/>
                  </a:lnTo>
                  <a:cubicBezTo>
                    <a:pt x="10502" y="1001"/>
                    <a:pt x="10538" y="965"/>
                    <a:pt x="10550" y="1001"/>
                  </a:cubicBezTo>
                  <a:lnTo>
                    <a:pt x="10550" y="1013"/>
                  </a:lnTo>
                  <a:cubicBezTo>
                    <a:pt x="10558" y="1004"/>
                    <a:pt x="10566" y="996"/>
                    <a:pt x="10575" y="996"/>
                  </a:cubicBezTo>
                  <a:cubicBezTo>
                    <a:pt x="10578" y="996"/>
                    <a:pt x="10582" y="997"/>
                    <a:pt x="10585" y="1001"/>
                  </a:cubicBezTo>
                  <a:lnTo>
                    <a:pt x="10573" y="1036"/>
                  </a:lnTo>
                  <a:cubicBezTo>
                    <a:pt x="10573" y="1039"/>
                    <a:pt x="10574" y="1040"/>
                    <a:pt x="10575" y="1040"/>
                  </a:cubicBezTo>
                  <a:cubicBezTo>
                    <a:pt x="10582" y="1040"/>
                    <a:pt x="10608" y="993"/>
                    <a:pt x="10618" y="993"/>
                  </a:cubicBezTo>
                  <a:cubicBezTo>
                    <a:pt x="10620" y="993"/>
                    <a:pt x="10621" y="995"/>
                    <a:pt x="10621" y="1001"/>
                  </a:cubicBezTo>
                  <a:cubicBezTo>
                    <a:pt x="10645" y="965"/>
                    <a:pt x="10645" y="941"/>
                    <a:pt x="10657" y="906"/>
                  </a:cubicBezTo>
                  <a:lnTo>
                    <a:pt x="10657" y="906"/>
                  </a:lnTo>
                  <a:cubicBezTo>
                    <a:pt x="10649" y="929"/>
                    <a:pt x="10651" y="942"/>
                    <a:pt x="10657" y="942"/>
                  </a:cubicBezTo>
                  <a:cubicBezTo>
                    <a:pt x="10660" y="942"/>
                    <a:pt x="10664" y="938"/>
                    <a:pt x="10669" y="929"/>
                  </a:cubicBezTo>
                  <a:cubicBezTo>
                    <a:pt x="10676" y="926"/>
                    <a:pt x="10680" y="924"/>
                    <a:pt x="10681" y="924"/>
                  </a:cubicBezTo>
                  <a:lnTo>
                    <a:pt x="10681" y="924"/>
                  </a:lnTo>
                  <a:cubicBezTo>
                    <a:pt x="10686" y="924"/>
                    <a:pt x="10677" y="933"/>
                    <a:pt x="10669" y="941"/>
                  </a:cubicBezTo>
                  <a:lnTo>
                    <a:pt x="10692" y="929"/>
                  </a:lnTo>
                  <a:lnTo>
                    <a:pt x="10692" y="929"/>
                  </a:lnTo>
                  <a:cubicBezTo>
                    <a:pt x="10703" y="929"/>
                    <a:pt x="10684" y="969"/>
                    <a:pt x="10663" y="985"/>
                  </a:cubicBezTo>
                  <a:lnTo>
                    <a:pt x="10663" y="985"/>
                  </a:lnTo>
                  <a:cubicBezTo>
                    <a:pt x="10671" y="980"/>
                    <a:pt x="10677" y="979"/>
                    <a:pt x="10681" y="979"/>
                  </a:cubicBezTo>
                  <a:cubicBezTo>
                    <a:pt x="10694" y="979"/>
                    <a:pt x="10696" y="993"/>
                    <a:pt x="10704" y="1001"/>
                  </a:cubicBezTo>
                  <a:lnTo>
                    <a:pt x="10681" y="1025"/>
                  </a:lnTo>
                  <a:lnTo>
                    <a:pt x="10704" y="1036"/>
                  </a:lnTo>
                  <a:cubicBezTo>
                    <a:pt x="10716" y="1025"/>
                    <a:pt x="10725" y="1019"/>
                    <a:pt x="10733" y="1019"/>
                  </a:cubicBezTo>
                  <a:cubicBezTo>
                    <a:pt x="10740" y="1019"/>
                    <a:pt x="10746" y="1025"/>
                    <a:pt x="10752" y="1036"/>
                  </a:cubicBezTo>
                  <a:lnTo>
                    <a:pt x="10736" y="1058"/>
                  </a:lnTo>
                  <a:lnTo>
                    <a:pt x="10736" y="1058"/>
                  </a:lnTo>
                  <a:cubicBezTo>
                    <a:pt x="10737" y="1058"/>
                    <a:pt x="10739" y="1058"/>
                    <a:pt x="10740" y="1058"/>
                  </a:cubicBezTo>
                  <a:cubicBezTo>
                    <a:pt x="10761" y="1058"/>
                    <a:pt x="10750" y="1087"/>
                    <a:pt x="10740" y="1108"/>
                  </a:cubicBezTo>
                  <a:cubicBezTo>
                    <a:pt x="10746" y="1104"/>
                    <a:pt x="10750" y="1102"/>
                    <a:pt x="10753" y="1102"/>
                  </a:cubicBezTo>
                  <a:cubicBezTo>
                    <a:pt x="10775" y="1102"/>
                    <a:pt x="10766" y="1170"/>
                    <a:pt x="10788" y="1170"/>
                  </a:cubicBezTo>
                  <a:cubicBezTo>
                    <a:pt x="10794" y="1170"/>
                    <a:pt x="10801" y="1166"/>
                    <a:pt x="10812" y="1156"/>
                  </a:cubicBezTo>
                  <a:lnTo>
                    <a:pt x="10812" y="1156"/>
                  </a:lnTo>
                  <a:lnTo>
                    <a:pt x="10800" y="1179"/>
                  </a:lnTo>
                  <a:cubicBezTo>
                    <a:pt x="10810" y="1173"/>
                    <a:pt x="10818" y="1171"/>
                    <a:pt x="10824" y="1171"/>
                  </a:cubicBezTo>
                  <a:cubicBezTo>
                    <a:pt x="10846" y="1171"/>
                    <a:pt x="10853" y="1195"/>
                    <a:pt x="10870" y="1195"/>
                  </a:cubicBezTo>
                  <a:cubicBezTo>
                    <a:pt x="10878" y="1195"/>
                    <a:pt x="10890" y="1188"/>
                    <a:pt x="10907" y="1167"/>
                  </a:cubicBezTo>
                  <a:lnTo>
                    <a:pt x="10907" y="1167"/>
                  </a:lnTo>
                  <a:cubicBezTo>
                    <a:pt x="10904" y="1198"/>
                    <a:pt x="10907" y="1208"/>
                    <a:pt x="10913" y="1208"/>
                  </a:cubicBezTo>
                  <a:cubicBezTo>
                    <a:pt x="10926" y="1208"/>
                    <a:pt x="10950" y="1169"/>
                    <a:pt x="10961" y="1169"/>
                  </a:cubicBezTo>
                  <a:cubicBezTo>
                    <a:pt x="10966" y="1169"/>
                    <a:pt x="10968" y="1175"/>
                    <a:pt x="10967" y="1192"/>
                  </a:cubicBezTo>
                  <a:lnTo>
                    <a:pt x="10967" y="1192"/>
                  </a:lnTo>
                  <a:cubicBezTo>
                    <a:pt x="11062" y="1263"/>
                    <a:pt x="11145" y="1370"/>
                    <a:pt x="11276" y="1382"/>
                  </a:cubicBezTo>
                  <a:lnTo>
                    <a:pt x="11264" y="1406"/>
                  </a:lnTo>
                  <a:cubicBezTo>
                    <a:pt x="11395" y="1525"/>
                    <a:pt x="11562" y="1572"/>
                    <a:pt x="11705" y="1691"/>
                  </a:cubicBezTo>
                  <a:cubicBezTo>
                    <a:pt x="11728" y="1679"/>
                    <a:pt x="11752" y="1632"/>
                    <a:pt x="11776" y="1620"/>
                  </a:cubicBezTo>
                  <a:cubicBezTo>
                    <a:pt x="11776" y="1620"/>
                    <a:pt x="11788" y="1632"/>
                    <a:pt x="11776" y="1656"/>
                  </a:cubicBezTo>
                  <a:cubicBezTo>
                    <a:pt x="11752" y="1656"/>
                    <a:pt x="11752" y="1679"/>
                    <a:pt x="11740" y="1691"/>
                  </a:cubicBezTo>
                  <a:cubicBezTo>
                    <a:pt x="11758" y="1700"/>
                    <a:pt x="11763" y="1723"/>
                    <a:pt x="11779" y="1723"/>
                  </a:cubicBezTo>
                  <a:cubicBezTo>
                    <a:pt x="11785" y="1723"/>
                    <a:pt x="11791" y="1721"/>
                    <a:pt x="11800" y="1715"/>
                  </a:cubicBezTo>
                  <a:lnTo>
                    <a:pt x="11800" y="1679"/>
                  </a:lnTo>
                  <a:cubicBezTo>
                    <a:pt x="11812" y="1679"/>
                    <a:pt x="11824" y="1691"/>
                    <a:pt x="11824" y="1691"/>
                  </a:cubicBezTo>
                  <a:cubicBezTo>
                    <a:pt x="11812" y="1703"/>
                    <a:pt x="11800" y="1739"/>
                    <a:pt x="11788" y="1751"/>
                  </a:cubicBezTo>
                  <a:cubicBezTo>
                    <a:pt x="11806" y="1738"/>
                    <a:pt x="11816" y="1733"/>
                    <a:pt x="11822" y="1733"/>
                  </a:cubicBezTo>
                  <a:cubicBezTo>
                    <a:pt x="11840" y="1733"/>
                    <a:pt x="11804" y="1787"/>
                    <a:pt x="11829" y="1787"/>
                  </a:cubicBezTo>
                  <a:cubicBezTo>
                    <a:pt x="11831" y="1787"/>
                    <a:pt x="11833" y="1787"/>
                    <a:pt x="11835" y="1787"/>
                  </a:cubicBezTo>
                  <a:cubicBezTo>
                    <a:pt x="11883" y="1727"/>
                    <a:pt x="11955" y="1691"/>
                    <a:pt x="12002" y="1667"/>
                  </a:cubicBezTo>
                  <a:lnTo>
                    <a:pt x="12002" y="1691"/>
                  </a:lnTo>
                  <a:cubicBezTo>
                    <a:pt x="12001" y="1690"/>
                    <a:pt x="12000" y="1690"/>
                    <a:pt x="11999" y="1690"/>
                  </a:cubicBezTo>
                  <a:cubicBezTo>
                    <a:pt x="11989" y="1690"/>
                    <a:pt x="11979" y="1729"/>
                    <a:pt x="11961" y="1729"/>
                  </a:cubicBezTo>
                  <a:cubicBezTo>
                    <a:pt x="11959" y="1729"/>
                    <a:pt x="11957" y="1728"/>
                    <a:pt x="11955" y="1727"/>
                  </a:cubicBezTo>
                  <a:lnTo>
                    <a:pt x="11955" y="1727"/>
                  </a:lnTo>
                  <a:cubicBezTo>
                    <a:pt x="11966" y="1751"/>
                    <a:pt x="11990" y="1739"/>
                    <a:pt x="12002" y="1751"/>
                  </a:cubicBezTo>
                  <a:cubicBezTo>
                    <a:pt x="12014" y="1739"/>
                    <a:pt x="12026" y="1715"/>
                    <a:pt x="12038" y="1715"/>
                  </a:cubicBezTo>
                  <a:lnTo>
                    <a:pt x="12038" y="1715"/>
                  </a:lnTo>
                  <a:cubicBezTo>
                    <a:pt x="12038" y="1727"/>
                    <a:pt x="12014" y="1763"/>
                    <a:pt x="12026" y="1775"/>
                  </a:cubicBezTo>
                  <a:lnTo>
                    <a:pt x="12002" y="1787"/>
                  </a:lnTo>
                  <a:cubicBezTo>
                    <a:pt x="11998" y="1794"/>
                    <a:pt x="12000" y="1797"/>
                    <a:pt x="12003" y="1797"/>
                  </a:cubicBezTo>
                  <a:cubicBezTo>
                    <a:pt x="12010" y="1797"/>
                    <a:pt x="12026" y="1787"/>
                    <a:pt x="12026" y="1787"/>
                  </a:cubicBezTo>
                  <a:lnTo>
                    <a:pt x="12026" y="1787"/>
                  </a:lnTo>
                  <a:cubicBezTo>
                    <a:pt x="12014" y="1810"/>
                    <a:pt x="12026" y="1822"/>
                    <a:pt x="12002" y="1858"/>
                  </a:cubicBezTo>
                  <a:cubicBezTo>
                    <a:pt x="12038" y="1834"/>
                    <a:pt x="12038" y="1846"/>
                    <a:pt x="12062" y="1834"/>
                  </a:cubicBezTo>
                  <a:cubicBezTo>
                    <a:pt x="12062" y="1814"/>
                    <a:pt x="12069" y="1809"/>
                    <a:pt x="12080" y="1804"/>
                  </a:cubicBezTo>
                  <a:lnTo>
                    <a:pt x="12080" y="1804"/>
                  </a:lnTo>
                  <a:cubicBezTo>
                    <a:pt x="12080" y="1804"/>
                    <a:pt x="12080" y="1804"/>
                    <a:pt x="12080" y="1804"/>
                  </a:cubicBezTo>
                  <a:cubicBezTo>
                    <a:pt x="12071" y="1804"/>
                    <a:pt x="12056" y="1804"/>
                    <a:pt x="12038" y="1822"/>
                  </a:cubicBezTo>
                  <a:cubicBezTo>
                    <a:pt x="12038" y="1798"/>
                    <a:pt x="12109" y="1763"/>
                    <a:pt x="12086" y="1763"/>
                  </a:cubicBezTo>
                  <a:cubicBezTo>
                    <a:pt x="12093" y="1760"/>
                    <a:pt x="12098" y="1759"/>
                    <a:pt x="12103" y="1759"/>
                  </a:cubicBezTo>
                  <a:cubicBezTo>
                    <a:pt x="12115" y="1759"/>
                    <a:pt x="12118" y="1766"/>
                    <a:pt x="12134" y="1766"/>
                  </a:cubicBezTo>
                  <a:cubicBezTo>
                    <a:pt x="12139" y="1766"/>
                    <a:pt x="12147" y="1765"/>
                    <a:pt x="12157" y="1763"/>
                  </a:cubicBezTo>
                  <a:cubicBezTo>
                    <a:pt x="12145" y="1751"/>
                    <a:pt x="12181" y="1727"/>
                    <a:pt x="12181" y="1715"/>
                  </a:cubicBezTo>
                  <a:lnTo>
                    <a:pt x="12181" y="1715"/>
                  </a:lnTo>
                  <a:cubicBezTo>
                    <a:pt x="12205" y="1727"/>
                    <a:pt x="12181" y="1727"/>
                    <a:pt x="12169" y="1763"/>
                  </a:cubicBezTo>
                  <a:cubicBezTo>
                    <a:pt x="12177" y="1771"/>
                    <a:pt x="12168" y="1785"/>
                    <a:pt x="12174" y="1785"/>
                  </a:cubicBezTo>
                  <a:cubicBezTo>
                    <a:pt x="12176" y="1785"/>
                    <a:pt x="12182" y="1782"/>
                    <a:pt x="12193" y="1775"/>
                  </a:cubicBezTo>
                  <a:lnTo>
                    <a:pt x="12193" y="1775"/>
                  </a:lnTo>
                  <a:cubicBezTo>
                    <a:pt x="12205" y="1798"/>
                    <a:pt x="12169" y="1798"/>
                    <a:pt x="12169" y="1822"/>
                  </a:cubicBezTo>
                  <a:cubicBezTo>
                    <a:pt x="12165" y="1825"/>
                    <a:pt x="12161" y="1826"/>
                    <a:pt x="12158" y="1826"/>
                  </a:cubicBezTo>
                  <a:cubicBezTo>
                    <a:pt x="12145" y="1826"/>
                    <a:pt x="12140" y="1806"/>
                    <a:pt x="12129" y="1806"/>
                  </a:cubicBezTo>
                  <a:cubicBezTo>
                    <a:pt x="12120" y="1806"/>
                    <a:pt x="12108" y="1817"/>
                    <a:pt x="12086" y="1858"/>
                  </a:cubicBezTo>
                  <a:cubicBezTo>
                    <a:pt x="12084" y="1856"/>
                    <a:pt x="12082" y="1856"/>
                    <a:pt x="12079" y="1856"/>
                  </a:cubicBezTo>
                  <a:cubicBezTo>
                    <a:pt x="12066" y="1856"/>
                    <a:pt x="12045" y="1872"/>
                    <a:pt x="12033" y="1872"/>
                  </a:cubicBezTo>
                  <a:cubicBezTo>
                    <a:pt x="12030" y="1872"/>
                    <a:pt x="12028" y="1872"/>
                    <a:pt x="12026" y="1870"/>
                  </a:cubicBezTo>
                  <a:lnTo>
                    <a:pt x="12026" y="1870"/>
                  </a:lnTo>
                  <a:cubicBezTo>
                    <a:pt x="12026" y="1890"/>
                    <a:pt x="12026" y="1920"/>
                    <a:pt x="12041" y="1920"/>
                  </a:cubicBezTo>
                  <a:cubicBezTo>
                    <a:pt x="12044" y="1920"/>
                    <a:pt x="12047" y="1919"/>
                    <a:pt x="12050" y="1918"/>
                  </a:cubicBezTo>
                  <a:lnTo>
                    <a:pt x="12086" y="1870"/>
                  </a:lnTo>
                  <a:cubicBezTo>
                    <a:pt x="12096" y="1870"/>
                    <a:pt x="12123" y="1844"/>
                    <a:pt x="12131" y="1844"/>
                  </a:cubicBezTo>
                  <a:cubicBezTo>
                    <a:pt x="12132" y="1844"/>
                    <a:pt x="12133" y="1844"/>
                    <a:pt x="12133" y="1846"/>
                  </a:cubicBezTo>
                  <a:cubicBezTo>
                    <a:pt x="12121" y="1858"/>
                    <a:pt x="12109" y="1882"/>
                    <a:pt x="12121" y="1882"/>
                  </a:cubicBezTo>
                  <a:cubicBezTo>
                    <a:pt x="12121" y="1882"/>
                    <a:pt x="12121" y="1882"/>
                    <a:pt x="12121" y="1870"/>
                  </a:cubicBezTo>
                  <a:cubicBezTo>
                    <a:pt x="12142" y="1870"/>
                    <a:pt x="12162" y="1844"/>
                    <a:pt x="12182" y="1844"/>
                  </a:cubicBezTo>
                  <a:cubicBezTo>
                    <a:pt x="12186" y="1844"/>
                    <a:pt x="12189" y="1844"/>
                    <a:pt x="12193" y="1846"/>
                  </a:cubicBezTo>
                  <a:cubicBezTo>
                    <a:pt x="12193" y="1822"/>
                    <a:pt x="12205" y="1798"/>
                    <a:pt x="12205" y="1763"/>
                  </a:cubicBezTo>
                  <a:cubicBezTo>
                    <a:pt x="12212" y="1751"/>
                    <a:pt x="12216" y="1747"/>
                    <a:pt x="12218" y="1747"/>
                  </a:cubicBezTo>
                  <a:cubicBezTo>
                    <a:pt x="12223" y="1747"/>
                    <a:pt x="12220" y="1767"/>
                    <a:pt x="12228" y="1775"/>
                  </a:cubicBezTo>
                  <a:cubicBezTo>
                    <a:pt x="12216" y="1775"/>
                    <a:pt x="12216" y="1775"/>
                    <a:pt x="12216" y="1787"/>
                  </a:cubicBezTo>
                  <a:lnTo>
                    <a:pt x="12240" y="1775"/>
                  </a:lnTo>
                  <a:lnTo>
                    <a:pt x="12240" y="1775"/>
                  </a:lnTo>
                  <a:cubicBezTo>
                    <a:pt x="12240" y="1798"/>
                    <a:pt x="12193" y="1822"/>
                    <a:pt x="12193" y="1846"/>
                  </a:cubicBezTo>
                  <a:cubicBezTo>
                    <a:pt x="12188" y="1864"/>
                    <a:pt x="12192" y="1868"/>
                    <a:pt x="12198" y="1868"/>
                  </a:cubicBezTo>
                  <a:cubicBezTo>
                    <a:pt x="12204" y="1868"/>
                    <a:pt x="12213" y="1863"/>
                    <a:pt x="12217" y="1863"/>
                  </a:cubicBezTo>
                  <a:lnTo>
                    <a:pt x="12217" y="1863"/>
                  </a:lnTo>
                  <a:cubicBezTo>
                    <a:pt x="12219" y="1863"/>
                    <a:pt x="12219" y="1864"/>
                    <a:pt x="12216" y="1870"/>
                  </a:cubicBezTo>
                  <a:cubicBezTo>
                    <a:pt x="12216" y="1870"/>
                    <a:pt x="12228" y="1858"/>
                    <a:pt x="12228" y="1858"/>
                  </a:cubicBezTo>
                  <a:cubicBezTo>
                    <a:pt x="12234" y="1858"/>
                    <a:pt x="12240" y="1861"/>
                    <a:pt x="12248" y="1861"/>
                  </a:cubicBezTo>
                  <a:cubicBezTo>
                    <a:pt x="12255" y="1861"/>
                    <a:pt x="12264" y="1858"/>
                    <a:pt x="12276" y="1846"/>
                  </a:cubicBezTo>
                  <a:lnTo>
                    <a:pt x="12276" y="1846"/>
                  </a:lnTo>
                  <a:cubicBezTo>
                    <a:pt x="12272" y="1850"/>
                    <a:pt x="12272" y="1851"/>
                    <a:pt x="12274" y="1851"/>
                  </a:cubicBezTo>
                  <a:cubicBezTo>
                    <a:pt x="12279" y="1851"/>
                    <a:pt x="12292" y="1846"/>
                    <a:pt x="12300" y="1846"/>
                  </a:cubicBezTo>
                  <a:cubicBezTo>
                    <a:pt x="12306" y="1840"/>
                    <a:pt x="12320" y="1829"/>
                    <a:pt x="12327" y="1829"/>
                  </a:cubicBezTo>
                  <a:cubicBezTo>
                    <a:pt x="12333" y="1829"/>
                    <a:pt x="12334" y="1836"/>
                    <a:pt x="12324" y="1858"/>
                  </a:cubicBezTo>
                  <a:cubicBezTo>
                    <a:pt x="12324" y="1870"/>
                    <a:pt x="12324" y="1894"/>
                    <a:pt x="12312" y="1906"/>
                  </a:cubicBezTo>
                  <a:lnTo>
                    <a:pt x="12324" y="1929"/>
                  </a:lnTo>
                  <a:lnTo>
                    <a:pt x="12300" y="1965"/>
                  </a:lnTo>
                  <a:cubicBezTo>
                    <a:pt x="12304" y="1967"/>
                    <a:pt x="12308" y="1968"/>
                    <a:pt x="12312" y="1968"/>
                  </a:cubicBezTo>
                  <a:cubicBezTo>
                    <a:pt x="12329" y="1968"/>
                    <a:pt x="12342" y="1947"/>
                    <a:pt x="12371" y="1918"/>
                  </a:cubicBezTo>
                  <a:cubicBezTo>
                    <a:pt x="12371" y="1940"/>
                    <a:pt x="12386" y="1948"/>
                    <a:pt x="12399" y="1948"/>
                  </a:cubicBezTo>
                  <a:cubicBezTo>
                    <a:pt x="12407" y="1948"/>
                    <a:pt x="12415" y="1946"/>
                    <a:pt x="12419" y="1941"/>
                  </a:cubicBezTo>
                  <a:cubicBezTo>
                    <a:pt x="12419" y="1918"/>
                    <a:pt x="12395" y="1918"/>
                    <a:pt x="12395" y="1894"/>
                  </a:cubicBezTo>
                  <a:cubicBezTo>
                    <a:pt x="12395" y="1906"/>
                    <a:pt x="12383" y="1918"/>
                    <a:pt x="12383" y="1929"/>
                  </a:cubicBezTo>
                  <a:cubicBezTo>
                    <a:pt x="12371" y="1918"/>
                    <a:pt x="12383" y="1906"/>
                    <a:pt x="12395" y="1882"/>
                  </a:cubicBezTo>
                  <a:cubicBezTo>
                    <a:pt x="12401" y="1876"/>
                    <a:pt x="12405" y="1874"/>
                    <a:pt x="12408" y="1874"/>
                  </a:cubicBezTo>
                  <a:cubicBezTo>
                    <a:pt x="12422" y="1874"/>
                    <a:pt x="12412" y="1921"/>
                    <a:pt x="12416" y="1921"/>
                  </a:cubicBezTo>
                  <a:cubicBezTo>
                    <a:pt x="12417" y="1921"/>
                    <a:pt x="12418" y="1920"/>
                    <a:pt x="12419" y="1918"/>
                  </a:cubicBezTo>
                  <a:cubicBezTo>
                    <a:pt x="12426" y="1915"/>
                    <a:pt x="12430" y="1914"/>
                    <a:pt x="12433" y="1914"/>
                  </a:cubicBezTo>
                  <a:cubicBezTo>
                    <a:pt x="12446" y="1914"/>
                    <a:pt x="12429" y="1932"/>
                    <a:pt x="12419" y="1941"/>
                  </a:cubicBezTo>
                  <a:cubicBezTo>
                    <a:pt x="12419" y="1941"/>
                    <a:pt x="12419" y="1941"/>
                    <a:pt x="12431" y="1953"/>
                  </a:cubicBezTo>
                  <a:lnTo>
                    <a:pt x="12431" y="1929"/>
                  </a:lnTo>
                  <a:cubicBezTo>
                    <a:pt x="12433" y="1932"/>
                    <a:pt x="12436" y="1933"/>
                    <a:pt x="12438" y="1933"/>
                  </a:cubicBezTo>
                  <a:cubicBezTo>
                    <a:pt x="12445" y="1933"/>
                    <a:pt x="12452" y="1926"/>
                    <a:pt x="12459" y="1926"/>
                  </a:cubicBezTo>
                  <a:cubicBezTo>
                    <a:pt x="12461" y="1926"/>
                    <a:pt x="12464" y="1927"/>
                    <a:pt x="12467" y="1929"/>
                  </a:cubicBezTo>
                  <a:lnTo>
                    <a:pt x="12455" y="1941"/>
                  </a:lnTo>
                  <a:cubicBezTo>
                    <a:pt x="12450" y="1959"/>
                    <a:pt x="12454" y="1964"/>
                    <a:pt x="12460" y="1964"/>
                  </a:cubicBezTo>
                  <a:cubicBezTo>
                    <a:pt x="12467" y="1964"/>
                    <a:pt x="12478" y="1958"/>
                    <a:pt x="12484" y="1958"/>
                  </a:cubicBezTo>
                  <a:cubicBezTo>
                    <a:pt x="12488" y="1958"/>
                    <a:pt x="12490" y="1960"/>
                    <a:pt x="12490" y="1965"/>
                  </a:cubicBezTo>
                  <a:cubicBezTo>
                    <a:pt x="12490" y="1974"/>
                    <a:pt x="12469" y="2012"/>
                    <a:pt x="12470" y="2012"/>
                  </a:cubicBezTo>
                  <a:cubicBezTo>
                    <a:pt x="12471" y="2012"/>
                    <a:pt x="12473" y="2009"/>
                    <a:pt x="12478" y="2001"/>
                  </a:cubicBezTo>
                  <a:cubicBezTo>
                    <a:pt x="12478" y="2005"/>
                    <a:pt x="12480" y="2006"/>
                    <a:pt x="12482" y="2006"/>
                  </a:cubicBezTo>
                  <a:cubicBezTo>
                    <a:pt x="12485" y="2006"/>
                    <a:pt x="12490" y="2001"/>
                    <a:pt x="12490" y="2001"/>
                  </a:cubicBezTo>
                  <a:lnTo>
                    <a:pt x="12502" y="2013"/>
                  </a:lnTo>
                  <a:cubicBezTo>
                    <a:pt x="12490" y="2001"/>
                    <a:pt x="12490" y="2001"/>
                    <a:pt x="12502" y="2001"/>
                  </a:cubicBezTo>
                  <a:cubicBezTo>
                    <a:pt x="12502" y="1992"/>
                    <a:pt x="12508" y="1984"/>
                    <a:pt x="12512" y="1984"/>
                  </a:cubicBezTo>
                  <a:cubicBezTo>
                    <a:pt x="12513" y="1984"/>
                    <a:pt x="12514" y="1985"/>
                    <a:pt x="12514" y="1989"/>
                  </a:cubicBezTo>
                  <a:lnTo>
                    <a:pt x="12526" y="2001"/>
                  </a:lnTo>
                  <a:cubicBezTo>
                    <a:pt x="12526" y="2013"/>
                    <a:pt x="12538" y="2013"/>
                    <a:pt x="12538" y="2013"/>
                  </a:cubicBezTo>
                  <a:cubicBezTo>
                    <a:pt x="12544" y="2007"/>
                    <a:pt x="12550" y="2004"/>
                    <a:pt x="12551" y="2004"/>
                  </a:cubicBezTo>
                  <a:lnTo>
                    <a:pt x="12551" y="2004"/>
                  </a:lnTo>
                  <a:cubicBezTo>
                    <a:pt x="12553" y="2004"/>
                    <a:pt x="12550" y="2007"/>
                    <a:pt x="12538" y="2013"/>
                  </a:cubicBezTo>
                  <a:lnTo>
                    <a:pt x="12526" y="2025"/>
                  </a:lnTo>
                  <a:cubicBezTo>
                    <a:pt x="12538" y="2025"/>
                    <a:pt x="12538" y="2037"/>
                    <a:pt x="12526" y="2037"/>
                  </a:cubicBezTo>
                  <a:cubicBezTo>
                    <a:pt x="12521" y="2066"/>
                    <a:pt x="12531" y="2071"/>
                    <a:pt x="12542" y="2071"/>
                  </a:cubicBezTo>
                  <a:cubicBezTo>
                    <a:pt x="12548" y="2071"/>
                    <a:pt x="12555" y="2070"/>
                    <a:pt x="12561" y="2070"/>
                  </a:cubicBezTo>
                  <a:cubicBezTo>
                    <a:pt x="12571" y="2070"/>
                    <a:pt x="12578" y="2074"/>
                    <a:pt x="12574" y="2096"/>
                  </a:cubicBezTo>
                  <a:cubicBezTo>
                    <a:pt x="12597" y="2084"/>
                    <a:pt x="12597" y="2060"/>
                    <a:pt x="12597" y="2048"/>
                  </a:cubicBezTo>
                  <a:cubicBezTo>
                    <a:pt x="12621" y="2037"/>
                    <a:pt x="12645" y="2025"/>
                    <a:pt x="12657" y="2013"/>
                  </a:cubicBezTo>
                  <a:lnTo>
                    <a:pt x="12657" y="2013"/>
                  </a:lnTo>
                  <a:cubicBezTo>
                    <a:pt x="12645" y="2060"/>
                    <a:pt x="12657" y="2108"/>
                    <a:pt x="12609" y="2156"/>
                  </a:cubicBezTo>
                  <a:cubicBezTo>
                    <a:pt x="12611" y="2160"/>
                    <a:pt x="12613" y="2161"/>
                    <a:pt x="12615" y="2161"/>
                  </a:cubicBezTo>
                  <a:cubicBezTo>
                    <a:pt x="12625" y="2161"/>
                    <a:pt x="12635" y="2118"/>
                    <a:pt x="12645" y="2108"/>
                  </a:cubicBezTo>
                  <a:lnTo>
                    <a:pt x="12645" y="2120"/>
                  </a:lnTo>
                  <a:cubicBezTo>
                    <a:pt x="12645" y="2108"/>
                    <a:pt x="12657" y="2084"/>
                    <a:pt x="12669" y="2060"/>
                  </a:cubicBezTo>
                  <a:cubicBezTo>
                    <a:pt x="12683" y="2046"/>
                    <a:pt x="12693" y="2041"/>
                    <a:pt x="12699" y="2041"/>
                  </a:cubicBezTo>
                  <a:cubicBezTo>
                    <a:pt x="12703" y="2041"/>
                    <a:pt x="12705" y="2044"/>
                    <a:pt x="12705" y="2048"/>
                  </a:cubicBezTo>
                  <a:lnTo>
                    <a:pt x="12681" y="2084"/>
                  </a:lnTo>
                  <a:cubicBezTo>
                    <a:pt x="12705" y="2084"/>
                    <a:pt x="12740" y="2025"/>
                    <a:pt x="12788" y="2001"/>
                  </a:cubicBezTo>
                  <a:lnTo>
                    <a:pt x="12788" y="2001"/>
                  </a:lnTo>
                  <a:cubicBezTo>
                    <a:pt x="12788" y="2025"/>
                    <a:pt x="12752" y="2048"/>
                    <a:pt x="12728" y="2084"/>
                  </a:cubicBezTo>
                  <a:lnTo>
                    <a:pt x="12752" y="2084"/>
                  </a:lnTo>
                  <a:lnTo>
                    <a:pt x="12728" y="2120"/>
                  </a:lnTo>
                  <a:cubicBezTo>
                    <a:pt x="12736" y="2120"/>
                    <a:pt x="12750" y="2109"/>
                    <a:pt x="12758" y="2109"/>
                  </a:cubicBezTo>
                  <a:cubicBezTo>
                    <a:pt x="12762" y="2109"/>
                    <a:pt x="12764" y="2112"/>
                    <a:pt x="12764" y="2120"/>
                  </a:cubicBezTo>
                  <a:cubicBezTo>
                    <a:pt x="12740" y="2132"/>
                    <a:pt x="12764" y="2156"/>
                    <a:pt x="12728" y="2179"/>
                  </a:cubicBezTo>
                  <a:lnTo>
                    <a:pt x="12705" y="2179"/>
                  </a:lnTo>
                  <a:cubicBezTo>
                    <a:pt x="12705" y="2168"/>
                    <a:pt x="12705" y="2168"/>
                    <a:pt x="12695" y="2168"/>
                  </a:cubicBezTo>
                  <a:lnTo>
                    <a:pt x="12695" y="2168"/>
                  </a:lnTo>
                  <a:cubicBezTo>
                    <a:pt x="12694" y="2168"/>
                    <a:pt x="12694" y="2169"/>
                    <a:pt x="12693" y="2169"/>
                  </a:cubicBezTo>
                  <a:cubicBezTo>
                    <a:pt x="12693" y="2169"/>
                    <a:pt x="12693" y="2168"/>
                    <a:pt x="12693" y="2168"/>
                  </a:cubicBezTo>
                  <a:lnTo>
                    <a:pt x="12693" y="2168"/>
                  </a:lnTo>
                  <a:cubicBezTo>
                    <a:pt x="12694" y="2168"/>
                    <a:pt x="12694" y="2168"/>
                    <a:pt x="12695" y="2168"/>
                  </a:cubicBezTo>
                  <a:lnTo>
                    <a:pt x="12695" y="2168"/>
                  </a:lnTo>
                  <a:cubicBezTo>
                    <a:pt x="12696" y="2167"/>
                    <a:pt x="12697" y="2165"/>
                    <a:pt x="12698" y="2164"/>
                  </a:cubicBezTo>
                  <a:lnTo>
                    <a:pt x="12698" y="2164"/>
                  </a:lnTo>
                  <a:lnTo>
                    <a:pt x="12693" y="2168"/>
                  </a:lnTo>
                  <a:cubicBezTo>
                    <a:pt x="12693" y="2168"/>
                    <a:pt x="12681" y="2179"/>
                    <a:pt x="12681" y="2179"/>
                  </a:cubicBezTo>
                  <a:cubicBezTo>
                    <a:pt x="12657" y="2179"/>
                    <a:pt x="12633" y="2191"/>
                    <a:pt x="12609" y="2203"/>
                  </a:cubicBezTo>
                  <a:cubicBezTo>
                    <a:pt x="12645" y="2263"/>
                    <a:pt x="12562" y="2227"/>
                    <a:pt x="12586" y="2275"/>
                  </a:cubicBezTo>
                  <a:cubicBezTo>
                    <a:pt x="12633" y="2310"/>
                    <a:pt x="12586" y="2287"/>
                    <a:pt x="12586" y="2310"/>
                  </a:cubicBezTo>
                  <a:cubicBezTo>
                    <a:pt x="12586" y="2287"/>
                    <a:pt x="12550" y="2275"/>
                    <a:pt x="12538" y="2275"/>
                  </a:cubicBezTo>
                  <a:lnTo>
                    <a:pt x="12538" y="2275"/>
                  </a:lnTo>
                  <a:cubicBezTo>
                    <a:pt x="12550" y="2287"/>
                    <a:pt x="12550" y="2299"/>
                    <a:pt x="12550" y="2310"/>
                  </a:cubicBezTo>
                  <a:cubicBezTo>
                    <a:pt x="12538" y="2304"/>
                    <a:pt x="12517" y="2299"/>
                    <a:pt x="12504" y="2299"/>
                  </a:cubicBezTo>
                  <a:cubicBezTo>
                    <a:pt x="12490" y="2299"/>
                    <a:pt x="12484" y="2304"/>
                    <a:pt x="12502" y="2322"/>
                  </a:cubicBezTo>
                  <a:cubicBezTo>
                    <a:pt x="12467" y="2322"/>
                    <a:pt x="12478" y="2310"/>
                    <a:pt x="12467" y="2299"/>
                  </a:cubicBezTo>
                  <a:cubicBezTo>
                    <a:pt x="12463" y="2297"/>
                    <a:pt x="12461" y="2296"/>
                    <a:pt x="12460" y="2296"/>
                  </a:cubicBezTo>
                  <a:lnTo>
                    <a:pt x="12460" y="2296"/>
                  </a:lnTo>
                  <a:cubicBezTo>
                    <a:pt x="12456" y="2296"/>
                    <a:pt x="12477" y="2313"/>
                    <a:pt x="12473" y="2313"/>
                  </a:cubicBezTo>
                  <a:cubicBezTo>
                    <a:pt x="12472" y="2313"/>
                    <a:pt x="12470" y="2312"/>
                    <a:pt x="12467" y="2310"/>
                  </a:cubicBezTo>
                  <a:lnTo>
                    <a:pt x="12455" y="2310"/>
                  </a:lnTo>
                  <a:cubicBezTo>
                    <a:pt x="12443" y="2322"/>
                    <a:pt x="12431" y="2322"/>
                    <a:pt x="12407" y="2334"/>
                  </a:cubicBezTo>
                  <a:cubicBezTo>
                    <a:pt x="12467" y="2382"/>
                    <a:pt x="12419" y="2370"/>
                    <a:pt x="12431" y="2394"/>
                  </a:cubicBezTo>
                  <a:cubicBezTo>
                    <a:pt x="12419" y="2382"/>
                    <a:pt x="12407" y="2382"/>
                    <a:pt x="12383" y="2382"/>
                  </a:cubicBezTo>
                  <a:lnTo>
                    <a:pt x="12419" y="2418"/>
                  </a:lnTo>
                  <a:cubicBezTo>
                    <a:pt x="12433" y="2431"/>
                    <a:pt x="12430" y="2435"/>
                    <a:pt x="12423" y="2435"/>
                  </a:cubicBezTo>
                  <a:cubicBezTo>
                    <a:pt x="12417" y="2435"/>
                    <a:pt x="12408" y="2432"/>
                    <a:pt x="12402" y="2432"/>
                  </a:cubicBezTo>
                  <a:cubicBezTo>
                    <a:pt x="12395" y="2432"/>
                    <a:pt x="12392" y="2434"/>
                    <a:pt x="12395" y="2441"/>
                  </a:cubicBezTo>
                  <a:lnTo>
                    <a:pt x="12407" y="2453"/>
                  </a:lnTo>
                  <a:cubicBezTo>
                    <a:pt x="12413" y="2459"/>
                    <a:pt x="12404" y="2462"/>
                    <a:pt x="12389" y="2462"/>
                  </a:cubicBezTo>
                  <a:cubicBezTo>
                    <a:pt x="12374" y="2462"/>
                    <a:pt x="12353" y="2459"/>
                    <a:pt x="12336" y="2453"/>
                  </a:cubicBezTo>
                  <a:lnTo>
                    <a:pt x="12336" y="2453"/>
                  </a:lnTo>
                  <a:cubicBezTo>
                    <a:pt x="12383" y="2620"/>
                    <a:pt x="12181" y="2549"/>
                    <a:pt x="12157" y="2656"/>
                  </a:cubicBezTo>
                  <a:cubicBezTo>
                    <a:pt x="12169" y="2668"/>
                    <a:pt x="12181" y="2668"/>
                    <a:pt x="12205" y="2691"/>
                  </a:cubicBezTo>
                  <a:cubicBezTo>
                    <a:pt x="12209" y="2691"/>
                    <a:pt x="12212" y="2691"/>
                    <a:pt x="12214" y="2692"/>
                  </a:cubicBezTo>
                  <a:lnTo>
                    <a:pt x="12214" y="2692"/>
                  </a:lnTo>
                  <a:cubicBezTo>
                    <a:pt x="12211" y="2685"/>
                    <a:pt x="12208" y="2680"/>
                    <a:pt x="12216" y="2680"/>
                  </a:cubicBezTo>
                  <a:cubicBezTo>
                    <a:pt x="12228" y="2691"/>
                    <a:pt x="12264" y="2727"/>
                    <a:pt x="12240" y="2727"/>
                  </a:cubicBezTo>
                  <a:cubicBezTo>
                    <a:pt x="12240" y="2715"/>
                    <a:pt x="12240" y="2715"/>
                    <a:pt x="12240" y="2715"/>
                  </a:cubicBezTo>
                  <a:cubicBezTo>
                    <a:pt x="12228" y="2715"/>
                    <a:pt x="12240" y="2727"/>
                    <a:pt x="12228" y="2727"/>
                  </a:cubicBezTo>
                  <a:cubicBezTo>
                    <a:pt x="12222" y="2733"/>
                    <a:pt x="12222" y="2736"/>
                    <a:pt x="12222" y="2736"/>
                  </a:cubicBezTo>
                  <a:cubicBezTo>
                    <a:pt x="12222" y="2736"/>
                    <a:pt x="12222" y="2733"/>
                    <a:pt x="12216" y="2727"/>
                  </a:cubicBezTo>
                  <a:lnTo>
                    <a:pt x="12169" y="2739"/>
                  </a:lnTo>
                  <a:cubicBezTo>
                    <a:pt x="12193" y="2763"/>
                    <a:pt x="12190" y="2769"/>
                    <a:pt x="12179" y="2769"/>
                  </a:cubicBezTo>
                  <a:cubicBezTo>
                    <a:pt x="12169" y="2769"/>
                    <a:pt x="12151" y="2763"/>
                    <a:pt x="12145" y="2763"/>
                  </a:cubicBezTo>
                  <a:cubicBezTo>
                    <a:pt x="12109" y="2739"/>
                    <a:pt x="12145" y="2739"/>
                    <a:pt x="12109" y="2715"/>
                  </a:cubicBezTo>
                  <a:lnTo>
                    <a:pt x="12086" y="2703"/>
                  </a:lnTo>
                  <a:lnTo>
                    <a:pt x="12109" y="2727"/>
                  </a:lnTo>
                  <a:lnTo>
                    <a:pt x="12086" y="2727"/>
                  </a:lnTo>
                  <a:lnTo>
                    <a:pt x="12086" y="2727"/>
                  </a:lnTo>
                  <a:lnTo>
                    <a:pt x="12086" y="2727"/>
                  </a:lnTo>
                  <a:cubicBezTo>
                    <a:pt x="12086" y="2727"/>
                    <a:pt x="12086" y="2727"/>
                    <a:pt x="12086" y="2727"/>
                  </a:cubicBezTo>
                  <a:lnTo>
                    <a:pt x="12086" y="2727"/>
                  </a:lnTo>
                  <a:cubicBezTo>
                    <a:pt x="12090" y="2731"/>
                    <a:pt x="12094" y="2736"/>
                    <a:pt x="12097" y="2739"/>
                  </a:cubicBezTo>
                  <a:cubicBezTo>
                    <a:pt x="12097" y="2739"/>
                    <a:pt x="12094" y="2739"/>
                    <a:pt x="12090" y="2737"/>
                  </a:cubicBezTo>
                  <a:lnTo>
                    <a:pt x="12090" y="2737"/>
                  </a:lnTo>
                  <a:lnTo>
                    <a:pt x="12097" y="2751"/>
                  </a:lnTo>
                  <a:cubicBezTo>
                    <a:pt x="12080" y="2739"/>
                    <a:pt x="12074" y="2739"/>
                    <a:pt x="12069" y="2739"/>
                  </a:cubicBezTo>
                  <a:cubicBezTo>
                    <a:pt x="12065" y="2739"/>
                    <a:pt x="12062" y="2739"/>
                    <a:pt x="12050" y="2727"/>
                  </a:cubicBezTo>
                  <a:lnTo>
                    <a:pt x="12050" y="2727"/>
                  </a:lnTo>
                  <a:cubicBezTo>
                    <a:pt x="12007" y="2748"/>
                    <a:pt x="12050" y="2789"/>
                    <a:pt x="12018" y="2789"/>
                  </a:cubicBezTo>
                  <a:cubicBezTo>
                    <a:pt x="12014" y="2789"/>
                    <a:pt x="12009" y="2788"/>
                    <a:pt x="12002" y="2787"/>
                  </a:cubicBezTo>
                  <a:lnTo>
                    <a:pt x="12002" y="2787"/>
                  </a:lnTo>
                  <a:cubicBezTo>
                    <a:pt x="12014" y="2799"/>
                    <a:pt x="12050" y="2834"/>
                    <a:pt x="12038" y="2846"/>
                  </a:cubicBezTo>
                  <a:cubicBezTo>
                    <a:pt x="12026" y="2846"/>
                    <a:pt x="12014" y="2834"/>
                    <a:pt x="12002" y="2822"/>
                  </a:cubicBezTo>
                  <a:lnTo>
                    <a:pt x="12002" y="2822"/>
                  </a:lnTo>
                  <a:lnTo>
                    <a:pt x="12014" y="2846"/>
                  </a:lnTo>
                  <a:cubicBezTo>
                    <a:pt x="12000" y="2840"/>
                    <a:pt x="11990" y="2838"/>
                    <a:pt x="11984" y="2838"/>
                  </a:cubicBezTo>
                  <a:cubicBezTo>
                    <a:pt x="11963" y="2838"/>
                    <a:pt x="11970" y="2861"/>
                    <a:pt x="11943" y="2870"/>
                  </a:cubicBezTo>
                  <a:lnTo>
                    <a:pt x="11931" y="2858"/>
                  </a:lnTo>
                  <a:lnTo>
                    <a:pt x="11931" y="2858"/>
                  </a:lnTo>
                  <a:cubicBezTo>
                    <a:pt x="11943" y="2870"/>
                    <a:pt x="11955" y="2894"/>
                    <a:pt x="11943" y="2894"/>
                  </a:cubicBezTo>
                  <a:lnTo>
                    <a:pt x="11907" y="2870"/>
                  </a:lnTo>
                  <a:lnTo>
                    <a:pt x="11907" y="2870"/>
                  </a:lnTo>
                  <a:cubicBezTo>
                    <a:pt x="11883" y="2870"/>
                    <a:pt x="11966" y="2930"/>
                    <a:pt x="11943" y="2930"/>
                  </a:cubicBezTo>
                  <a:cubicBezTo>
                    <a:pt x="11978" y="2953"/>
                    <a:pt x="12002" y="2953"/>
                    <a:pt x="12026" y="2977"/>
                  </a:cubicBezTo>
                  <a:cubicBezTo>
                    <a:pt x="12011" y="2967"/>
                    <a:pt x="12000" y="2963"/>
                    <a:pt x="11994" y="2963"/>
                  </a:cubicBezTo>
                  <a:cubicBezTo>
                    <a:pt x="11987" y="2963"/>
                    <a:pt x="11988" y="2970"/>
                    <a:pt x="12002" y="2977"/>
                  </a:cubicBezTo>
                  <a:cubicBezTo>
                    <a:pt x="12002" y="2989"/>
                    <a:pt x="12002" y="2992"/>
                    <a:pt x="12001" y="2992"/>
                  </a:cubicBezTo>
                  <a:cubicBezTo>
                    <a:pt x="11999" y="2992"/>
                    <a:pt x="11996" y="2989"/>
                    <a:pt x="11990" y="2989"/>
                  </a:cubicBezTo>
                  <a:lnTo>
                    <a:pt x="12002" y="3013"/>
                  </a:lnTo>
                  <a:cubicBezTo>
                    <a:pt x="12001" y="3015"/>
                    <a:pt x="11998" y="3015"/>
                    <a:pt x="11996" y="3015"/>
                  </a:cubicBezTo>
                  <a:cubicBezTo>
                    <a:pt x="11983" y="3015"/>
                    <a:pt x="11961" y="2994"/>
                    <a:pt x="11948" y="2974"/>
                  </a:cubicBezTo>
                  <a:lnTo>
                    <a:pt x="11948" y="2974"/>
                  </a:lnTo>
                  <a:cubicBezTo>
                    <a:pt x="11960" y="2999"/>
                    <a:pt x="11930" y="2990"/>
                    <a:pt x="11919" y="3001"/>
                  </a:cubicBezTo>
                  <a:lnTo>
                    <a:pt x="11907" y="2989"/>
                  </a:lnTo>
                  <a:lnTo>
                    <a:pt x="11895" y="3001"/>
                  </a:lnTo>
                  <a:cubicBezTo>
                    <a:pt x="11919" y="3025"/>
                    <a:pt x="11907" y="3037"/>
                    <a:pt x="11883" y="3037"/>
                  </a:cubicBezTo>
                  <a:lnTo>
                    <a:pt x="11871" y="3025"/>
                  </a:lnTo>
                  <a:lnTo>
                    <a:pt x="11871" y="3025"/>
                  </a:lnTo>
                  <a:cubicBezTo>
                    <a:pt x="11876" y="3035"/>
                    <a:pt x="11873" y="3039"/>
                    <a:pt x="11864" y="3039"/>
                  </a:cubicBezTo>
                  <a:cubicBezTo>
                    <a:pt x="11853" y="3039"/>
                    <a:pt x="11832" y="3032"/>
                    <a:pt x="11812" y="3025"/>
                  </a:cubicBezTo>
                  <a:lnTo>
                    <a:pt x="11812" y="3025"/>
                  </a:lnTo>
                  <a:cubicBezTo>
                    <a:pt x="11826" y="3044"/>
                    <a:pt x="11814" y="3046"/>
                    <a:pt x="11797" y="3046"/>
                  </a:cubicBezTo>
                  <a:cubicBezTo>
                    <a:pt x="11792" y="3046"/>
                    <a:pt x="11788" y="3046"/>
                    <a:pt x="11783" y="3046"/>
                  </a:cubicBezTo>
                  <a:cubicBezTo>
                    <a:pt x="11761" y="3046"/>
                    <a:pt x="11740" y="3049"/>
                    <a:pt x="11764" y="3084"/>
                  </a:cubicBezTo>
                  <a:lnTo>
                    <a:pt x="11740" y="3061"/>
                  </a:lnTo>
                  <a:lnTo>
                    <a:pt x="11740" y="3061"/>
                  </a:lnTo>
                  <a:cubicBezTo>
                    <a:pt x="11776" y="3132"/>
                    <a:pt x="11681" y="3096"/>
                    <a:pt x="11740" y="3168"/>
                  </a:cubicBezTo>
                  <a:cubicBezTo>
                    <a:pt x="11729" y="3165"/>
                    <a:pt x="11721" y="3164"/>
                    <a:pt x="11716" y="3164"/>
                  </a:cubicBezTo>
                  <a:cubicBezTo>
                    <a:pt x="11675" y="3164"/>
                    <a:pt x="11763" y="3223"/>
                    <a:pt x="11742" y="3223"/>
                  </a:cubicBezTo>
                  <a:cubicBezTo>
                    <a:pt x="11738" y="3223"/>
                    <a:pt x="11730" y="3220"/>
                    <a:pt x="11716" y="3215"/>
                  </a:cubicBezTo>
                  <a:lnTo>
                    <a:pt x="11716" y="3215"/>
                  </a:lnTo>
                  <a:lnTo>
                    <a:pt x="11728" y="3227"/>
                  </a:lnTo>
                  <a:cubicBezTo>
                    <a:pt x="11645" y="3311"/>
                    <a:pt x="11538" y="3370"/>
                    <a:pt x="11514" y="3489"/>
                  </a:cubicBezTo>
                  <a:lnTo>
                    <a:pt x="11502" y="3477"/>
                  </a:lnTo>
                  <a:cubicBezTo>
                    <a:pt x="11371" y="3584"/>
                    <a:pt x="11324" y="3751"/>
                    <a:pt x="11216" y="3870"/>
                  </a:cubicBezTo>
                  <a:cubicBezTo>
                    <a:pt x="11216" y="3894"/>
                    <a:pt x="11264" y="3918"/>
                    <a:pt x="11276" y="3942"/>
                  </a:cubicBezTo>
                  <a:cubicBezTo>
                    <a:pt x="11276" y="3942"/>
                    <a:pt x="11271" y="3947"/>
                    <a:pt x="11260" y="3947"/>
                  </a:cubicBezTo>
                  <a:cubicBezTo>
                    <a:pt x="11255" y="3947"/>
                    <a:pt x="11248" y="3946"/>
                    <a:pt x="11240" y="3942"/>
                  </a:cubicBezTo>
                  <a:cubicBezTo>
                    <a:pt x="11240" y="3930"/>
                    <a:pt x="11216" y="3918"/>
                    <a:pt x="11204" y="3906"/>
                  </a:cubicBezTo>
                  <a:cubicBezTo>
                    <a:pt x="11204" y="3930"/>
                    <a:pt x="11157" y="3930"/>
                    <a:pt x="11181" y="3953"/>
                  </a:cubicBezTo>
                  <a:lnTo>
                    <a:pt x="11216" y="3965"/>
                  </a:lnTo>
                  <a:cubicBezTo>
                    <a:pt x="11228" y="3977"/>
                    <a:pt x="11216" y="3989"/>
                    <a:pt x="11204" y="3989"/>
                  </a:cubicBezTo>
                  <a:cubicBezTo>
                    <a:pt x="11195" y="3980"/>
                    <a:pt x="11173" y="3971"/>
                    <a:pt x="11162" y="3962"/>
                  </a:cubicBezTo>
                  <a:lnTo>
                    <a:pt x="11162" y="3962"/>
                  </a:lnTo>
                  <a:cubicBezTo>
                    <a:pt x="11175" y="3983"/>
                    <a:pt x="11171" y="3987"/>
                    <a:pt x="11162" y="3987"/>
                  </a:cubicBezTo>
                  <a:cubicBezTo>
                    <a:pt x="11154" y="3987"/>
                    <a:pt x="11142" y="3983"/>
                    <a:pt x="11132" y="3983"/>
                  </a:cubicBezTo>
                  <a:cubicBezTo>
                    <a:pt x="11123" y="3983"/>
                    <a:pt x="11118" y="3987"/>
                    <a:pt x="11121" y="4001"/>
                  </a:cubicBezTo>
                  <a:cubicBezTo>
                    <a:pt x="11181" y="4049"/>
                    <a:pt x="11204" y="4108"/>
                    <a:pt x="11240" y="4156"/>
                  </a:cubicBezTo>
                  <a:lnTo>
                    <a:pt x="11216" y="4156"/>
                  </a:lnTo>
                  <a:cubicBezTo>
                    <a:pt x="11216" y="4144"/>
                    <a:pt x="11169" y="4132"/>
                    <a:pt x="11181" y="4108"/>
                  </a:cubicBezTo>
                  <a:lnTo>
                    <a:pt x="11181" y="4108"/>
                  </a:lnTo>
                  <a:cubicBezTo>
                    <a:pt x="11157" y="4120"/>
                    <a:pt x="11169" y="4144"/>
                    <a:pt x="11157" y="4156"/>
                  </a:cubicBezTo>
                  <a:cubicBezTo>
                    <a:pt x="11169" y="4156"/>
                    <a:pt x="11193" y="4180"/>
                    <a:pt x="11193" y="4192"/>
                  </a:cubicBezTo>
                  <a:cubicBezTo>
                    <a:pt x="11183" y="4192"/>
                    <a:pt x="11158" y="4176"/>
                    <a:pt x="11143" y="4176"/>
                  </a:cubicBezTo>
                  <a:cubicBezTo>
                    <a:pt x="11139" y="4176"/>
                    <a:pt x="11135" y="4177"/>
                    <a:pt x="11133" y="4180"/>
                  </a:cubicBezTo>
                  <a:lnTo>
                    <a:pt x="11121" y="4156"/>
                  </a:lnTo>
                  <a:cubicBezTo>
                    <a:pt x="11117" y="4154"/>
                    <a:pt x="11114" y="4153"/>
                    <a:pt x="11112" y="4153"/>
                  </a:cubicBezTo>
                  <a:lnTo>
                    <a:pt x="11112" y="4153"/>
                  </a:lnTo>
                  <a:cubicBezTo>
                    <a:pt x="11106" y="4153"/>
                    <a:pt x="11121" y="4170"/>
                    <a:pt x="11121" y="4180"/>
                  </a:cubicBezTo>
                  <a:cubicBezTo>
                    <a:pt x="11097" y="4168"/>
                    <a:pt x="11085" y="4168"/>
                    <a:pt x="11050" y="4156"/>
                  </a:cubicBezTo>
                  <a:lnTo>
                    <a:pt x="11050" y="4156"/>
                  </a:lnTo>
                  <a:cubicBezTo>
                    <a:pt x="11085" y="4192"/>
                    <a:pt x="11062" y="4180"/>
                    <a:pt x="11073" y="4204"/>
                  </a:cubicBezTo>
                  <a:cubicBezTo>
                    <a:pt x="11109" y="4215"/>
                    <a:pt x="11097" y="4239"/>
                    <a:pt x="11121" y="4251"/>
                  </a:cubicBezTo>
                  <a:lnTo>
                    <a:pt x="11121" y="4227"/>
                  </a:lnTo>
                  <a:cubicBezTo>
                    <a:pt x="11117" y="4229"/>
                    <a:pt x="11114" y="4230"/>
                    <a:pt x="11112" y="4230"/>
                  </a:cubicBezTo>
                  <a:cubicBezTo>
                    <a:pt x="11104" y="4230"/>
                    <a:pt x="11115" y="4209"/>
                    <a:pt x="11085" y="4180"/>
                  </a:cubicBezTo>
                  <a:lnTo>
                    <a:pt x="11085" y="4180"/>
                  </a:lnTo>
                  <a:cubicBezTo>
                    <a:pt x="11105" y="4190"/>
                    <a:pt x="11134" y="4233"/>
                    <a:pt x="11142" y="4233"/>
                  </a:cubicBezTo>
                  <a:cubicBezTo>
                    <a:pt x="11144" y="4233"/>
                    <a:pt x="11145" y="4231"/>
                    <a:pt x="11145" y="4227"/>
                  </a:cubicBezTo>
                  <a:lnTo>
                    <a:pt x="11145" y="4227"/>
                  </a:lnTo>
                  <a:cubicBezTo>
                    <a:pt x="11157" y="4263"/>
                    <a:pt x="11133" y="4251"/>
                    <a:pt x="11157" y="4299"/>
                  </a:cubicBezTo>
                  <a:cubicBezTo>
                    <a:pt x="11157" y="4297"/>
                    <a:pt x="11157" y="4296"/>
                    <a:pt x="11158" y="4296"/>
                  </a:cubicBezTo>
                  <a:cubicBezTo>
                    <a:pt x="11164" y="4296"/>
                    <a:pt x="11184" y="4323"/>
                    <a:pt x="11204" y="4323"/>
                  </a:cubicBezTo>
                  <a:cubicBezTo>
                    <a:pt x="11201" y="4330"/>
                    <a:pt x="11197" y="4333"/>
                    <a:pt x="11193" y="4333"/>
                  </a:cubicBezTo>
                  <a:cubicBezTo>
                    <a:pt x="11183" y="4333"/>
                    <a:pt x="11170" y="4319"/>
                    <a:pt x="11145" y="4311"/>
                  </a:cubicBezTo>
                  <a:cubicBezTo>
                    <a:pt x="11145" y="4314"/>
                    <a:pt x="11143" y="4314"/>
                    <a:pt x="11142" y="4314"/>
                  </a:cubicBezTo>
                  <a:cubicBezTo>
                    <a:pt x="11140" y="4314"/>
                    <a:pt x="11137" y="4314"/>
                    <a:pt x="11136" y="4314"/>
                  </a:cubicBezTo>
                  <a:cubicBezTo>
                    <a:pt x="11133" y="4314"/>
                    <a:pt x="11133" y="4317"/>
                    <a:pt x="11145" y="4334"/>
                  </a:cubicBezTo>
                  <a:cubicBezTo>
                    <a:pt x="11166" y="4356"/>
                    <a:pt x="11162" y="4360"/>
                    <a:pt x="11155" y="4360"/>
                  </a:cubicBezTo>
                  <a:cubicBezTo>
                    <a:pt x="11151" y="4360"/>
                    <a:pt x="11145" y="4358"/>
                    <a:pt x="11145" y="4358"/>
                  </a:cubicBezTo>
                  <a:lnTo>
                    <a:pt x="11133" y="4358"/>
                  </a:lnTo>
                  <a:lnTo>
                    <a:pt x="11145" y="4370"/>
                  </a:lnTo>
                  <a:cubicBezTo>
                    <a:pt x="11142" y="4372"/>
                    <a:pt x="11140" y="4372"/>
                    <a:pt x="11137" y="4372"/>
                  </a:cubicBezTo>
                  <a:cubicBezTo>
                    <a:pt x="11116" y="4372"/>
                    <a:pt x="11093" y="4334"/>
                    <a:pt x="11062" y="4334"/>
                  </a:cubicBezTo>
                  <a:cubicBezTo>
                    <a:pt x="11056" y="4333"/>
                    <a:pt x="11053" y="4332"/>
                    <a:pt x="11051" y="4332"/>
                  </a:cubicBezTo>
                  <a:cubicBezTo>
                    <a:pt x="11038" y="4332"/>
                    <a:pt x="11070" y="4358"/>
                    <a:pt x="11050" y="4358"/>
                  </a:cubicBezTo>
                  <a:lnTo>
                    <a:pt x="11062" y="4358"/>
                  </a:lnTo>
                  <a:cubicBezTo>
                    <a:pt x="11062" y="4370"/>
                    <a:pt x="11050" y="4382"/>
                    <a:pt x="11073" y="4406"/>
                  </a:cubicBezTo>
                  <a:cubicBezTo>
                    <a:pt x="11071" y="4404"/>
                    <a:pt x="11070" y="4403"/>
                    <a:pt x="11069" y="4403"/>
                  </a:cubicBezTo>
                  <a:lnTo>
                    <a:pt x="11069" y="4403"/>
                  </a:lnTo>
                  <a:cubicBezTo>
                    <a:pt x="11066" y="4403"/>
                    <a:pt x="11076" y="4420"/>
                    <a:pt x="11085" y="4430"/>
                  </a:cubicBezTo>
                  <a:cubicBezTo>
                    <a:pt x="11085" y="4439"/>
                    <a:pt x="11099" y="4462"/>
                    <a:pt x="11085" y="4462"/>
                  </a:cubicBezTo>
                  <a:cubicBezTo>
                    <a:pt x="11080" y="4462"/>
                    <a:pt x="11073" y="4459"/>
                    <a:pt x="11062" y="4454"/>
                  </a:cubicBezTo>
                  <a:cubicBezTo>
                    <a:pt x="11050" y="4454"/>
                    <a:pt x="11026" y="4454"/>
                    <a:pt x="11014" y="4442"/>
                  </a:cubicBezTo>
                  <a:lnTo>
                    <a:pt x="10990" y="4454"/>
                  </a:lnTo>
                  <a:lnTo>
                    <a:pt x="10954" y="4418"/>
                  </a:lnTo>
                  <a:lnTo>
                    <a:pt x="10954" y="4418"/>
                  </a:lnTo>
                  <a:cubicBezTo>
                    <a:pt x="10954" y="4442"/>
                    <a:pt x="10978" y="4465"/>
                    <a:pt x="11002" y="4501"/>
                  </a:cubicBezTo>
                  <a:cubicBezTo>
                    <a:pt x="11014" y="4501"/>
                    <a:pt x="11026" y="4501"/>
                    <a:pt x="11050" y="4513"/>
                  </a:cubicBezTo>
                  <a:cubicBezTo>
                    <a:pt x="11085" y="4549"/>
                    <a:pt x="10990" y="4537"/>
                    <a:pt x="11026" y="4549"/>
                  </a:cubicBezTo>
                  <a:cubicBezTo>
                    <a:pt x="11026" y="4557"/>
                    <a:pt x="11025" y="4559"/>
                    <a:pt x="11022" y="4559"/>
                  </a:cubicBezTo>
                  <a:cubicBezTo>
                    <a:pt x="11018" y="4559"/>
                    <a:pt x="11010" y="4549"/>
                    <a:pt x="11002" y="4549"/>
                  </a:cubicBezTo>
                  <a:lnTo>
                    <a:pt x="11002" y="4549"/>
                  </a:lnTo>
                  <a:cubicBezTo>
                    <a:pt x="10990" y="4561"/>
                    <a:pt x="11014" y="4573"/>
                    <a:pt x="11014" y="4585"/>
                  </a:cubicBezTo>
                  <a:lnTo>
                    <a:pt x="10990" y="4585"/>
                  </a:lnTo>
                  <a:cubicBezTo>
                    <a:pt x="10981" y="4580"/>
                    <a:pt x="10975" y="4578"/>
                    <a:pt x="10973" y="4578"/>
                  </a:cubicBezTo>
                  <a:cubicBezTo>
                    <a:pt x="10963" y="4578"/>
                    <a:pt x="10997" y="4608"/>
                    <a:pt x="10978" y="4608"/>
                  </a:cubicBezTo>
                  <a:cubicBezTo>
                    <a:pt x="10969" y="4608"/>
                    <a:pt x="10934" y="4588"/>
                    <a:pt x="10926" y="4588"/>
                  </a:cubicBezTo>
                  <a:lnTo>
                    <a:pt x="10926" y="4588"/>
                  </a:lnTo>
                  <a:cubicBezTo>
                    <a:pt x="10924" y="4588"/>
                    <a:pt x="10925" y="4590"/>
                    <a:pt x="10931" y="4596"/>
                  </a:cubicBezTo>
                  <a:cubicBezTo>
                    <a:pt x="10931" y="4596"/>
                    <a:pt x="10931" y="4608"/>
                    <a:pt x="10943" y="4608"/>
                  </a:cubicBezTo>
                  <a:cubicBezTo>
                    <a:pt x="10954" y="4620"/>
                    <a:pt x="10966" y="4632"/>
                    <a:pt x="10954" y="4632"/>
                  </a:cubicBezTo>
                  <a:lnTo>
                    <a:pt x="10943" y="4644"/>
                  </a:lnTo>
                  <a:cubicBezTo>
                    <a:pt x="10931" y="4644"/>
                    <a:pt x="10931" y="4644"/>
                    <a:pt x="10931" y="4656"/>
                  </a:cubicBezTo>
                  <a:lnTo>
                    <a:pt x="10919" y="4644"/>
                  </a:lnTo>
                  <a:cubicBezTo>
                    <a:pt x="10919" y="4648"/>
                    <a:pt x="10917" y="4649"/>
                    <a:pt x="10916" y="4649"/>
                  </a:cubicBezTo>
                  <a:cubicBezTo>
                    <a:pt x="10912" y="4649"/>
                    <a:pt x="10907" y="4644"/>
                    <a:pt x="10907" y="4644"/>
                  </a:cubicBezTo>
                  <a:cubicBezTo>
                    <a:pt x="10900" y="4643"/>
                    <a:pt x="10895" y="4642"/>
                    <a:pt x="10891" y="4642"/>
                  </a:cubicBezTo>
                  <a:cubicBezTo>
                    <a:pt x="10852" y="4642"/>
                    <a:pt x="10891" y="4681"/>
                    <a:pt x="10861" y="4681"/>
                  </a:cubicBezTo>
                  <a:cubicBezTo>
                    <a:pt x="10857" y="4681"/>
                    <a:pt x="10853" y="4681"/>
                    <a:pt x="10847" y="4680"/>
                  </a:cubicBezTo>
                  <a:lnTo>
                    <a:pt x="10847" y="4680"/>
                  </a:lnTo>
                  <a:cubicBezTo>
                    <a:pt x="10871" y="4704"/>
                    <a:pt x="10883" y="4704"/>
                    <a:pt x="10907" y="4715"/>
                  </a:cubicBezTo>
                  <a:cubicBezTo>
                    <a:pt x="10919" y="4727"/>
                    <a:pt x="10931" y="4751"/>
                    <a:pt x="10943" y="4775"/>
                  </a:cubicBezTo>
                  <a:cubicBezTo>
                    <a:pt x="10895" y="4751"/>
                    <a:pt x="10847" y="4763"/>
                    <a:pt x="10800" y="4727"/>
                  </a:cubicBezTo>
                  <a:lnTo>
                    <a:pt x="10800" y="4727"/>
                  </a:lnTo>
                  <a:cubicBezTo>
                    <a:pt x="10788" y="4739"/>
                    <a:pt x="10835" y="4739"/>
                    <a:pt x="10847" y="4763"/>
                  </a:cubicBezTo>
                  <a:cubicBezTo>
                    <a:pt x="10847" y="4763"/>
                    <a:pt x="10871" y="4763"/>
                    <a:pt x="10895" y="4775"/>
                  </a:cubicBezTo>
                  <a:cubicBezTo>
                    <a:pt x="10919" y="4799"/>
                    <a:pt x="10919" y="4811"/>
                    <a:pt x="10907" y="4811"/>
                  </a:cubicBezTo>
                  <a:lnTo>
                    <a:pt x="10871" y="4787"/>
                  </a:lnTo>
                  <a:lnTo>
                    <a:pt x="10871" y="4787"/>
                  </a:lnTo>
                  <a:cubicBezTo>
                    <a:pt x="10871" y="4811"/>
                    <a:pt x="10931" y="4846"/>
                    <a:pt x="10966" y="4882"/>
                  </a:cubicBezTo>
                  <a:cubicBezTo>
                    <a:pt x="10943" y="4882"/>
                    <a:pt x="10919" y="4858"/>
                    <a:pt x="10871" y="4835"/>
                  </a:cubicBezTo>
                  <a:lnTo>
                    <a:pt x="10871" y="4846"/>
                  </a:lnTo>
                  <a:lnTo>
                    <a:pt x="10847" y="4835"/>
                  </a:lnTo>
                  <a:lnTo>
                    <a:pt x="10847" y="4835"/>
                  </a:lnTo>
                  <a:cubicBezTo>
                    <a:pt x="10847" y="4846"/>
                    <a:pt x="10871" y="4870"/>
                    <a:pt x="10859" y="4870"/>
                  </a:cubicBezTo>
                  <a:cubicBezTo>
                    <a:pt x="10835" y="4846"/>
                    <a:pt x="10812" y="4870"/>
                    <a:pt x="10788" y="4835"/>
                  </a:cubicBezTo>
                  <a:cubicBezTo>
                    <a:pt x="10776" y="4835"/>
                    <a:pt x="10788" y="4846"/>
                    <a:pt x="10800" y="4858"/>
                  </a:cubicBezTo>
                  <a:cubicBezTo>
                    <a:pt x="10804" y="4862"/>
                    <a:pt x="10806" y="4864"/>
                    <a:pt x="10808" y="4864"/>
                  </a:cubicBezTo>
                  <a:cubicBezTo>
                    <a:pt x="10813" y="4864"/>
                    <a:pt x="10816" y="4858"/>
                    <a:pt x="10823" y="4858"/>
                  </a:cubicBezTo>
                  <a:cubicBezTo>
                    <a:pt x="10847" y="4882"/>
                    <a:pt x="10847" y="4882"/>
                    <a:pt x="10835" y="4894"/>
                  </a:cubicBezTo>
                  <a:cubicBezTo>
                    <a:pt x="10816" y="4884"/>
                    <a:pt x="10851" y="4867"/>
                    <a:pt x="10821" y="4867"/>
                  </a:cubicBezTo>
                  <a:cubicBezTo>
                    <a:pt x="10815" y="4867"/>
                    <a:pt x="10805" y="4868"/>
                    <a:pt x="10791" y="4870"/>
                  </a:cubicBezTo>
                  <a:lnTo>
                    <a:pt x="10791" y="4870"/>
                  </a:lnTo>
                  <a:cubicBezTo>
                    <a:pt x="10794" y="4869"/>
                    <a:pt x="10800" y="4866"/>
                    <a:pt x="10800" y="4858"/>
                  </a:cubicBezTo>
                  <a:lnTo>
                    <a:pt x="10788" y="4858"/>
                  </a:lnTo>
                  <a:cubicBezTo>
                    <a:pt x="10764" y="4858"/>
                    <a:pt x="10728" y="4858"/>
                    <a:pt x="10776" y="4846"/>
                  </a:cubicBezTo>
                  <a:lnTo>
                    <a:pt x="10764" y="4846"/>
                  </a:lnTo>
                  <a:cubicBezTo>
                    <a:pt x="10764" y="4835"/>
                    <a:pt x="10764" y="4835"/>
                    <a:pt x="10776" y="4823"/>
                  </a:cubicBezTo>
                  <a:cubicBezTo>
                    <a:pt x="10784" y="4823"/>
                    <a:pt x="10792" y="4828"/>
                    <a:pt x="10793" y="4828"/>
                  </a:cubicBezTo>
                  <a:cubicBezTo>
                    <a:pt x="10793" y="4828"/>
                    <a:pt x="10792" y="4827"/>
                    <a:pt x="10788" y="4823"/>
                  </a:cubicBezTo>
                  <a:cubicBezTo>
                    <a:pt x="10776" y="4811"/>
                    <a:pt x="10776" y="4811"/>
                    <a:pt x="10776" y="4811"/>
                  </a:cubicBezTo>
                  <a:lnTo>
                    <a:pt x="10800" y="4811"/>
                  </a:lnTo>
                  <a:lnTo>
                    <a:pt x="10823" y="4835"/>
                  </a:lnTo>
                  <a:cubicBezTo>
                    <a:pt x="10847" y="4835"/>
                    <a:pt x="10788" y="4811"/>
                    <a:pt x="10800" y="4799"/>
                  </a:cubicBezTo>
                  <a:lnTo>
                    <a:pt x="10788" y="4799"/>
                  </a:lnTo>
                  <a:cubicBezTo>
                    <a:pt x="10800" y="4763"/>
                    <a:pt x="10812" y="4727"/>
                    <a:pt x="10764" y="4704"/>
                  </a:cubicBezTo>
                  <a:lnTo>
                    <a:pt x="10788" y="4704"/>
                  </a:lnTo>
                  <a:cubicBezTo>
                    <a:pt x="10788" y="4704"/>
                    <a:pt x="10788" y="4704"/>
                    <a:pt x="10788" y="4692"/>
                  </a:cubicBezTo>
                  <a:cubicBezTo>
                    <a:pt x="10812" y="4620"/>
                    <a:pt x="10764" y="4561"/>
                    <a:pt x="10764" y="4489"/>
                  </a:cubicBezTo>
                  <a:cubicBezTo>
                    <a:pt x="10748" y="4489"/>
                    <a:pt x="10722" y="4495"/>
                    <a:pt x="10699" y="4495"/>
                  </a:cubicBezTo>
                  <a:cubicBezTo>
                    <a:pt x="10687" y="4495"/>
                    <a:pt x="10677" y="4493"/>
                    <a:pt x="10669" y="4489"/>
                  </a:cubicBezTo>
                  <a:cubicBezTo>
                    <a:pt x="10669" y="4489"/>
                    <a:pt x="10669" y="4489"/>
                    <a:pt x="10692" y="4477"/>
                  </a:cubicBezTo>
                  <a:cubicBezTo>
                    <a:pt x="10700" y="4481"/>
                    <a:pt x="10708" y="4483"/>
                    <a:pt x="10715" y="4483"/>
                  </a:cubicBezTo>
                  <a:cubicBezTo>
                    <a:pt x="10730" y="4483"/>
                    <a:pt x="10740" y="4477"/>
                    <a:pt x="10740" y="4477"/>
                  </a:cubicBezTo>
                  <a:cubicBezTo>
                    <a:pt x="10740" y="4477"/>
                    <a:pt x="10776" y="4454"/>
                    <a:pt x="10740" y="4454"/>
                  </a:cubicBezTo>
                  <a:lnTo>
                    <a:pt x="10704" y="4465"/>
                  </a:lnTo>
                  <a:cubicBezTo>
                    <a:pt x="10692" y="4465"/>
                    <a:pt x="10692" y="4465"/>
                    <a:pt x="10692" y="4454"/>
                  </a:cubicBezTo>
                  <a:cubicBezTo>
                    <a:pt x="10716" y="4454"/>
                    <a:pt x="10752" y="4442"/>
                    <a:pt x="10764" y="4442"/>
                  </a:cubicBezTo>
                  <a:cubicBezTo>
                    <a:pt x="10669" y="4442"/>
                    <a:pt x="10800" y="4430"/>
                    <a:pt x="10764" y="4418"/>
                  </a:cubicBezTo>
                  <a:lnTo>
                    <a:pt x="10764" y="4418"/>
                  </a:lnTo>
                  <a:cubicBezTo>
                    <a:pt x="10728" y="4424"/>
                    <a:pt x="10692" y="4427"/>
                    <a:pt x="10660" y="4427"/>
                  </a:cubicBezTo>
                  <a:cubicBezTo>
                    <a:pt x="10627" y="4427"/>
                    <a:pt x="10597" y="4424"/>
                    <a:pt x="10573" y="4418"/>
                  </a:cubicBezTo>
                  <a:lnTo>
                    <a:pt x="10585" y="4418"/>
                  </a:lnTo>
                  <a:cubicBezTo>
                    <a:pt x="10585" y="4418"/>
                    <a:pt x="10612" y="4413"/>
                    <a:pt x="10629" y="4413"/>
                  </a:cubicBezTo>
                  <a:cubicBezTo>
                    <a:pt x="10638" y="4413"/>
                    <a:pt x="10645" y="4414"/>
                    <a:pt x="10645" y="4418"/>
                  </a:cubicBezTo>
                  <a:cubicBezTo>
                    <a:pt x="10657" y="4406"/>
                    <a:pt x="10633" y="4406"/>
                    <a:pt x="10633" y="4394"/>
                  </a:cubicBezTo>
                  <a:cubicBezTo>
                    <a:pt x="10625" y="4394"/>
                    <a:pt x="10612" y="4399"/>
                    <a:pt x="10600" y="4399"/>
                  </a:cubicBezTo>
                  <a:cubicBezTo>
                    <a:pt x="10595" y="4399"/>
                    <a:pt x="10589" y="4398"/>
                    <a:pt x="10585" y="4394"/>
                  </a:cubicBezTo>
                  <a:cubicBezTo>
                    <a:pt x="10597" y="4394"/>
                    <a:pt x="10633" y="4382"/>
                    <a:pt x="10633" y="4382"/>
                  </a:cubicBezTo>
                  <a:lnTo>
                    <a:pt x="10645" y="4382"/>
                  </a:lnTo>
                  <a:cubicBezTo>
                    <a:pt x="10681" y="4370"/>
                    <a:pt x="10681" y="4358"/>
                    <a:pt x="10716" y="4358"/>
                  </a:cubicBezTo>
                  <a:cubicBezTo>
                    <a:pt x="10669" y="4358"/>
                    <a:pt x="10692" y="4346"/>
                    <a:pt x="10669" y="4346"/>
                  </a:cubicBezTo>
                  <a:cubicBezTo>
                    <a:pt x="10633" y="4358"/>
                    <a:pt x="10621" y="4358"/>
                    <a:pt x="10597" y="4358"/>
                  </a:cubicBezTo>
                  <a:lnTo>
                    <a:pt x="10608" y="4370"/>
                  </a:lnTo>
                  <a:lnTo>
                    <a:pt x="10608" y="4370"/>
                  </a:lnTo>
                  <a:cubicBezTo>
                    <a:pt x="10601" y="4370"/>
                    <a:pt x="10596" y="4370"/>
                    <a:pt x="10596" y="4370"/>
                  </a:cubicBezTo>
                  <a:lnTo>
                    <a:pt x="10596" y="4370"/>
                  </a:lnTo>
                  <a:cubicBezTo>
                    <a:pt x="10562" y="4370"/>
                    <a:pt x="10585" y="4358"/>
                    <a:pt x="10550" y="4358"/>
                  </a:cubicBezTo>
                  <a:cubicBezTo>
                    <a:pt x="10550" y="4358"/>
                    <a:pt x="10514" y="4358"/>
                    <a:pt x="10490" y="4370"/>
                  </a:cubicBezTo>
                  <a:cubicBezTo>
                    <a:pt x="10490" y="4358"/>
                    <a:pt x="10514" y="4358"/>
                    <a:pt x="10550" y="4358"/>
                  </a:cubicBezTo>
                  <a:cubicBezTo>
                    <a:pt x="10538" y="4346"/>
                    <a:pt x="10573" y="4346"/>
                    <a:pt x="10538" y="4346"/>
                  </a:cubicBezTo>
                  <a:cubicBezTo>
                    <a:pt x="10550" y="4334"/>
                    <a:pt x="10573" y="4334"/>
                    <a:pt x="10597" y="4334"/>
                  </a:cubicBezTo>
                  <a:cubicBezTo>
                    <a:pt x="10603" y="4333"/>
                    <a:pt x="10605" y="4332"/>
                    <a:pt x="10606" y="4332"/>
                  </a:cubicBezTo>
                  <a:lnTo>
                    <a:pt x="10606" y="4332"/>
                  </a:lnTo>
                  <a:cubicBezTo>
                    <a:pt x="10611" y="4332"/>
                    <a:pt x="10590" y="4343"/>
                    <a:pt x="10611" y="4343"/>
                  </a:cubicBezTo>
                  <a:cubicBezTo>
                    <a:pt x="10620" y="4343"/>
                    <a:pt x="10638" y="4341"/>
                    <a:pt x="10669" y="4334"/>
                  </a:cubicBezTo>
                  <a:lnTo>
                    <a:pt x="10633" y="4334"/>
                  </a:lnTo>
                  <a:cubicBezTo>
                    <a:pt x="10645" y="4334"/>
                    <a:pt x="10681" y="4323"/>
                    <a:pt x="10669" y="4323"/>
                  </a:cubicBezTo>
                  <a:lnTo>
                    <a:pt x="10585" y="4323"/>
                  </a:lnTo>
                  <a:cubicBezTo>
                    <a:pt x="10573" y="4323"/>
                    <a:pt x="10550" y="4334"/>
                    <a:pt x="10526" y="4346"/>
                  </a:cubicBezTo>
                  <a:cubicBezTo>
                    <a:pt x="10478" y="4346"/>
                    <a:pt x="10514" y="4334"/>
                    <a:pt x="10514" y="4334"/>
                  </a:cubicBezTo>
                  <a:lnTo>
                    <a:pt x="10502" y="4334"/>
                  </a:lnTo>
                  <a:cubicBezTo>
                    <a:pt x="10526" y="4323"/>
                    <a:pt x="10573" y="4323"/>
                    <a:pt x="10597" y="4311"/>
                  </a:cubicBezTo>
                  <a:cubicBezTo>
                    <a:pt x="10615" y="4305"/>
                    <a:pt x="10609" y="4305"/>
                    <a:pt x="10602" y="4305"/>
                  </a:cubicBezTo>
                  <a:cubicBezTo>
                    <a:pt x="10594" y="4305"/>
                    <a:pt x="10585" y="4305"/>
                    <a:pt x="10597" y="4299"/>
                  </a:cubicBezTo>
                  <a:cubicBezTo>
                    <a:pt x="10585" y="4299"/>
                    <a:pt x="10585" y="4311"/>
                    <a:pt x="10585" y="4311"/>
                  </a:cubicBezTo>
                  <a:cubicBezTo>
                    <a:pt x="10585" y="4311"/>
                    <a:pt x="10585" y="4299"/>
                    <a:pt x="10585" y="4299"/>
                  </a:cubicBezTo>
                  <a:lnTo>
                    <a:pt x="10526" y="4299"/>
                  </a:lnTo>
                  <a:cubicBezTo>
                    <a:pt x="10514" y="4299"/>
                    <a:pt x="10466" y="4299"/>
                    <a:pt x="10526" y="4287"/>
                  </a:cubicBezTo>
                  <a:cubicBezTo>
                    <a:pt x="10526" y="4275"/>
                    <a:pt x="10550" y="4275"/>
                    <a:pt x="10562" y="4263"/>
                  </a:cubicBezTo>
                  <a:lnTo>
                    <a:pt x="10573" y="4251"/>
                  </a:lnTo>
                  <a:lnTo>
                    <a:pt x="10621" y="4251"/>
                  </a:lnTo>
                  <a:cubicBezTo>
                    <a:pt x="10617" y="4247"/>
                    <a:pt x="10612" y="4246"/>
                    <a:pt x="10605" y="4246"/>
                  </a:cubicBezTo>
                  <a:cubicBezTo>
                    <a:pt x="10591" y="4246"/>
                    <a:pt x="10569" y="4251"/>
                    <a:pt x="10538" y="4251"/>
                  </a:cubicBezTo>
                  <a:cubicBezTo>
                    <a:pt x="10538" y="4251"/>
                    <a:pt x="10526" y="4251"/>
                    <a:pt x="10490" y="4263"/>
                  </a:cubicBezTo>
                  <a:cubicBezTo>
                    <a:pt x="10442" y="4263"/>
                    <a:pt x="10526" y="4239"/>
                    <a:pt x="10502" y="4239"/>
                  </a:cubicBezTo>
                  <a:cubicBezTo>
                    <a:pt x="10502" y="4227"/>
                    <a:pt x="10478" y="4227"/>
                    <a:pt x="10478" y="4227"/>
                  </a:cubicBezTo>
                  <a:lnTo>
                    <a:pt x="10502" y="4227"/>
                  </a:lnTo>
                  <a:cubicBezTo>
                    <a:pt x="10550" y="4215"/>
                    <a:pt x="10478" y="4215"/>
                    <a:pt x="10490" y="4215"/>
                  </a:cubicBezTo>
                  <a:cubicBezTo>
                    <a:pt x="10502" y="4204"/>
                    <a:pt x="10562" y="4192"/>
                    <a:pt x="10526" y="4192"/>
                  </a:cubicBezTo>
                  <a:lnTo>
                    <a:pt x="10514" y="4192"/>
                  </a:lnTo>
                  <a:cubicBezTo>
                    <a:pt x="10506" y="4192"/>
                    <a:pt x="10498" y="4197"/>
                    <a:pt x="10494" y="4197"/>
                  </a:cubicBezTo>
                  <a:cubicBezTo>
                    <a:pt x="10491" y="4197"/>
                    <a:pt x="10490" y="4196"/>
                    <a:pt x="10490" y="4192"/>
                  </a:cubicBezTo>
                  <a:lnTo>
                    <a:pt x="10502" y="4192"/>
                  </a:lnTo>
                  <a:cubicBezTo>
                    <a:pt x="10502" y="4192"/>
                    <a:pt x="10502" y="4180"/>
                    <a:pt x="10502" y="4180"/>
                  </a:cubicBezTo>
                  <a:lnTo>
                    <a:pt x="10514" y="4192"/>
                  </a:lnTo>
                  <a:cubicBezTo>
                    <a:pt x="10514" y="4192"/>
                    <a:pt x="10514" y="4180"/>
                    <a:pt x="10514" y="4180"/>
                  </a:cubicBezTo>
                  <a:cubicBezTo>
                    <a:pt x="10514" y="4180"/>
                    <a:pt x="10526" y="4168"/>
                    <a:pt x="10526" y="4168"/>
                  </a:cubicBezTo>
                  <a:cubicBezTo>
                    <a:pt x="10585" y="4156"/>
                    <a:pt x="10490" y="4168"/>
                    <a:pt x="10550" y="4144"/>
                  </a:cubicBezTo>
                  <a:lnTo>
                    <a:pt x="10502" y="4144"/>
                  </a:lnTo>
                  <a:cubicBezTo>
                    <a:pt x="10502" y="4144"/>
                    <a:pt x="10502" y="4144"/>
                    <a:pt x="10502" y="4156"/>
                  </a:cubicBezTo>
                  <a:cubicBezTo>
                    <a:pt x="10502" y="4144"/>
                    <a:pt x="10490" y="4144"/>
                    <a:pt x="10490" y="4144"/>
                  </a:cubicBezTo>
                  <a:lnTo>
                    <a:pt x="10490" y="4156"/>
                  </a:lnTo>
                  <a:lnTo>
                    <a:pt x="10466" y="4156"/>
                  </a:lnTo>
                  <a:cubicBezTo>
                    <a:pt x="10466" y="4156"/>
                    <a:pt x="10466" y="4144"/>
                    <a:pt x="10454" y="4144"/>
                  </a:cubicBezTo>
                  <a:lnTo>
                    <a:pt x="10466" y="4144"/>
                  </a:lnTo>
                  <a:cubicBezTo>
                    <a:pt x="10466" y="4144"/>
                    <a:pt x="10466" y="4144"/>
                    <a:pt x="10466" y="4132"/>
                  </a:cubicBezTo>
                  <a:lnTo>
                    <a:pt x="10454" y="4132"/>
                  </a:lnTo>
                  <a:lnTo>
                    <a:pt x="10466" y="4120"/>
                  </a:lnTo>
                  <a:lnTo>
                    <a:pt x="10454" y="4120"/>
                  </a:lnTo>
                  <a:cubicBezTo>
                    <a:pt x="10454" y="4120"/>
                    <a:pt x="10442" y="4120"/>
                    <a:pt x="10442" y="4108"/>
                  </a:cubicBezTo>
                  <a:cubicBezTo>
                    <a:pt x="10442" y="4096"/>
                    <a:pt x="10442" y="4096"/>
                    <a:pt x="10442" y="4096"/>
                  </a:cubicBezTo>
                  <a:cubicBezTo>
                    <a:pt x="10454" y="4096"/>
                    <a:pt x="10454" y="4084"/>
                    <a:pt x="10466" y="4084"/>
                  </a:cubicBezTo>
                  <a:lnTo>
                    <a:pt x="10442" y="4084"/>
                  </a:lnTo>
                  <a:cubicBezTo>
                    <a:pt x="10442" y="4084"/>
                    <a:pt x="10442" y="4084"/>
                    <a:pt x="10442" y="4073"/>
                  </a:cubicBezTo>
                  <a:lnTo>
                    <a:pt x="10454" y="4073"/>
                  </a:lnTo>
                  <a:cubicBezTo>
                    <a:pt x="10466" y="4073"/>
                    <a:pt x="10466" y="4084"/>
                    <a:pt x="10466" y="4084"/>
                  </a:cubicBezTo>
                  <a:lnTo>
                    <a:pt x="10478" y="4096"/>
                  </a:lnTo>
                  <a:cubicBezTo>
                    <a:pt x="10478" y="4096"/>
                    <a:pt x="10478" y="4084"/>
                    <a:pt x="10478" y="4084"/>
                  </a:cubicBezTo>
                  <a:cubicBezTo>
                    <a:pt x="10478" y="4073"/>
                    <a:pt x="10466" y="4073"/>
                    <a:pt x="10466" y="4073"/>
                  </a:cubicBezTo>
                  <a:cubicBezTo>
                    <a:pt x="10466" y="4061"/>
                    <a:pt x="10466" y="4061"/>
                    <a:pt x="10466" y="4049"/>
                  </a:cubicBezTo>
                  <a:cubicBezTo>
                    <a:pt x="10466" y="4040"/>
                    <a:pt x="10466" y="4032"/>
                    <a:pt x="10470" y="4032"/>
                  </a:cubicBezTo>
                  <a:cubicBezTo>
                    <a:pt x="10472" y="4032"/>
                    <a:pt x="10475" y="4033"/>
                    <a:pt x="10478" y="4037"/>
                  </a:cubicBezTo>
                  <a:lnTo>
                    <a:pt x="10478" y="4049"/>
                  </a:lnTo>
                  <a:lnTo>
                    <a:pt x="10490" y="4073"/>
                  </a:lnTo>
                  <a:cubicBezTo>
                    <a:pt x="10490" y="4049"/>
                    <a:pt x="10466" y="3989"/>
                    <a:pt x="10466" y="3942"/>
                  </a:cubicBezTo>
                  <a:lnTo>
                    <a:pt x="10466" y="3942"/>
                  </a:lnTo>
                  <a:cubicBezTo>
                    <a:pt x="10478" y="3965"/>
                    <a:pt x="10490" y="4001"/>
                    <a:pt x="10502" y="4037"/>
                  </a:cubicBezTo>
                  <a:lnTo>
                    <a:pt x="10514" y="4025"/>
                  </a:lnTo>
                  <a:lnTo>
                    <a:pt x="10526" y="4061"/>
                  </a:lnTo>
                  <a:cubicBezTo>
                    <a:pt x="10526" y="4050"/>
                    <a:pt x="10517" y="4023"/>
                    <a:pt x="10522" y="4023"/>
                  </a:cubicBezTo>
                  <a:lnTo>
                    <a:pt x="10522" y="4023"/>
                  </a:lnTo>
                  <a:cubicBezTo>
                    <a:pt x="10523" y="4023"/>
                    <a:pt x="10524" y="4023"/>
                    <a:pt x="10526" y="4025"/>
                  </a:cubicBezTo>
                  <a:cubicBezTo>
                    <a:pt x="10538" y="4061"/>
                    <a:pt x="10550" y="4049"/>
                    <a:pt x="10562" y="4096"/>
                  </a:cubicBezTo>
                  <a:cubicBezTo>
                    <a:pt x="10563" y="4097"/>
                    <a:pt x="10563" y="4098"/>
                    <a:pt x="10564" y="4098"/>
                  </a:cubicBezTo>
                  <a:cubicBezTo>
                    <a:pt x="10566" y="4098"/>
                    <a:pt x="10564" y="4089"/>
                    <a:pt x="10562" y="4081"/>
                  </a:cubicBezTo>
                  <a:lnTo>
                    <a:pt x="10562" y="4081"/>
                  </a:lnTo>
                  <a:cubicBezTo>
                    <a:pt x="10562" y="4066"/>
                    <a:pt x="10561" y="4064"/>
                    <a:pt x="10560" y="4064"/>
                  </a:cubicBezTo>
                  <a:cubicBezTo>
                    <a:pt x="10559" y="4064"/>
                    <a:pt x="10558" y="4064"/>
                    <a:pt x="10556" y="4064"/>
                  </a:cubicBezTo>
                  <a:cubicBezTo>
                    <a:pt x="10555" y="4064"/>
                    <a:pt x="10553" y="4064"/>
                    <a:pt x="10550" y="4061"/>
                  </a:cubicBezTo>
                  <a:cubicBezTo>
                    <a:pt x="10526" y="4013"/>
                    <a:pt x="10550" y="4037"/>
                    <a:pt x="10550" y="4013"/>
                  </a:cubicBezTo>
                  <a:cubicBezTo>
                    <a:pt x="10538" y="3989"/>
                    <a:pt x="10538" y="3930"/>
                    <a:pt x="10514" y="3882"/>
                  </a:cubicBezTo>
                  <a:lnTo>
                    <a:pt x="10526" y="3882"/>
                  </a:lnTo>
                  <a:cubicBezTo>
                    <a:pt x="10520" y="3865"/>
                    <a:pt x="10517" y="3860"/>
                    <a:pt x="10514" y="3860"/>
                  </a:cubicBezTo>
                  <a:cubicBezTo>
                    <a:pt x="10508" y="3860"/>
                    <a:pt x="10508" y="3887"/>
                    <a:pt x="10503" y="3887"/>
                  </a:cubicBezTo>
                  <a:cubicBezTo>
                    <a:pt x="10500" y="3887"/>
                    <a:pt x="10496" y="3880"/>
                    <a:pt x="10490" y="3858"/>
                  </a:cubicBezTo>
                  <a:cubicBezTo>
                    <a:pt x="10485" y="3858"/>
                    <a:pt x="10482" y="3860"/>
                    <a:pt x="10479" y="3860"/>
                  </a:cubicBezTo>
                  <a:cubicBezTo>
                    <a:pt x="10474" y="3860"/>
                    <a:pt x="10469" y="3856"/>
                    <a:pt x="10454" y="3834"/>
                  </a:cubicBezTo>
                  <a:lnTo>
                    <a:pt x="10454" y="3834"/>
                  </a:lnTo>
                  <a:lnTo>
                    <a:pt x="10478" y="3906"/>
                  </a:lnTo>
                  <a:cubicBezTo>
                    <a:pt x="10466" y="3894"/>
                    <a:pt x="10454" y="3858"/>
                    <a:pt x="10454" y="3846"/>
                  </a:cubicBezTo>
                  <a:lnTo>
                    <a:pt x="10442" y="3846"/>
                  </a:lnTo>
                  <a:cubicBezTo>
                    <a:pt x="10442" y="3834"/>
                    <a:pt x="10431" y="3834"/>
                    <a:pt x="10442" y="3823"/>
                  </a:cubicBezTo>
                  <a:cubicBezTo>
                    <a:pt x="10432" y="3812"/>
                    <a:pt x="10427" y="3809"/>
                    <a:pt x="10424" y="3809"/>
                  </a:cubicBezTo>
                  <a:lnTo>
                    <a:pt x="10424" y="3809"/>
                  </a:lnTo>
                  <a:cubicBezTo>
                    <a:pt x="10421" y="3809"/>
                    <a:pt x="10424" y="3816"/>
                    <a:pt x="10431" y="3823"/>
                  </a:cubicBezTo>
                  <a:cubicBezTo>
                    <a:pt x="10431" y="3846"/>
                    <a:pt x="10431" y="3846"/>
                    <a:pt x="10419" y="3846"/>
                  </a:cubicBezTo>
                  <a:cubicBezTo>
                    <a:pt x="10419" y="3858"/>
                    <a:pt x="10442" y="3894"/>
                    <a:pt x="10442" y="3906"/>
                  </a:cubicBezTo>
                  <a:cubicBezTo>
                    <a:pt x="10419" y="3894"/>
                    <a:pt x="10419" y="3906"/>
                    <a:pt x="10383" y="3858"/>
                  </a:cubicBezTo>
                  <a:cubicBezTo>
                    <a:pt x="10383" y="3846"/>
                    <a:pt x="10371" y="3823"/>
                    <a:pt x="10371" y="3823"/>
                  </a:cubicBezTo>
                  <a:cubicBezTo>
                    <a:pt x="10369" y="3821"/>
                    <a:pt x="10368" y="3820"/>
                    <a:pt x="10367" y="3820"/>
                  </a:cubicBezTo>
                  <a:lnTo>
                    <a:pt x="10367" y="3820"/>
                  </a:lnTo>
                  <a:cubicBezTo>
                    <a:pt x="10362" y="3820"/>
                    <a:pt x="10373" y="3850"/>
                    <a:pt x="10383" y="3870"/>
                  </a:cubicBezTo>
                  <a:cubicBezTo>
                    <a:pt x="10383" y="3870"/>
                    <a:pt x="10383" y="3870"/>
                    <a:pt x="10371" y="3882"/>
                  </a:cubicBezTo>
                  <a:cubicBezTo>
                    <a:pt x="10371" y="3858"/>
                    <a:pt x="10359" y="3846"/>
                    <a:pt x="10359" y="3846"/>
                  </a:cubicBezTo>
                  <a:cubicBezTo>
                    <a:pt x="10359" y="3834"/>
                    <a:pt x="10347" y="3834"/>
                    <a:pt x="10347" y="3834"/>
                  </a:cubicBezTo>
                  <a:lnTo>
                    <a:pt x="10347" y="3834"/>
                  </a:lnTo>
                  <a:cubicBezTo>
                    <a:pt x="10359" y="3882"/>
                    <a:pt x="10347" y="3858"/>
                    <a:pt x="10347" y="3882"/>
                  </a:cubicBezTo>
                  <a:cubicBezTo>
                    <a:pt x="10353" y="3888"/>
                    <a:pt x="10356" y="3891"/>
                    <a:pt x="10358" y="3891"/>
                  </a:cubicBezTo>
                  <a:cubicBezTo>
                    <a:pt x="10359" y="3891"/>
                    <a:pt x="10359" y="3888"/>
                    <a:pt x="10359" y="3882"/>
                  </a:cubicBezTo>
                  <a:cubicBezTo>
                    <a:pt x="10368" y="3909"/>
                    <a:pt x="10370" y="3942"/>
                    <a:pt x="10366" y="3942"/>
                  </a:cubicBezTo>
                  <a:cubicBezTo>
                    <a:pt x="10364" y="3942"/>
                    <a:pt x="10362" y="3939"/>
                    <a:pt x="10359" y="3930"/>
                  </a:cubicBezTo>
                  <a:cubicBezTo>
                    <a:pt x="10359" y="3906"/>
                    <a:pt x="10335" y="3882"/>
                    <a:pt x="10347" y="3870"/>
                  </a:cubicBezTo>
                  <a:cubicBezTo>
                    <a:pt x="10339" y="3857"/>
                    <a:pt x="10335" y="3852"/>
                    <a:pt x="10334" y="3852"/>
                  </a:cubicBezTo>
                  <a:lnTo>
                    <a:pt x="10334" y="3852"/>
                  </a:lnTo>
                  <a:cubicBezTo>
                    <a:pt x="10330" y="3852"/>
                    <a:pt x="10348" y="3897"/>
                    <a:pt x="10341" y="3897"/>
                  </a:cubicBezTo>
                  <a:cubicBezTo>
                    <a:pt x="10339" y="3897"/>
                    <a:pt x="10338" y="3896"/>
                    <a:pt x="10335" y="3894"/>
                  </a:cubicBezTo>
                  <a:lnTo>
                    <a:pt x="10323" y="3870"/>
                  </a:lnTo>
                  <a:cubicBezTo>
                    <a:pt x="10312" y="3836"/>
                    <a:pt x="10322" y="3856"/>
                    <a:pt x="10313" y="3837"/>
                  </a:cubicBezTo>
                  <a:lnTo>
                    <a:pt x="10313" y="3837"/>
                  </a:lnTo>
                  <a:cubicBezTo>
                    <a:pt x="10318" y="3822"/>
                    <a:pt x="10335" y="3817"/>
                    <a:pt x="10335" y="3787"/>
                  </a:cubicBezTo>
                  <a:lnTo>
                    <a:pt x="10300" y="3775"/>
                  </a:lnTo>
                  <a:cubicBezTo>
                    <a:pt x="10288" y="3823"/>
                    <a:pt x="10228" y="3787"/>
                    <a:pt x="10240" y="3882"/>
                  </a:cubicBezTo>
                  <a:cubicBezTo>
                    <a:pt x="10240" y="3882"/>
                    <a:pt x="10240" y="3882"/>
                    <a:pt x="10240" y="3906"/>
                  </a:cubicBezTo>
                  <a:lnTo>
                    <a:pt x="10240" y="3918"/>
                  </a:lnTo>
                  <a:cubicBezTo>
                    <a:pt x="10228" y="3894"/>
                    <a:pt x="10216" y="3894"/>
                    <a:pt x="10192" y="3870"/>
                  </a:cubicBezTo>
                  <a:lnTo>
                    <a:pt x="10192" y="3870"/>
                  </a:lnTo>
                  <a:cubicBezTo>
                    <a:pt x="10204" y="3882"/>
                    <a:pt x="10204" y="3882"/>
                    <a:pt x="10216" y="3906"/>
                  </a:cubicBezTo>
                  <a:cubicBezTo>
                    <a:pt x="10225" y="3942"/>
                    <a:pt x="10234" y="3958"/>
                    <a:pt x="10233" y="3958"/>
                  </a:cubicBezTo>
                  <a:cubicBezTo>
                    <a:pt x="10232" y="3958"/>
                    <a:pt x="10231" y="3956"/>
                    <a:pt x="10228" y="3953"/>
                  </a:cubicBezTo>
                  <a:cubicBezTo>
                    <a:pt x="10221" y="3939"/>
                    <a:pt x="10218" y="3933"/>
                    <a:pt x="10214" y="3926"/>
                  </a:cubicBezTo>
                  <a:lnTo>
                    <a:pt x="10214" y="3926"/>
                  </a:lnTo>
                  <a:cubicBezTo>
                    <a:pt x="10216" y="3934"/>
                    <a:pt x="10216" y="3942"/>
                    <a:pt x="10216" y="3942"/>
                  </a:cubicBezTo>
                  <a:cubicBezTo>
                    <a:pt x="10204" y="3930"/>
                    <a:pt x="10192" y="3930"/>
                    <a:pt x="10181" y="3906"/>
                  </a:cubicBezTo>
                  <a:cubicBezTo>
                    <a:pt x="10181" y="3902"/>
                    <a:pt x="10182" y="3901"/>
                    <a:pt x="10184" y="3901"/>
                  </a:cubicBezTo>
                  <a:cubicBezTo>
                    <a:pt x="10187" y="3901"/>
                    <a:pt x="10192" y="3906"/>
                    <a:pt x="10192" y="3906"/>
                  </a:cubicBezTo>
                  <a:cubicBezTo>
                    <a:pt x="10192" y="3894"/>
                    <a:pt x="10181" y="3882"/>
                    <a:pt x="10169" y="3870"/>
                  </a:cubicBezTo>
                  <a:cubicBezTo>
                    <a:pt x="10157" y="3858"/>
                    <a:pt x="10157" y="3834"/>
                    <a:pt x="10157" y="3823"/>
                  </a:cubicBezTo>
                  <a:cubicBezTo>
                    <a:pt x="10145" y="3846"/>
                    <a:pt x="10157" y="3906"/>
                    <a:pt x="10157" y="3930"/>
                  </a:cubicBezTo>
                  <a:cubicBezTo>
                    <a:pt x="10149" y="3922"/>
                    <a:pt x="10135" y="3892"/>
                    <a:pt x="10131" y="3881"/>
                  </a:cubicBezTo>
                  <a:lnTo>
                    <a:pt x="10131" y="3881"/>
                  </a:lnTo>
                  <a:cubicBezTo>
                    <a:pt x="10132" y="3881"/>
                    <a:pt x="10132" y="3881"/>
                    <a:pt x="10133" y="3882"/>
                  </a:cubicBezTo>
                  <a:cubicBezTo>
                    <a:pt x="10131" y="3878"/>
                    <a:pt x="10130" y="3876"/>
                    <a:pt x="10130" y="3876"/>
                  </a:cubicBezTo>
                  <a:lnTo>
                    <a:pt x="10130" y="3876"/>
                  </a:lnTo>
                  <a:cubicBezTo>
                    <a:pt x="10129" y="3876"/>
                    <a:pt x="10130" y="3878"/>
                    <a:pt x="10131" y="3881"/>
                  </a:cubicBezTo>
                  <a:lnTo>
                    <a:pt x="10131" y="3881"/>
                  </a:lnTo>
                  <a:cubicBezTo>
                    <a:pt x="10131" y="3881"/>
                    <a:pt x="10131" y="3881"/>
                    <a:pt x="10131" y="3881"/>
                  </a:cubicBezTo>
                  <a:lnTo>
                    <a:pt x="10131" y="3881"/>
                  </a:lnTo>
                  <a:cubicBezTo>
                    <a:pt x="10125" y="3881"/>
                    <a:pt x="10129" y="3920"/>
                    <a:pt x="10131" y="3941"/>
                  </a:cubicBezTo>
                  <a:lnTo>
                    <a:pt x="10131" y="3941"/>
                  </a:lnTo>
                  <a:cubicBezTo>
                    <a:pt x="10085" y="3930"/>
                    <a:pt x="10061" y="3941"/>
                    <a:pt x="10002" y="3894"/>
                  </a:cubicBezTo>
                  <a:lnTo>
                    <a:pt x="10002" y="3894"/>
                  </a:lnTo>
                  <a:lnTo>
                    <a:pt x="10026" y="3965"/>
                  </a:lnTo>
                  <a:lnTo>
                    <a:pt x="10002" y="3930"/>
                  </a:lnTo>
                  <a:cubicBezTo>
                    <a:pt x="9993" y="3925"/>
                    <a:pt x="9985" y="3923"/>
                    <a:pt x="9978" y="3923"/>
                  </a:cubicBezTo>
                  <a:cubicBezTo>
                    <a:pt x="9949" y="3923"/>
                    <a:pt x="9938" y="3958"/>
                    <a:pt x="9919" y="3977"/>
                  </a:cubicBezTo>
                  <a:cubicBezTo>
                    <a:pt x="9917" y="3979"/>
                    <a:pt x="9916" y="3979"/>
                    <a:pt x="9915" y="3979"/>
                  </a:cubicBezTo>
                  <a:cubicBezTo>
                    <a:pt x="9904" y="3979"/>
                    <a:pt x="9893" y="3940"/>
                    <a:pt x="9883" y="3930"/>
                  </a:cubicBezTo>
                  <a:cubicBezTo>
                    <a:pt x="9859" y="3930"/>
                    <a:pt x="9883" y="4001"/>
                    <a:pt x="9871" y="4025"/>
                  </a:cubicBezTo>
                  <a:cubicBezTo>
                    <a:pt x="9859" y="4001"/>
                    <a:pt x="9847" y="3953"/>
                    <a:pt x="9835" y="3953"/>
                  </a:cubicBezTo>
                  <a:lnTo>
                    <a:pt x="9835" y="3953"/>
                  </a:lnTo>
                  <a:cubicBezTo>
                    <a:pt x="9835" y="3973"/>
                    <a:pt x="9843" y="3992"/>
                    <a:pt x="9840" y="3992"/>
                  </a:cubicBezTo>
                  <a:cubicBezTo>
                    <a:pt x="9839" y="3992"/>
                    <a:pt x="9837" y="3991"/>
                    <a:pt x="9835" y="3989"/>
                  </a:cubicBezTo>
                  <a:lnTo>
                    <a:pt x="9835" y="3977"/>
                  </a:lnTo>
                  <a:cubicBezTo>
                    <a:pt x="9831" y="3968"/>
                    <a:pt x="9828" y="3966"/>
                    <a:pt x="9826" y="3966"/>
                  </a:cubicBezTo>
                  <a:cubicBezTo>
                    <a:pt x="9823" y="3966"/>
                    <a:pt x="9821" y="3969"/>
                    <a:pt x="9818" y="3969"/>
                  </a:cubicBezTo>
                  <a:cubicBezTo>
                    <a:pt x="9816" y="3969"/>
                    <a:pt x="9814" y="3968"/>
                    <a:pt x="9811" y="3965"/>
                  </a:cubicBezTo>
                  <a:cubicBezTo>
                    <a:pt x="9788" y="3977"/>
                    <a:pt x="9788" y="4025"/>
                    <a:pt x="9811" y="4096"/>
                  </a:cubicBezTo>
                  <a:cubicBezTo>
                    <a:pt x="9788" y="4096"/>
                    <a:pt x="9776" y="4037"/>
                    <a:pt x="9776" y="4025"/>
                  </a:cubicBezTo>
                  <a:lnTo>
                    <a:pt x="9776" y="4025"/>
                  </a:lnTo>
                  <a:cubicBezTo>
                    <a:pt x="9778" y="4027"/>
                    <a:pt x="9779" y="4028"/>
                    <a:pt x="9780" y="4028"/>
                  </a:cubicBezTo>
                  <a:cubicBezTo>
                    <a:pt x="9783" y="4028"/>
                    <a:pt x="9774" y="4009"/>
                    <a:pt x="9764" y="3989"/>
                  </a:cubicBezTo>
                  <a:cubicBezTo>
                    <a:pt x="9764" y="4001"/>
                    <a:pt x="9764" y="4010"/>
                    <a:pt x="9761" y="4010"/>
                  </a:cubicBezTo>
                  <a:cubicBezTo>
                    <a:pt x="9758" y="4010"/>
                    <a:pt x="9752" y="4001"/>
                    <a:pt x="9740" y="3977"/>
                  </a:cubicBezTo>
                  <a:cubicBezTo>
                    <a:pt x="9740" y="3988"/>
                    <a:pt x="9730" y="3989"/>
                    <a:pt x="9737" y="4015"/>
                  </a:cubicBezTo>
                  <a:lnTo>
                    <a:pt x="9737" y="4015"/>
                  </a:lnTo>
                  <a:cubicBezTo>
                    <a:pt x="9737" y="4015"/>
                    <a:pt x="9737" y="4015"/>
                    <a:pt x="9737" y="4015"/>
                  </a:cubicBezTo>
                  <a:lnTo>
                    <a:pt x="9737" y="4015"/>
                  </a:lnTo>
                  <a:cubicBezTo>
                    <a:pt x="9740" y="4015"/>
                    <a:pt x="9752" y="4032"/>
                    <a:pt x="9752" y="4049"/>
                  </a:cubicBezTo>
                  <a:cubicBezTo>
                    <a:pt x="9748" y="4045"/>
                    <a:pt x="9744" y="4045"/>
                    <a:pt x="9740" y="4045"/>
                  </a:cubicBezTo>
                  <a:lnTo>
                    <a:pt x="9740" y="4045"/>
                  </a:lnTo>
                  <a:cubicBezTo>
                    <a:pt x="9731" y="4045"/>
                    <a:pt x="9720" y="4045"/>
                    <a:pt x="9704" y="4013"/>
                  </a:cubicBezTo>
                  <a:cubicBezTo>
                    <a:pt x="9669" y="4037"/>
                    <a:pt x="9621" y="4049"/>
                    <a:pt x="9573" y="4073"/>
                  </a:cubicBezTo>
                  <a:cubicBezTo>
                    <a:pt x="9585" y="4096"/>
                    <a:pt x="9585" y="4084"/>
                    <a:pt x="9597" y="4096"/>
                  </a:cubicBezTo>
                  <a:cubicBezTo>
                    <a:pt x="9597" y="4107"/>
                    <a:pt x="9595" y="4111"/>
                    <a:pt x="9592" y="4111"/>
                  </a:cubicBezTo>
                  <a:cubicBezTo>
                    <a:pt x="9589" y="4111"/>
                    <a:pt x="9584" y="4106"/>
                    <a:pt x="9583" y="4106"/>
                  </a:cubicBezTo>
                  <a:lnTo>
                    <a:pt x="9583" y="4106"/>
                  </a:lnTo>
                  <a:cubicBezTo>
                    <a:pt x="9581" y="4106"/>
                    <a:pt x="9581" y="4109"/>
                    <a:pt x="9585" y="4120"/>
                  </a:cubicBezTo>
                  <a:lnTo>
                    <a:pt x="9573" y="4084"/>
                  </a:lnTo>
                  <a:cubicBezTo>
                    <a:pt x="9561" y="4096"/>
                    <a:pt x="9573" y="4144"/>
                    <a:pt x="9573" y="4180"/>
                  </a:cubicBezTo>
                  <a:cubicBezTo>
                    <a:pt x="9561" y="4144"/>
                    <a:pt x="9549" y="4156"/>
                    <a:pt x="9549" y="4132"/>
                  </a:cubicBezTo>
                  <a:cubicBezTo>
                    <a:pt x="9549" y="4133"/>
                    <a:pt x="9549" y="4133"/>
                    <a:pt x="9549" y="4133"/>
                  </a:cubicBezTo>
                  <a:cubicBezTo>
                    <a:pt x="9543" y="4133"/>
                    <a:pt x="9479" y="4034"/>
                    <a:pt x="9477" y="4034"/>
                  </a:cubicBezTo>
                  <a:lnTo>
                    <a:pt x="9477" y="4034"/>
                  </a:lnTo>
                  <a:cubicBezTo>
                    <a:pt x="9477" y="4034"/>
                    <a:pt x="9477" y="4035"/>
                    <a:pt x="9478" y="4037"/>
                  </a:cubicBezTo>
                  <a:lnTo>
                    <a:pt x="9549" y="4168"/>
                  </a:lnTo>
                  <a:cubicBezTo>
                    <a:pt x="9555" y="4174"/>
                    <a:pt x="9555" y="4174"/>
                    <a:pt x="9554" y="4174"/>
                  </a:cubicBezTo>
                  <a:cubicBezTo>
                    <a:pt x="9552" y="4174"/>
                    <a:pt x="9549" y="4174"/>
                    <a:pt x="9549" y="4180"/>
                  </a:cubicBezTo>
                  <a:cubicBezTo>
                    <a:pt x="9538" y="4156"/>
                    <a:pt x="9514" y="4132"/>
                    <a:pt x="9502" y="4132"/>
                  </a:cubicBezTo>
                  <a:cubicBezTo>
                    <a:pt x="9490" y="4108"/>
                    <a:pt x="9502" y="4108"/>
                    <a:pt x="9502" y="4108"/>
                  </a:cubicBezTo>
                  <a:cubicBezTo>
                    <a:pt x="9478" y="4049"/>
                    <a:pt x="9466" y="4073"/>
                    <a:pt x="9454" y="4025"/>
                  </a:cubicBezTo>
                  <a:lnTo>
                    <a:pt x="9454" y="4025"/>
                  </a:lnTo>
                  <a:cubicBezTo>
                    <a:pt x="9442" y="4037"/>
                    <a:pt x="9466" y="4049"/>
                    <a:pt x="9478" y="4073"/>
                  </a:cubicBezTo>
                  <a:lnTo>
                    <a:pt x="9454" y="4073"/>
                  </a:lnTo>
                  <a:lnTo>
                    <a:pt x="9478" y="4084"/>
                  </a:lnTo>
                  <a:cubicBezTo>
                    <a:pt x="9478" y="4094"/>
                    <a:pt x="9486" y="4127"/>
                    <a:pt x="9476" y="4127"/>
                  </a:cubicBezTo>
                  <a:cubicBezTo>
                    <a:pt x="9474" y="4127"/>
                    <a:pt x="9471" y="4125"/>
                    <a:pt x="9466" y="4120"/>
                  </a:cubicBezTo>
                  <a:lnTo>
                    <a:pt x="9466" y="4120"/>
                  </a:lnTo>
                  <a:lnTo>
                    <a:pt x="9490" y="4180"/>
                  </a:lnTo>
                  <a:cubicBezTo>
                    <a:pt x="9482" y="4163"/>
                    <a:pt x="9478" y="4158"/>
                    <a:pt x="9476" y="4158"/>
                  </a:cubicBezTo>
                  <a:cubicBezTo>
                    <a:pt x="9472" y="4158"/>
                    <a:pt x="9473" y="4170"/>
                    <a:pt x="9469" y="4170"/>
                  </a:cubicBezTo>
                  <a:cubicBezTo>
                    <a:pt x="9469" y="4170"/>
                    <a:pt x="9468" y="4169"/>
                    <a:pt x="9466" y="4168"/>
                  </a:cubicBezTo>
                  <a:lnTo>
                    <a:pt x="9454" y="4144"/>
                  </a:lnTo>
                  <a:cubicBezTo>
                    <a:pt x="9442" y="4144"/>
                    <a:pt x="9442" y="4132"/>
                    <a:pt x="9430" y="4120"/>
                  </a:cubicBezTo>
                  <a:cubicBezTo>
                    <a:pt x="9423" y="4109"/>
                    <a:pt x="9421" y="4106"/>
                    <a:pt x="9422" y="4106"/>
                  </a:cubicBezTo>
                  <a:lnTo>
                    <a:pt x="9422" y="4106"/>
                  </a:lnTo>
                  <a:cubicBezTo>
                    <a:pt x="9423" y="4106"/>
                    <a:pt x="9426" y="4111"/>
                    <a:pt x="9427" y="4111"/>
                  </a:cubicBezTo>
                  <a:cubicBezTo>
                    <a:pt x="9428" y="4111"/>
                    <a:pt x="9426" y="4107"/>
                    <a:pt x="9419" y="4096"/>
                  </a:cubicBezTo>
                  <a:lnTo>
                    <a:pt x="9407" y="4084"/>
                  </a:lnTo>
                  <a:lnTo>
                    <a:pt x="9407" y="4084"/>
                  </a:lnTo>
                  <a:cubicBezTo>
                    <a:pt x="9419" y="4108"/>
                    <a:pt x="9419" y="4132"/>
                    <a:pt x="9442" y="4144"/>
                  </a:cubicBezTo>
                  <a:cubicBezTo>
                    <a:pt x="9454" y="4192"/>
                    <a:pt x="9466" y="4227"/>
                    <a:pt x="9454" y="4239"/>
                  </a:cubicBezTo>
                  <a:cubicBezTo>
                    <a:pt x="9419" y="4204"/>
                    <a:pt x="9442" y="4192"/>
                    <a:pt x="9419" y="4156"/>
                  </a:cubicBezTo>
                  <a:cubicBezTo>
                    <a:pt x="9417" y="4155"/>
                    <a:pt x="9416" y="4155"/>
                    <a:pt x="9414" y="4155"/>
                  </a:cubicBezTo>
                  <a:cubicBezTo>
                    <a:pt x="9389" y="4155"/>
                    <a:pt x="9453" y="4275"/>
                    <a:pt x="9430" y="4275"/>
                  </a:cubicBezTo>
                  <a:cubicBezTo>
                    <a:pt x="9429" y="4273"/>
                    <a:pt x="9428" y="4273"/>
                    <a:pt x="9427" y="4273"/>
                  </a:cubicBezTo>
                  <a:lnTo>
                    <a:pt x="9427" y="4273"/>
                  </a:lnTo>
                  <a:cubicBezTo>
                    <a:pt x="9421" y="4273"/>
                    <a:pt x="9429" y="4300"/>
                    <a:pt x="9419" y="4311"/>
                  </a:cubicBezTo>
                  <a:cubicBezTo>
                    <a:pt x="9407" y="4287"/>
                    <a:pt x="9395" y="4287"/>
                    <a:pt x="9383" y="4263"/>
                  </a:cubicBezTo>
                  <a:lnTo>
                    <a:pt x="9371" y="4239"/>
                  </a:lnTo>
                  <a:cubicBezTo>
                    <a:pt x="9371" y="4239"/>
                    <a:pt x="9362" y="4239"/>
                    <a:pt x="9353" y="4225"/>
                  </a:cubicBezTo>
                  <a:lnTo>
                    <a:pt x="9353" y="4225"/>
                  </a:lnTo>
                  <a:cubicBezTo>
                    <a:pt x="9367" y="4253"/>
                    <a:pt x="9347" y="4265"/>
                    <a:pt x="9347" y="4287"/>
                  </a:cubicBezTo>
                  <a:lnTo>
                    <a:pt x="9371" y="4311"/>
                  </a:lnTo>
                  <a:cubicBezTo>
                    <a:pt x="9371" y="4330"/>
                    <a:pt x="9371" y="4350"/>
                    <a:pt x="9364" y="4350"/>
                  </a:cubicBezTo>
                  <a:cubicBezTo>
                    <a:pt x="9363" y="4350"/>
                    <a:pt x="9361" y="4349"/>
                    <a:pt x="9359" y="4346"/>
                  </a:cubicBezTo>
                  <a:lnTo>
                    <a:pt x="9359" y="4346"/>
                  </a:lnTo>
                  <a:cubicBezTo>
                    <a:pt x="9347" y="4370"/>
                    <a:pt x="9371" y="4394"/>
                    <a:pt x="9383" y="4430"/>
                  </a:cubicBezTo>
                  <a:cubicBezTo>
                    <a:pt x="9359" y="4406"/>
                    <a:pt x="9335" y="4370"/>
                    <a:pt x="9323" y="4334"/>
                  </a:cubicBezTo>
                  <a:lnTo>
                    <a:pt x="9323" y="4334"/>
                  </a:lnTo>
                  <a:cubicBezTo>
                    <a:pt x="9329" y="4346"/>
                    <a:pt x="9332" y="4349"/>
                    <a:pt x="9335" y="4349"/>
                  </a:cubicBezTo>
                  <a:cubicBezTo>
                    <a:pt x="9338" y="4349"/>
                    <a:pt x="9341" y="4346"/>
                    <a:pt x="9347" y="4346"/>
                  </a:cubicBezTo>
                  <a:cubicBezTo>
                    <a:pt x="9347" y="4313"/>
                    <a:pt x="9327" y="4250"/>
                    <a:pt x="9342" y="4250"/>
                  </a:cubicBezTo>
                  <a:cubicBezTo>
                    <a:pt x="9344" y="4250"/>
                    <a:pt x="9345" y="4250"/>
                    <a:pt x="9347" y="4251"/>
                  </a:cubicBezTo>
                  <a:cubicBezTo>
                    <a:pt x="9332" y="4225"/>
                    <a:pt x="9325" y="4216"/>
                    <a:pt x="9322" y="4216"/>
                  </a:cubicBezTo>
                  <a:lnTo>
                    <a:pt x="9322" y="4216"/>
                  </a:lnTo>
                  <a:cubicBezTo>
                    <a:pt x="9317" y="4216"/>
                    <a:pt x="9324" y="4243"/>
                    <a:pt x="9317" y="4243"/>
                  </a:cubicBezTo>
                  <a:cubicBezTo>
                    <a:pt x="9316" y="4243"/>
                    <a:pt x="9314" y="4242"/>
                    <a:pt x="9311" y="4239"/>
                  </a:cubicBezTo>
                  <a:cubicBezTo>
                    <a:pt x="9311" y="4227"/>
                    <a:pt x="9311" y="4227"/>
                    <a:pt x="9311" y="4227"/>
                  </a:cubicBezTo>
                  <a:cubicBezTo>
                    <a:pt x="9311" y="4215"/>
                    <a:pt x="9311" y="4204"/>
                    <a:pt x="9288" y="4156"/>
                  </a:cubicBezTo>
                  <a:lnTo>
                    <a:pt x="9288" y="4156"/>
                  </a:lnTo>
                  <a:cubicBezTo>
                    <a:pt x="9288" y="4166"/>
                    <a:pt x="9314" y="4220"/>
                    <a:pt x="9306" y="4220"/>
                  </a:cubicBezTo>
                  <a:cubicBezTo>
                    <a:pt x="9305" y="4220"/>
                    <a:pt x="9303" y="4219"/>
                    <a:pt x="9299" y="4215"/>
                  </a:cubicBezTo>
                  <a:cubicBezTo>
                    <a:pt x="9299" y="4219"/>
                    <a:pt x="9298" y="4221"/>
                    <a:pt x="9297" y="4221"/>
                  </a:cubicBezTo>
                  <a:cubicBezTo>
                    <a:pt x="9288" y="4221"/>
                    <a:pt x="9262" y="4180"/>
                    <a:pt x="9252" y="4180"/>
                  </a:cubicBezTo>
                  <a:lnTo>
                    <a:pt x="9252" y="4180"/>
                  </a:lnTo>
                  <a:cubicBezTo>
                    <a:pt x="9264" y="4215"/>
                    <a:pt x="9299" y="4275"/>
                    <a:pt x="9276" y="4275"/>
                  </a:cubicBezTo>
                  <a:lnTo>
                    <a:pt x="9264" y="4227"/>
                  </a:lnTo>
                  <a:lnTo>
                    <a:pt x="9264" y="4227"/>
                  </a:lnTo>
                  <a:cubicBezTo>
                    <a:pt x="9240" y="4227"/>
                    <a:pt x="9288" y="4287"/>
                    <a:pt x="9276" y="4299"/>
                  </a:cubicBezTo>
                  <a:cubicBezTo>
                    <a:pt x="9276" y="4299"/>
                    <a:pt x="9285" y="4336"/>
                    <a:pt x="9295" y="4336"/>
                  </a:cubicBezTo>
                  <a:cubicBezTo>
                    <a:pt x="9297" y="4336"/>
                    <a:pt x="9298" y="4336"/>
                    <a:pt x="9299" y="4334"/>
                  </a:cubicBezTo>
                  <a:lnTo>
                    <a:pt x="9299" y="4334"/>
                  </a:lnTo>
                  <a:cubicBezTo>
                    <a:pt x="9311" y="4358"/>
                    <a:pt x="9299" y="4370"/>
                    <a:pt x="9288" y="4370"/>
                  </a:cubicBezTo>
                  <a:cubicBezTo>
                    <a:pt x="9288" y="4370"/>
                    <a:pt x="9299" y="4382"/>
                    <a:pt x="9299" y="4394"/>
                  </a:cubicBezTo>
                  <a:cubicBezTo>
                    <a:pt x="9306" y="4398"/>
                    <a:pt x="9310" y="4400"/>
                    <a:pt x="9312" y="4400"/>
                  </a:cubicBezTo>
                  <a:cubicBezTo>
                    <a:pt x="9321" y="4400"/>
                    <a:pt x="9314" y="4382"/>
                    <a:pt x="9320" y="4382"/>
                  </a:cubicBezTo>
                  <a:lnTo>
                    <a:pt x="9320" y="4382"/>
                  </a:lnTo>
                  <a:cubicBezTo>
                    <a:pt x="9322" y="4382"/>
                    <a:pt x="9326" y="4385"/>
                    <a:pt x="9335" y="4394"/>
                  </a:cubicBezTo>
                  <a:lnTo>
                    <a:pt x="9311" y="4346"/>
                  </a:lnTo>
                  <a:lnTo>
                    <a:pt x="9311" y="4346"/>
                  </a:lnTo>
                  <a:cubicBezTo>
                    <a:pt x="9323" y="4358"/>
                    <a:pt x="9347" y="4394"/>
                    <a:pt x="9359" y="4418"/>
                  </a:cubicBezTo>
                  <a:cubicBezTo>
                    <a:pt x="9373" y="4435"/>
                    <a:pt x="9377" y="4441"/>
                    <a:pt x="9376" y="4441"/>
                  </a:cubicBezTo>
                  <a:cubicBezTo>
                    <a:pt x="9375" y="4441"/>
                    <a:pt x="9365" y="4431"/>
                    <a:pt x="9361" y="4431"/>
                  </a:cubicBezTo>
                  <a:lnTo>
                    <a:pt x="9361" y="4431"/>
                  </a:lnTo>
                  <a:cubicBezTo>
                    <a:pt x="9359" y="4431"/>
                    <a:pt x="9360" y="4436"/>
                    <a:pt x="9371" y="4454"/>
                  </a:cubicBezTo>
                  <a:lnTo>
                    <a:pt x="9371" y="4442"/>
                  </a:lnTo>
                  <a:cubicBezTo>
                    <a:pt x="9407" y="4489"/>
                    <a:pt x="9383" y="4489"/>
                    <a:pt x="9371" y="4489"/>
                  </a:cubicBezTo>
                  <a:cubicBezTo>
                    <a:pt x="9359" y="4477"/>
                    <a:pt x="9347" y="4477"/>
                    <a:pt x="9323" y="4442"/>
                  </a:cubicBezTo>
                  <a:lnTo>
                    <a:pt x="9323" y="4418"/>
                  </a:lnTo>
                  <a:cubicBezTo>
                    <a:pt x="9319" y="4413"/>
                    <a:pt x="9316" y="4411"/>
                    <a:pt x="9314" y="4411"/>
                  </a:cubicBezTo>
                  <a:lnTo>
                    <a:pt x="9314" y="4411"/>
                  </a:lnTo>
                  <a:cubicBezTo>
                    <a:pt x="9307" y="4411"/>
                    <a:pt x="9321" y="4444"/>
                    <a:pt x="9311" y="4454"/>
                  </a:cubicBezTo>
                  <a:cubicBezTo>
                    <a:pt x="9311" y="4442"/>
                    <a:pt x="9311" y="4442"/>
                    <a:pt x="9311" y="4442"/>
                  </a:cubicBezTo>
                  <a:lnTo>
                    <a:pt x="9299" y="4442"/>
                  </a:lnTo>
                  <a:cubicBezTo>
                    <a:pt x="9299" y="4442"/>
                    <a:pt x="9299" y="4457"/>
                    <a:pt x="9293" y="4457"/>
                  </a:cubicBezTo>
                  <a:cubicBezTo>
                    <a:pt x="9292" y="4457"/>
                    <a:pt x="9290" y="4456"/>
                    <a:pt x="9288" y="4454"/>
                  </a:cubicBezTo>
                  <a:lnTo>
                    <a:pt x="9288" y="4454"/>
                  </a:lnTo>
                  <a:lnTo>
                    <a:pt x="9299" y="4477"/>
                  </a:lnTo>
                  <a:lnTo>
                    <a:pt x="9299" y="4465"/>
                  </a:lnTo>
                  <a:cubicBezTo>
                    <a:pt x="9299" y="4465"/>
                    <a:pt x="9323" y="4477"/>
                    <a:pt x="9323" y="4501"/>
                  </a:cubicBezTo>
                  <a:cubicBezTo>
                    <a:pt x="9323" y="4506"/>
                    <a:pt x="9322" y="4508"/>
                    <a:pt x="9320" y="4508"/>
                  </a:cubicBezTo>
                  <a:cubicBezTo>
                    <a:pt x="9310" y="4508"/>
                    <a:pt x="9285" y="4473"/>
                    <a:pt x="9276" y="4454"/>
                  </a:cubicBezTo>
                  <a:cubicBezTo>
                    <a:pt x="9265" y="4433"/>
                    <a:pt x="9266" y="4428"/>
                    <a:pt x="9270" y="4428"/>
                  </a:cubicBezTo>
                  <a:cubicBezTo>
                    <a:pt x="9274" y="4428"/>
                    <a:pt x="9282" y="4432"/>
                    <a:pt x="9285" y="4432"/>
                  </a:cubicBezTo>
                  <a:cubicBezTo>
                    <a:pt x="9287" y="4432"/>
                    <a:pt x="9288" y="4432"/>
                    <a:pt x="9288" y="4430"/>
                  </a:cubicBezTo>
                  <a:cubicBezTo>
                    <a:pt x="9274" y="4412"/>
                    <a:pt x="9268" y="4408"/>
                    <a:pt x="9263" y="4408"/>
                  </a:cubicBezTo>
                  <a:cubicBezTo>
                    <a:pt x="9258" y="4408"/>
                    <a:pt x="9256" y="4413"/>
                    <a:pt x="9252" y="4413"/>
                  </a:cubicBezTo>
                  <a:cubicBezTo>
                    <a:pt x="9249" y="4413"/>
                    <a:pt x="9245" y="4411"/>
                    <a:pt x="9240" y="4406"/>
                  </a:cubicBezTo>
                  <a:cubicBezTo>
                    <a:pt x="9216" y="4358"/>
                    <a:pt x="9252" y="4394"/>
                    <a:pt x="9228" y="4358"/>
                  </a:cubicBezTo>
                  <a:cubicBezTo>
                    <a:pt x="9226" y="4357"/>
                    <a:pt x="9225" y="4356"/>
                    <a:pt x="9224" y="4356"/>
                  </a:cubicBezTo>
                  <a:lnTo>
                    <a:pt x="9224" y="4356"/>
                  </a:lnTo>
                  <a:cubicBezTo>
                    <a:pt x="9219" y="4356"/>
                    <a:pt x="9226" y="4382"/>
                    <a:pt x="9216" y="4382"/>
                  </a:cubicBezTo>
                  <a:cubicBezTo>
                    <a:pt x="9204" y="4358"/>
                    <a:pt x="9216" y="4346"/>
                    <a:pt x="9192" y="4323"/>
                  </a:cubicBezTo>
                  <a:lnTo>
                    <a:pt x="9180" y="4311"/>
                  </a:lnTo>
                  <a:cubicBezTo>
                    <a:pt x="9192" y="4299"/>
                    <a:pt x="9145" y="4251"/>
                    <a:pt x="9145" y="4227"/>
                  </a:cubicBezTo>
                  <a:cubicBezTo>
                    <a:pt x="9144" y="4226"/>
                    <a:pt x="9143" y="4226"/>
                    <a:pt x="9142" y="4226"/>
                  </a:cubicBezTo>
                  <a:lnTo>
                    <a:pt x="9142" y="4226"/>
                  </a:lnTo>
                  <a:cubicBezTo>
                    <a:pt x="9138" y="4226"/>
                    <a:pt x="9149" y="4257"/>
                    <a:pt x="9141" y="4257"/>
                  </a:cubicBezTo>
                  <a:cubicBezTo>
                    <a:pt x="9139" y="4257"/>
                    <a:pt x="9137" y="4255"/>
                    <a:pt x="9133" y="4251"/>
                  </a:cubicBezTo>
                  <a:lnTo>
                    <a:pt x="9133" y="4251"/>
                  </a:lnTo>
                  <a:cubicBezTo>
                    <a:pt x="9145" y="4275"/>
                    <a:pt x="9180" y="4299"/>
                    <a:pt x="9180" y="4323"/>
                  </a:cubicBezTo>
                  <a:lnTo>
                    <a:pt x="9168" y="4323"/>
                  </a:lnTo>
                  <a:cubicBezTo>
                    <a:pt x="9145" y="4299"/>
                    <a:pt x="9145" y="4263"/>
                    <a:pt x="9121" y="4251"/>
                  </a:cubicBezTo>
                  <a:lnTo>
                    <a:pt x="9121" y="4263"/>
                  </a:lnTo>
                  <a:cubicBezTo>
                    <a:pt x="9133" y="4287"/>
                    <a:pt x="9145" y="4287"/>
                    <a:pt x="9157" y="4311"/>
                  </a:cubicBezTo>
                  <a:cubicBezTo>
                    <a:pt x="9155" y="4310"/>
                    <a:pt x="9153" y="4309"/>
                    <a:pt x="9152" y="4309"/>
                  </a:cubicBezTo>
                  <a:lnTo>
                    <a:pt x="9152" y="4309"/>
                  </a:lnTo>
                  <a:cubicBezTo>
                    <a:pt x="9140" y="4309"/>
                    <a:pt x="9180" y="4372"/>
                    <a:pt x="9180" y="4394"/>
                  </a:cubicBezTo>
                  <a:cubicBezTo>
                    <a:pt x="9180" y="4394"/>
                    <a:pt x="9168" y="4394"/>
                    <a:pt x="9157" y="4382"/>
                  </a:cubicBezTo>
                  <a:lnTo>
                    <a:pt x="9157" y="4382"/>
                  </a:lnTo>
                  <a:cubicBezTo>
                    <a:pt x="9168" y="4430"/>
                    <a:pt x="9157" y="4442"/>
                    <a:pt x="9168" y="4489"/>
                  </a:cubicBezTo>
                  <a:cubicBezTo>
                    <a:pt x="9157" y="4454"/>
                    <a:pt x="9145" y="4442"/>
                    <a:pt x="9121" y="4418"/>
                  </a:cubicBezTo>
                  <a:cubicBezTo>
                    <a:pt x="9133" y="4406"/>
                    <a:pt x="9097" y="4358"/>
                    <a:pt x="9085" y="4334"/>
                  </a:cubicBezTo>
                  <a:lnTo>
                    <a:pt x="9085" y="4334"/>
                  </a:lnTo>
                  <a:cubicBezTo>
                    <a:pt x="9073" y="4346"/>
                    <a:pt x="9109" y="4394"/>
                    <a:pt x="9121" y="4406"/>
                  </a:cubicBezTo>
                  <a:cubicBezTo>
                    <a:pt x="9118" y="4405"/>
                    <a:pt x="9116" y="4404"/>
                    <a:pt x="9115" y="4404"/>
                  </a:cubicBezTo>
                  <a:cubicBezTo>
                    <a:pt x="9107" y="4404"/>
                    <a:pt x="9119" y="4425"/>
                    <a:pt x="9111" y="4425"/>
                  </a:cubicBezTo>
                  <a:cubicBezTo>
                    <a:pt x="9109" y="4425"/>
                    <a:pt x="9104" y="4423"/>
                    <a:pt x="9097" y="4418"/>
                  </a:cubicBezTo>
                  <a:cubicBezTo>
                    <a:pt x="9085" y="4406"/>
                    <a:pt x="9073" y="4370"/>
                    <a:pt x="9061" y="4346"/>
                  </a:cubicBezTo>
                  <a:lnTo>
                    <a:pt x="9061" y="4346"/>
                  </a:lnTo>
                  <a:cubicBezTo>
                    <a:pt x="9055" y="4353"/>
                    <a:pt x="9065" y="4368"/>
                    <a:pt x="9073" y="4382"/>
                  </a:cubicBezTo>
                  <a:lnTo>
                    <a:pt x="9073" y="4382"/>
                  </a:lnTo>
                  <a:cubicBezTo>
                    <a:pt x="9061" y="4383"/>
                    <a:pt x="9062" y="4406"/>
                    <a:pt x="9073" y="4430"/>
                  </a:cubicBezTo>
                  <a:cubicBezTo>
                    <a:pt x="9061" y="4410"/>
                    <a:pt x="9056" y="4405"/>
                    <a:pt x="9053" y="4405"/>
                  </a:cubicBezTo>
                  <a:cubicBezTo>
                    <a:pt x="9049" y="4405"/>
                    <a:pt x="9049" y="4412"/>
                    <a:pt x="9044" y="4412"/>
                  </a:cubicBezTo>
                  <a:cubicBezTo>
                    <a:pt x="9041" y="4412"/>
                    <a:pt x="9036" y="4408"/>
                    <a:pt x="9026" y="4394"/>
                  </a:cubicBezTo>
                  <a:lnTo>
                    <a:pt x="9026" y="4394"/>
                  </a:lnTo>
                  <a:cubicBezTo>
                    <a:pt x="9026" y="4418"/>
                    <a:pt x="9049" y="4418"/>
                    <a:pt x="9061" y="4442"/>
                  </a:cubicBezTo>
                  <a:cubicBezTo>
                    <a:pt x="9067" y="4454"/>
                    <a:pt x="9064" y="4457"/>
                    <a:pt x="9058" y="4457"/>
                  </a:cubicBezTo>
                  <a:cubicBezTo>
                    <a:pt x="9052" y="4457"/>
                    <a:pt x="9043" y="4454"/>
                    <a:pt x="9038" y="4454"/>
                  </a:cubicBezTo>
                  <a:cubicBezTo>
                    <a:pt x="9038" y="4442"/>
                    <a:pt x="9038" y="4430"/>
                    <a:pt x="9038" y="4430"/>
                  </a:cubicBezTo>
                  <a:lnTo>
                    <a:pt x="9014" y="4394"/>
                  </a:lnTo>
                  <a:cubicBezTo>
                    <a:pt x="9012" y="4393"/>
                    <a:pt x="9010" y="4393"/>
                    <a:pt x="9009" y="4393"/>
                  </a:cubicBezTo>
                  <a:cubicBezTo>
                    <a:pt x="8989" y="4393"/>
                    <a:pt x="9045" y="4469"/>
                    <a:pt x="9033" y="4469"/>
                  </a:cubicBezTo>
                  <a:cubicBezTo>
                    <a:pt x="9032" y="4469"/>
                    <a:pt x="9029" y="4468"/>
                    <a:pt x="9026" y="4465"/>
                  </a:cubicBezTo>
                  <a:cubicBezTo>
                    <a:pt x="9014" y="4442"/>
                    <a:pt x="9002" y="4442"/>
                    <a:pt x="8990" y="4406"/>
                  </a:cubicBezTo>
                  <a:lnTo>
                    <a:pt x="8990" y="4406"/>
                  </a:lnTo>
                  <a:cubicBezTo>
                    <a:pt x="8990" y="4418"/>
                    <a:pt x="8978" y="4418"/>
                    <a:pt x="9002" y="4442"/>
                  </a:cubicBezTo>
                  <a:cubicBezTo>
                    <a:pt x="8990" y="4442"/>
                    <a:pt x="8990" y="4442"/>
                    <a:pt x="8978" y="4430"/>
                  </a:cubicBezTo>
                  <a:lnTo>
                    <a:pt x="8978" y="4430"/>
                  </a:lnTo>
                  <a:cubicBezTo>
                    <a:pt x="8978" y="4454"/>
                    <a:pt x="8978" y="4465"/>
                    <a:pt x="8990" y="4501"/>
                  </a:cubicBezTo>
                  <a:cubicBezTo>
                    <a:pt x="8978" y="4501"/>
                    <a:pt x="8954" y="4477"/>
                    <a:pt x="8942" y="4465"/>
                  </a:cubicBezTo>
                  <a:cubicBezTo>
                    <a:pt x="8942" y="4483"/>
                    <a:pt x="8930" y="4483"/>
                    <a:pt x="8918" y="4483"/>
                  </a:cubicBezTo>
                  <a:cubicBezTo>
                    <a:pt x="8907" y="4483"/>
                    <a:pt x="8895" y="4483"/>
                    <a:pt x="8895" y="4501"/>
                  </a:cubicBezTo>
                  <a:lnTo>
                    <a:pt x="8895" y="4513"/>
                  </a:lnTo>
                  <a:cubicBezTo>
                    <a:pt x="8871" y="4513"/>
                    <a:pt x="8942" y="4561"/>
                    <a:pt x="8918" y="4561"/>
                  </a:cubicBezTo>
                  <a:cubicBezTo>
                    <a:pt x="8895" y="4513"/>
                    <a:pt x="8895" y="4537"/>
                    <a:pt x="8871" y="4513"/>
                  </a:cubicBezTo>
                  <a:cubicBezTo>
                    <a:pt x="8868" y="4512"/>
                    <a:pt x="8866" y="4512"/>
                    <a:pt x="8864" y="4512"/>
                  </a:cubicBezTo>
                  <a:cubicBezTo>
                    <a:pt x="8841" y="4512"/>
                    <a:pt x="8853" y="4562"/>
                    <a:pt x="8830" y="4562"/>
                  </a:cubicBezTo>
                  <a:cubicBezTo>
                    <a:pt x="8828" y="4562"/>
                    <a:pt x="8826" y="4562"/>
                    <a:pt x="8823" y="4561"/>
                  </a:cubicBezTo>
                  <a:cubicBezTo>
                    <a:pt x="8811" y="4549"/>
                    <a:pt x="8799" y="4537"/>
                    <a:pt x="8811" y="4525"/>
                  </a:cubicBezTo>
                  <a:cubicBezTo>
                    <a:pt x="8787" y="4525"/>
                    <a:pt x="8776" y="4537"/>
                    <a:pt x="8764" y="4549"/>
                  </a:cubicBezTo>
                  <a:lnTo>
                    <a:pt x="8764" y="4537"/>
                  </a:lnTo>
                  <a:cubicBezTo>
                    <a:pt x="8756" y="4533"/>
                    <a:pt x="8750" y="4531"/>
                    <a:pt x="8745" y="4531"/>
                  </a:cubicBezTo>
                  <a:cubicBezTo>
                    <a:pt x="8719" y="4531"/>
                    <a:pt x="8726" y="4576"/>
                    <a:pt x="8716" y="4596"/>
                  </a:cubicBezTo>
                  <a:cubicBezTo>
                    <a:pt x="8716" y="4596"/>
                    <a:pt x="8704" y="4573"/>
                    <a:pt x="8704" y="4573"/>
                  </a:cubicBezTo>
                  <a:cubicBezTo>
                    <a:pt x="8699" y="4570"/>
                    <a:pt x="8693" y="4568"/>
                    <a:pt x="8688" y="4568"/>
                  </a:cubicBezTo>
                  <a:cubicBezTo>
                    <a:pt x="8672" y="4568"/>
                    <a:pt x="8662" y="4584"/>
                    <a:pt x="8680" y="4620"/>
                  </a:cubicBezTo>
                  <a:cubicBezTo>
                    <a:pt x="8670" y="4610"/>
                    <a:pt x="8666" y="4606"/>
                    <a:pt x="8666" y="4606"/>
                  </a:cubicBezTo>
                  <a:lnTo>
                    <a:pt x="8666" y="4606"/>
                  </a:lnTo>
                  <a:cubicBezTo>
                    <a:pt x="8665" y="4606"/>
                    <a:pt x="8671" y="4615"/>
                    <a:pt x="8664" y="4615"/>
                  </a:cubicBezTo>
                  <a:cubicBezTo>
                    <a:pt x="8661" y="4615"/>
                    <a:pt x="8655" y="4614"/>
                    <a:pt x="8645" y="4608"/>
                  </a:cubicBezTo>
                  <a:cubicBezTo>
                    <a:pt x="8633" y="4596"/>
                    <a:pt x="8633" y="4596"/>
                    <a:pt x="8633" y="4596"/>
                  </a:cubicBezTo>
                  <a:cubicBezTo>
                    <a:pt x="8629" y="4592"/>
                    <a:pt x="8625" y="4591"/>
                    <a:pt x="8621" y="4591"/>
                  </a:cubicBezTo>
                  <a:cubicBezTo>
                    <a:pt x="8614" y="4591"/>
                    <a:pt x="8609" y="4596"/>
                    <a:pt x="8609" y="4596"/>
                  </a:cubicBezTo>
                  <a:cubicBezTo>
                    <a:pt x="8609" y="4596"/>
                    <a:pt x="8609" y="4596"/>
                    <a:pt x="8609" y="4608"/>
                  </a:cubicBezTo>
                  <a:cubicBezTo>
                    <a:pt x="8585" y="4596"/>
                    <a:pt x="8561" y="4596"/>
                    <a:pt x="8549" y="4596"/>
                  </a:cubicBezTo>
                  <a:cubicBezTo>
                    <a:pt x="8534" y="4596"/>
                    <a:pt x="8521" y="4596"/>
                    <a:pt x="8509" y="4593"/>
                  </a:cubicBezTo>
                  <a:lnTo>
                    <a:pt x="8509" y="4593"/>
                  </a:lnTo>
                  <a:cubicBezTo>
                    <a:pt x="8521" y="4598"/>
                    <a:pt x="8534" y="4603"/>
                    <a:pt x="8549" y="4608"/>
                  </a:cubicBezTo>
                  <a:cubicBezTo>
                    <a:pt x="8559" y="4628"/>
                    <a:pt x="8561" y="4649"/>
                    <a:pt x="8568" y="4654"/>
                  </a:cubicBezTo>
                  <a:lnTo>
                    <a:pt x="8568" y="4654"/>
                  </a:lnTo>
                  <a:cubicBezTo>
                    <a:pt x="8532" y="4642"/>
                    <a:pt x="8477" y="4619"/>
                    <a:pt x="8466" y="4585"/>
                  </a:cubicBezTo>
                  <a:lnTo>
                    <a:pt x="8478" y="4585"/>
                  </a:lnTo>
                  <a:cubicBezTo>
                    <a:pt x="8466" y="4585"/>
                    <a:pt x="8466" y="4585"/>
                    <a:pt x="8466" y="4573"/>
                  </a:cubicBezTo>
                  <a:lnTo>
                    <a:pt x="8466" y="4573"/>
                  </a:lnTo>
                  <a:cubicBezTo>
                    <a:pt x="8474" y="4576"/>
                    <a:pt x="8481" y="4580"/>
                    <a:pt x="8489" y="4584"/>
                  </a:cubicBezTo>
                  <a:lnTo>
                    <a:pt x="8489" y="4584"/>
                  </a:lnTo>
                  <a:cubicBezTo>
                    <a:pt x="8479" y="4577"/>
                    <a:pt x="8467" y="4566"/>
                    <a:pt x="8454" y="4549"/>
                  </a:cubicBezTo>
                  <a:cubicBezTo>
                    <a:pt x="8383" y="4513"/>
                    <a:pt x="8359" y="4418"/>
                    <a:pt x="8323" y="4382"/>
                  </a:cubicBezTo>
                  <a:cubicBezTo>
                    <a:pt x="8285" y="4382"/>
                    <a:pt x="8257" y="4396"/>
                    <a:pt x="8223" y="4396"/>
                  </a:cubicBezTo>
                  <a:cubicBezTo>
                    <a:pt x="8193" y="4396"/>
                    <a:pt x="8159" y="4385"/>
                    <a:pt x="8109" y="4346"/>
                  </a:cubicBezTo>
                  <a:lnTo>
                    <a:pt x="8180" y="4334"/>
                  </a:lnTo>
                  <a:cubicBezTo>
                    <a:pt x="8143" y="4314"/>
                    <a:pt x="8120" y="4308"/>
                    <a:pt x="8102" y="4308"/>
                  </a:cubicBezTo>
                  <a:cubicBezTo>
                    <a:pt x="8077" y="4308"/>
                    <a:pt x="8064" y="4320"/>
                    <a:pt x="8042" y="4320"/>
                  </a:cubicBezTo>
                  <a:cubicBezTo>
                    <a:pt x="8026" y="4320"/>
                    <a:pt x="8003" y="4313"/>
                    <a:pt x="7966" y="4287"/>
                  </a:cubicBezTo>
                  <a:lnTo>
                    <a:pt x="7966" y="4287"/>
                  </a:lnTo>
                  <a:cubicBezTo>
                    <a:pt x="8002" y="4323"/>
                    <a:pt x="7895" y="4311"/>
                    <a:pt x="7978" y="4358"/>
                  </a:cubicBezTo>
                  <a:cubicBezTo>
                    <a:pt x="7930" y="4358"/>
                    <a:pt x="7835" y="4311"/>
                    <a:pt x="7775" y="4263"/>
                  </a:cubicBezTo>
                  <a:cubicBezTo>
                    <a:pt x="7752" y="4263"/>
                    <a:pt x="7764" y="4275"/>
                    <a:pt x="7752" y="4299"/>
                  </a:cubicBezTo>
                  <a:cubicBezTo>
                    <a:pt x="7811" y="4358"/>
                    <a:pt x="7883" y="4323"/>
                    <a:pt x="7918" y="4406"/>
                  </a:cubicBezTo>
                  <a:lnTo>
                    <a:pt x="8002" y="4382"/>
                  </a:lnTo>
                  <a:lnTo>
                    <a:pt x="8002" y="4382"/>
                  </a:lnTo>
                  <a:cubicBezTo>
                    <a:pt x="8049" y="4442"/>
                    <a:pt x="8037" y="4477"/>
                    <a:pt x="7990" y="4477"/>
                  </a:cubicBezTo>
                  <a:cubicBezTo>
                    <a:pt x="8002" y="4489"/>
                    <a:pt x="8025" y="4489"/>
                    <a:pt x="8037" y="4501"/>
                  </a:cubicBezTo>
                  <a:cubicBezTo>
                    <a:pt x="8030" y="4519"/>
                    <a:pt x="8022" y="4526"/>
                    <a:pt x="8014" y="4526"/>
                  </a:cubicBezTo>
                  <a:cubicBezTo>
                    <a:pt x="7990" y="4526"/>
                    <a:pt x="7966" y="4468"/>
                    <a:pt x="7937" y="4468"/>
                  </a:cubicBezTo>
                  <a:cubicBezTo>
                    <a:pt x="7931" y="4468"/>
                    <a:pt x="7925" y="4471"/>
                    <a:pt x="7918" y="4477"/>
                  </a:cubicBezTo>
                  <a:lnTo>
                    <a:pt x="7966" y="4501"/>
                  </a:lnTo>
                  <a:cubicBezTo>
                    <a:pt x="7963" y="4516"/>
                    <a:pt x="7953" y="4522"/>
                    <a:pt x="7940" y="4522"/>
                  </a:cubicBezTo>
                  <a:cubicBezTo>
                    <a:pt x="7898" y="4522"/>
                    <a:pt x="7820" y="4468"/>
                    <a:pt x="7775" y="4442"/>
                  </a:cubicBezTo>
                  <a:cubicBezTo>
                    <a:pt x="7716" y="4382"/>
                    <a:pt x="7656" y="4346"/>
                    <a:pt x="7668" y="4311"/>
                  </a:cubicBezTo>
                  <a:lnTo>
                    <a:pt x="7668" y="4311"/>
                  </a:lnTo>
                  <a:lnTo>
                    <a:pt x="7764" y="4346"/>
                  </a:lnTo>
                  <a:cubicBezTo>
                    <a:pt x="7728" y="4287"/>
                    <a:pt x="7633" y="4299"/>
                    <a:pt x="7585" y="4275"/>
                  </a:cubicBezTo>
                  <a:cubicBezTo>
                    <a:pt x="7585" y="4263"/>
                    <a:pt x="7573" y="4263"/>
                    <a:pt x="7573" y="4251"/>
                  </a:cubicBezTo>
                  <a:cubicBezTo>
                    <a:pt x="7573" y="4263"/>
                    <a:pt x="7573" y="4263"/>
                    <a:pt x="7573" y="4263"/>
                  </a:cubicBezTo>
                  <a:cubicBezTo>
                    <a:pt x="7561" y="4263"/>
                    <a:pt x="7549" y="4251"/>
                    <a:pt x="7549" y="4239"/>
                  </a:cubicBezTo>
                  <a:cubicBezTo>
                    <a:pt x="7502" y="4215"/>
                    <a:pt x="7418" y="4204"/>
                    <a:pt x="7371" y="4180"/>
                  </a:cubicBezTo>
                  <a:lnTo>
                    <a:pt x="7371" y="4215"/>
                  </a:lnTo>
                  <a:lnTo>
                    <a:pt x="7383" y="4204"/>
                  </a:lnTo>
                  <a:cubicBezTo>
                    <a:pt x="7418" y="4215"/>
                    <a:pt x="7478" y="4263"/>
                    <a:pt x="7430" y="4275"/>
                  </a:cubicBezTo>
                  <a:cubicBezTo>
                    <a:pt x="7323" y="4251"/>
                    <a:pt x="7323" y="4180"/>
                    <a:pt x="7311" y="4144"/>
                  </a:cubicBezTo>
                  <a:cubicBezTo>
                    <a:pt x="7317" y="4138"/>
                    <a:pt x="7324" y="4135"/>
                    <a:pt x="7332" y="4135"/>
                  </a:cubicBezTo>
                  <a:cubicBezTo>
                    <a:pt x="7368" y="4135"/>
                    <a:pt x="7417" y="4192"/>
                    <a:pt x="7466" y="4192"/>
                  </a:cubicBezTo>
                  <a:cubicBezTo>
                    <a:pt x="7454" y="4132"/>
                    <a:pt x="7371" y="4144"/>
                    <a:pt x="7263" y="4073"/>
                  </a:cubicBezTo>
                  <a:cubicBezTo>
                    <a:pt x="7277" y="4066"/>
                    <a:pt x="7289" y="4063"/>
                    <a:pt x="7302" y="4063"/>
                  </a:cubicBezTo>
                  <a:cubicBezTo>
                    <a:pt x="7344" y="4063"/>
                    <a:pt x="7382" y="4094"/>
                    <a:pt x="7415" y="4094"/>
                  </a:cubicBezTo>
                  <a:cubicBezTo>
                    <a:pt x="7424" y="4094"/>
                    <a:pt x="7433" y="4091"/>
                    <a:pt x="7442" y="4084"/>
                  </a:cubicBezTo>
                  <a:cubicBezTo>
                    <a:pt x="7347" y="4037"/>
                    <a:pt x="7311" y="4061"/>
                    <a:pt x="7228" y="4025"/>
                  </a:cubicBezTo>
                  <a:cubicBezTo>
                    <a:pt x="7234" y="4013"/>
                    <a:pt x="7261" y="4013"/>
                    <a:pt x="7287" y="4013"/>
                  </a:cubicBezTo>
                  <a:cubicBezTo>
                    <a:pt x="7314" y="4013"/>
                    <a:pt x="7341" y="4013"/>
                    <a:pt x="7347" y="4001"/>
                  </a:cubicBezTo>
                  <a:cubicBezTo>
                    <a:pt x="7323" y="3989"/>
                    <a:pt x="7299" y="3977"/>
                    <a:pt x="7287" y="3965"/>
                  </a:cubicBezTo>
                  <a:lnTo>
                    <a:pt x="7287" y="3965"/>
                  </a:lnTo>
                  <a:cubicBezTo>
                    <a:pt x="7312" y="3973"/>
                    <a:pt x="7328" y="3976"/>
                    <a:pt x="7339" y="3976"/>
                  </a:cubicBezTo>
                  <a:cubicBezTo>
                    <a:pt x="7389" y="3976"/>
                    <a:pt x="7322" y="3912"/>
                    <a:pt x="7370" y="3912"/>
                  </a:cubicBezTo>
                  <a:cubicBezTo>
                    <a:pt x="7379" y="3912"/>
                    <a:pt x="7390" y="3913"/>
                    <a:pt x="7406" y="3918"/>
                  </a:cubicBezTo>
                  <a:cubicBezTo>
                    <a:pt x="7389" y="3901"/>
                    <a:pt x="7372" y="3897"/>
                    <a:pt x="7354" y="3897"/>
                  </a:cubicBezTo>
                  <a:cubicBezTo>
                    <a:pt x="7342" y="3897"/>
                    <a:pt x="7330" y="3899"/>
                    <a:pt x="7317" y="3899"/>
                  </a:cubicBezTo>
                  <a:cubicBezTo>
                    <a:pt x="7294" y="3899"/>
                    <a:pt x="7269" y="3894"/>
                    <a:pt x="7240" y="3870"/>
                  </a:cubicBezTo>
                  <a:lnTo>
                    <a:pt x="7240" y="3870"/>
                  </a:lnTo>
                  <a:cubicBezTo>
                    <a:pt x="7252" y="3906"/>
                    <a:pt x="7311" y="3965"/>
                    <a:pt x="7228" y="3965"/>
                  </a:cubicBezTo>
                  <a:lnTo>
                    <a:pt x="7144" y="3918"/>
                  </a:lnTo>
                  <a:cubicBezTo>
                    <a:pt x="7109" y="3882"/>
                    <a:pt x="7252" y="3894"/>
                    <a:pt x="7192" y="3846"/>
                  </a:cubicBezTo>
                  <a:lnTo>
                    <a:pt x="7097" y="3846"/>
                  </a:lnTo>
                  <a:cubicBezTo>
                    <a:pt x="7097" y="3858"/>
                    <a:pt x="7144" y="3882"/>
                    <a:pt x="7109" y="3894"/>
                  </a:cubicBezTo>
                  <a:cubicBezTo>
                    <a:pt x="7099" y="3887"/>
                    <a:pt x="7089" y="3884"/>
                    <a:pt x="7079" y="3884"/>
                  </a:cubicBezTo>
                  <a:cubicBezTo>
                    <a:pt x="7037" y="3884"/>
                    <a:pt x="6987" y="3932"/>
                    <a:pt x="6930" y="3942"/>
                  </a:cubicBezTo>
                  <a:cubicBezTo>
                    <a:pt x="6882" y="3930"/>
                    <a:pt x="6847" y="3918"/>
                    <a:pt x="6835" y="3894"/>
                  </a:cubicBezTo>
                  <a:cubicBezTo>
                    <a:pt x="6693" y="3918"/>
                    <a:pt x="6540" y="3894"/>
                    <a:pt x="6421" y="3929"/>
                  </a:cubicBezTo>
                  <a:lnTo>
                    <a:pt x="6421" y="3929"/>
                  </a:lnTo>
                  <a:cubicBezTo>
                    <a:pt x="6499" y="3905"/>
                    <a:pt x="6418" y="3870"/>
                    <a:pt x="6382" y="3834"/>
                  </a:cubicBezTo>
                  <a:cubicBezTo>
                    <a:pt x="6466" y="3834"/>
                    <a:pt x="6478" y="3787"/>
                    <a:pt x="6478" y="3751"/>
                  </a:cubicBezTo>
                  <a:cubicBezTo>
                    <a:pt x="6418" y="3751"/>
                    <a:pt x="6371" y="3799"/>
                    <a:pt x="6406" y="3823"/>
                  </a:cubicBezTo>
                  <a:cubicBezTo>
                    <a:pt x="6389" y="3818"/>
                    <a:pt x="6376" y="3817"/>
                    <a:pt x="6365" y="3817"/>
                  </a:cubicBezTo>
                  <a:cubicBezTo>
                    <a:pt x="6334" y="3817"/>
                    <a:pt x="6324" y="3830"/>
                    <a:pt x="6304" y="3830"/>
                  </a:cubicBezTo>
                  <a:cubicBezTo>
                    <a:pt x="6292" y="3830"/>
                    <a:pt x="6277" y="3825"/>
                    <a:pt x="6251" y="3811"/>
                  </a:cubicBezTo>
                  <a:cubicBezTo>
                    <a:pt x="6204" y="3787"/>
                    <a:pt x="6287" y="3763"/>
                    <a:pt x="6263" y="3739"/>
                  </a:cubicBezTo>
                  <a:cubicBezTo>
                    <a:pt x="6256" y="3738"/>
                    <a:pt x="6250" y="3738"/>
                    <a:pt x="6244" y="3738"/>
                  </a:cubicBezTo>
                  <a:cubicBezTo>
                    <a:pt x="6184" y="3738"/>
                    <a:pt x="6222" y="3788"/>
                    <a:pt x="6145" y="3788"/>
                  </a:cubicBezTo>
                  <a:cubicBezTo>
                    <a:pt x="6138" y="3788"/>
                    <a:pt x="6130" y="3788"/>
                    <a:pt x="6120" y="3787"/>
                  </a:cubicBezTo>
                  <a:cubicBezTo>
                    <a:pt x="6132" y="3775"/>
                    <a:pt x="6144" y="3775"/>
                    <a:pt x="6132" y="3763"/>
                  </a:cubicBezTo>
                  <a:cubicBezTo>
                    <a:pt x="6121" y="3761"/>
                    <a:pt x="6111" y="3760"/>
                    <a:pt x="6100" y="3760"/>
                  </a:cubicBezTo>
                  <a:cubicBezTo>
                    <a:pt x="6052" y="3760"/>
                    <a:pt x="6009" y="3779"/>
                    <a:pt x="5990" y="3799"/>
                  </a:cubicBezTo>
                  <a:cubicBezTo>
                    <a:pt x="5954" y="3763"/>
                    <a:pt x="5906" y="3763"/>
                    <a:pt x="5870" y="3763"/>
                  </a:cubicBezTo>
                  <a:cubicBezTo>
                    <a:pt x="5882" y="3763"/>
                    <a:pt x="5906" y="3751"/>
                    <a:pt x="5918" y="3751"/>
                  </a:cubicBezTo>
                  <a:cubicBezTo>
                    <a:pt x="5870" y="3692"/>
                    <a:pt x="5918" y="3703"/>
                    <a:pt x="5906" y="3680"/>
                  </a:cubicBezTo>
                  <a:lnTo>
                    <a:pt x="5906" y="3680"/>
                  </a:lnTo>
                  <a:cubicBezTo>
                    <a:pt x="5912" y="3686"/>
                    <a:pt x="5921" y="3686"/>
                    <a:pt x="5930" y="3686"/>
                  </a:cubicBezTo>
                  <a:cubicBezTo>
                    <a:pt x="5939" y="3686"/>
                    <a:pt x="5948" y="3686"/>
                    <a:pt x="5954" y="3692"/>
                  </a:cubicBezTo>
                  <a:lnTo>
                    <a:pt x="5930" y="3644"/>
                  </a:lnTo>
                  <a:cubicBezTo>
                    <a:pt x="5920" y="3625"/>
                    <a:pt x="5924" y="3621"/>
                    <a:pt x="5932" y="3621"/>
                  </a:cubicBezTo>
                  <a:cubicBezTo>
                    <a:pt x="5938" y="3621"/>
                    <a:pt x="5945" y="3623"/>
                    <a:pt x="5951" y="3623"/>
                  </a:cubicBezTo>
                  <a:cubicBezTo>
                    <a:pt x="5959" y="3623"/>
                    <a:pt x="5966" y="3620"/>
                    <a:pt x="5966" y="3608"/>
                  </a:cubicBezTo>
                  <a:lnTo>
                    <a:pt x="5954" y="3608"/>
                  </a:lnTo>
                  <a:cubicBezTo>
                    <a:pt x="5954" y="3594"/>
                    <a:pt x="5974" y="3588"/>
                    <a:pt x="5998" y="3588"/>
                  </a:cubicBezTo>
                  <a:cubicBezTo>
                    <a:pt x="6015" y="3588"/>
                    <a:pt x="6034" y="3591"/>
                    <a:pt x="6049" y="3596"/>
                  </a:cubicBezTo>
                  <a:cubicBezTo>
                    <a:pt x="6049" y="3406"/>
                    <a:pt x="6251" y="3489"/>
                    <a:pt x="6335" y="3370"/>
                  </a:cubicBezTo>
                  <a:cubicBezTo>
                    <a:pt x="6335" y="3346"/>
                    <a:pt x="6311" y="3346"/>
                    <a:pt x="6299" y="3322"/>
                  </a:cubicBezTo>
                  <a:cubicBezTo>
                    <a:pt x="6287" y="3322"/>
                    <a:pt x="6287" y="3311"/>
                    <a:pt x="6287" y="3311"/>
                  </a:cubicBezTo>
                  <a:cubicBezTo>
                    <a:pt x="6287" y="3322"/>
                    <a:pt x="6287" y="3334"/>
                    <a:pt x="6275" y="3334"/>
                  </a:cubicBezTo>
                  <a:cubicBezTo>
                    <a:pt x="6275" y="3311"/>
                    <a:pt x="6240" y="3275"/>
                    <a:pt x="6275" y="3275"/>
                  </a:cubicBezTo>
                  <a:cubicBezTo>
                    <a:pt x="6275" y="3287"/>
                    <a:pt x="6275" y="3287"/>
                    <a:pt x="6275" y="3299"/>
                  </a:cubicBezTo>
                  <a:cubicBezTo>
                    <a:pt x="6285" y="3289"/>
                    <a:pt x="6279" y="3272"/>
                    <a:pt x="6283" y="3272"/>
                  </a:cubicBezTo>
                  <a:lnTo>
                    <a:pt x="6283" y="3272"/>
                  </a:lnTo>
                  <a:cubicBezTo>
                    <a:pt x="6283" y="3272"/>
                    <a:pt x="6285" y="3273"/>
                    <a:pt x="6287" y="3275"/>
                  </a:cubicBezTo>
                  <a:cubicBezTo>
                    <a:pt x="6303" y="3275"/>
                    <a:pt x="6298" y="3270"/>
                    <a:pt x="6300" y="3270"/>
                  </a:cubicBezTo>
                  <a:lnTo>
                    <a:pt x="6300" y="3270"/>
                  </a:lnTo>
                  <a:cubicBezTo>
                    <a:pt x="6300" y="3270"/>
                    <a:pt x="6303" y="3271"/>
                    <a:pt x="6311" y="3275"/>
                  </a:cubicBezTo>
                  <a:lnTo>
                    <a:pt x="6359" y="3263"/>
                  </a:lnTo>
                  <a:cubicBezTo>
                    <a:pt x="6348" y="3236"/>
                    <a:pt x="6354" y="3228"/>
                    <a:pt x="6364" y="3228"/>
                  </a:cubicBezTo>
                  <a:cubicBezTo>
                    <a:pt x="6377" y="3228"/>
                    <a:pt x="6394" y="3239"/>
                    <a:pt x="6394" y="3239"/>
                  </a:cubicBezTo>
                  <a:cubicBezTo>
                    <a:pt x="6430" y="3275"/>
                    <a:pt x="6382" y="3263"/>
                    <a:pt x="6406" y="3299"/>
                  </a:cubicBezTo>
                  <a:lnTo>
                    <a:pt x="6442" y="3322"/>
                  </a:lnTo>
                  <a:lnTo>
                    <a:pt x="6418" y="3287"/>
                  </a:lnTo>
                  <a:lnTo>
                    <a:pt x="6442" y="3287"/>
                  </a:lnTo>
                  <a:cubicBezTo>
                    <a:pt x="6442" y="3278"/>
                    <a:pt x="6436" y="3270"/>
                    <a:pt x="6437" y="3270"/>
                  </a:cubicBezTo>
                  <a:lnTo>
                    <a:pt x="6437" y="3270"/>
                  </a:lnTo>
                  <a:cubicBezTo>
                    <a:pt x="6437" y="3270"/>
                    <a:pt x="6438" y="3271"/>
                    <a:pt x="6442" y="3275"/>
                  </a:cubicBezTo>
                  <a:cubicBezTo>
                    <a:pt x="6442" y="3275"/>
                    <a:pt x="6454" y="3275"/>
                    <a:pt x="6454" y="3287"/>
                  </a:cubicBezTo>
                  <a:lnTo>
                    <a:pt x="6454" y="3263"/>
                  </a:lnTo>
                  <a:cubicBezTo>
                    <a:pt x="6460" y="3275"/>
                    <a:pt x="6463" y="3275"/>
                    <a:pt x="6469" y="3275"/>
                  </a:cubicBezTo>
                  <a:cubicBezTo>
                    <a:pt x="6475" y="3275"/>
                    <a:pt x="6484" y="3275"/>
                    <a:pt x="6501" y="3287"/>
                  </a:cubicBezTo>
                  <a:cubicBezTo>
                    <a:pt x="6542" y="3277"/>
                    <a:pt x="6522" y="3222"/>
                    <a:pt x="6560" y="3222"/>
                  </a:cubicBezTo>
                  <a:cubicBezTo>
                    <a:pt x="6567" y="3222"/>
                    <a:pt x="6575" y="3224"/>
                    <a:pt x="6585" y="3227"/>
                  </a:cubicBezTo>
                  <a:cubicBezTo>
                    <a:pt x="6561" y="3215"/>
                    <a:pt x="6549" y="3168"/>
                    <a:pt x="6561" y="3156"/>
                  </a:cubicBezTo>
                  <a:lnTo>
                    <a:pt x="6561" y="3156"/>
                  </a:lnTo>
                  <a:cubicBezTo>
                    <a:pt x="6573" y="3168"/>
                    <a:pt x="6585" y="3168"/>
                    <a:pt x="6597" y="3191"/>
                  </a:cubicBezTo>
                  <a:lnTo>
                    <a:pt x="6597" y="3156"/>
                  </a:lnTo>
                  <a:cubicBezTo>
                    <a:pt x="6610" y="3166"/>
                    <a:pt x="6619" y="3169"/>
                    <a:pt x="6627" y="3169"/>
                  </a:cubicBezTo>
                  <a:cubicBezTo>
                    <a:pt x="6647" y="3169"/>
                    <a:pt x="6654" y="3144"/>
                    <a:pt x="6680" y="3144"/>
                  </a:cubicBezTo>
                  <a:lnTo>
                    <a:pt x="6692" y="3168"/>
                  </a:lnTo>
                  <a:cubicBezTo>
                    <a:pt x="6680" y="3132"/>
                    <a:pt x="6680" y="3120"/>
                    <a:pt x="6704" y="3108"/>
                  </a:cubicBezTo>
                  <a:lnTo>
                    <a:pt x="6728" y="3144"/>
                  </a:lnTo>
                  <a:cubicBezTo>
                    <a:pt x="6752" y="3144"/>
                    <a:pt x="6692" y="3072"/>
                    <a:pt x="6728" y="3072"/>
                  </a:cubicBezTo>
                  <a:cubicBezTo>
                    <a:pt x="6692" y="3037"/>
                    <a:pt x="6668" y="3037"/>
                    <a:pt x="6644" y="3001"/>
                  </a:cubicBezTo>
                  <a:lnTo>
                    <a:pt x="6644" y="3001"/>
                  </a:lnTo>
                  <a:cubicBezTo>
                    <a:pt x="6660" y="3017"/>
                    <a:pt x="6674" y="3024"/>
                    <a:pt x="6682" y="3024"/>
                  </a:cubicBezTo>
                  <a:cubicBezTo>
                    <a:pt x="6692" y="3024"/>
                    <a:pt x="6693" y="3014"/>
                    <a:pt x="6680" y="3001"/>
                  </a:cubicBezTo>
                  <a:cubicBezTo>
                    <a:pt x="6685" y="2991"/>
                    <a:pt x="6688" y="2987"/>
                    <a:pt x="6691" y="2987"/>
                  </a:cubicBezTo>
                  <a:cubicBezTo>
                    <a:pt x="6694" y="2987"/>
                    <a:pt x="6697" y="2994"/>
                    <a:pt x="6704" y="3001"/>
                  </a:cubicBezTo>
                  <a:lnTo>
                    <a:pt x="6692" y="2965"/>
                  </a:lnTo>
                  <a:cubicBezTo>
                    <a:pt x="6716" y="2965"/>
                    <a:pt x="6728" y="3013"/>
                    <a:pt x="6740" y="3037"/>
                  </a:cubicBezTo>
                  <a:cubicBezTo>
                    <a:pt x="6732" y="3005"/>
                    <a:pt x="6745" y="3000"/>
                    <a:pt x="6758" y="3000"/>
                  </a:cubicBezTo>
                  <a:cubicBezTo>
                    <a:pt x="6765" y="3000"/>
                    <a:pt x="6771" y="3001"/>
                    <a:pt x="6775" y="3001"/>
                  </a:cubicBezTo>
                  <a:lnTo>
                    <a:pt x="6787" y="3013"/>
                  </a:lnTo>
                  <a:lnTo>
                    <a:pt x="6811" y="3013"/>
                  </a:lnTo>
                  <a:cubicBezTo>
                    <a:pt x="6801" y="2983"/>
                    <a:pt x="6816" y="2962"/>
                    <a:pt x="6834" y="2962"/>
                  </a:cubicBezTo>
                  <a:cubicBezTo>
                    <a:pt x="6838" y="2962"/>
                    <a:pt x="6843" y="2963"/>
                    <a:pt x="6847" y="2965"/>
                  </a:cubicBezTo>
                  <a:lnTo>
                    <a:pt x="6871" y="3013"/>
                  </a:lnTo>
                  <a:cubicBezTo>
                    <a:pt x="6874" y="3015"/>
                    <a:pt x="6876" y="3015"/>
                    <a:pt x="6877" y="3015"/>
                  </a:cubicBezTo>
                  <a:cubicBezTo>
                    <a:pt x="6885" y="3015"/>
                    <a:pt x="6859" y="2987"/>
                    <a:pt x="6859" y="2977"/>
                  </a:cubicBezTo>
                  <a:cubicBezTo>
                    <a:pt x="6859" y="2970"/>
                    <a:pt x="6861" y="2967"/>
                    <a:pt x="6865" y="2967"/>
                  </a:cubicBezTo>
                  <a:cubicBezTo>
                    <a:pt x="6875" y="2967"/>
                    <a:pt x="6894" y="2981"/>
                    <a:pt x="6918" y="2989"/>
                  </a:cubicBezTo>
                  <a:cubicBezTo>
                    <a:pt x="6915" y="2973"/>
                    <a:pt x="6921" y="2968"/>
                    <a:pt x="6932" y="2968"/>
                  </a:cubicBezTo>
                  <a:cubicBezTo>
                    <a:pt x="6947" y="2968"/>
                    <a:pt x="6970" y="2978"/>
                    <a:pt x="6987" y="2978"/>
                  </a:cubicBezTo>
                  <a:cubicBezTo>
                    <a:pt x="7001" y="2978"/>
                    <a:pt x="7010" y="2970"/>
                    <a:pt x="7002" y="2941"/>
                  </a:cubicBezTo>
                  <a:lnTo>
                    <a:pt x="7002" y="2941"/>
                  </a:lnTo>
                  <a:lnTo>
                    <a:pt x="7025" y="2965"/>
                  </a:lnTo>
                  <a:cubicBezTo>
                    <a:pt x="7013" y="2882"/>
                    <a:pt x="7109" y="2941"/>
                    <a:pt x="7085" y="2846"/>
                  </a:cubicBezTo>
                  <a:lnTo>
                    <a:pt x="7085" y="2846"/>
                  </a:lnTo>
                  <a:cubicBezTo>
                    <a:pt x="7102" y="2855"/>
                    <a:pt x="7113" y="2859"/>
                    <a:pt x="7119" y="2859"/>
                  </a:cubicBezTo>
                  <a:cubicBezTo>
                    <a:pt x="7150" y="2859"/>
                    <a:pt x="7102" y="2786"/>
                    <a:pt x="7127" y="2786"/>
                  </a:cubicBezTo>
                  <a:cubicBezTo>
                    <a:pt x="7132" y="2786"/>
                    <a:pt x="7141" y="2789"/>
                    <a:pt x="7156" y="2799"/>
                  </a:cubicBezTo>
                  <a:lnTo>
                    <a:pt x="7144" y="2787"/>
                  </a:lnTo>
                  <a:cubicBezTo>
                    <a:pt x="7287" y="2715"/>
                    <a:pt x="7454" y="2691"/>
                    <a:pt x="7549" y="2572"/>
                  </a:cubicBezTo>
                  <a:lnTo>
                    <a:pt x="7561" y="2596"/>
                  </a:lnTo>
                  <a:cubicBezTo>
                    <a:pt x="7668" y="2549"/>
                    <a:pt x="7764" y="2501"/>
                    <a:pt x="7871" y="2453"/>
                  </a:cubicBezTo>
                  <a:cubicBezTo>
                    <a:pt x="7966" y="2394"/>
                    <a:pt x="8073" y="2346"/>
                    <a:pt x="8180" y="2310"/>
                  </a:cubicBezTo>
                  <a:cubicBezTo>
                    <a:pt x="8192" y="2287"/>
                    <a:pt x="8156" y="2239"/>
                    <a:pt x="8168" y="2215"/>
                  </a:cubicBezTo>
                  <a:cubicBezTo>
                    <a:pt x="8168" y="2215"/>
                    <a:pt x="8174" y="2212"/>
                    <a:pt x="8182" y="2212"/>
                  </a:cubicBezTo>
                  <a:cubicBezTo>
                    <a:pt x="8189" y="2212"/>
                    <a:pt x="8198" y="2215"/>
                    <a:pt x="8204" y="2227"/>
                  </a:cubicBezTo>
                  <a:cubicBezTo>
                    <a:pt x="8192" y="2251"/>
                    <a:pt x="8204" y="2263"/>
                    <a:pt x="8204" y="2275"/>
                  </a:cubicBezTo>
                  <a:cubicBezTo>
                    <a:pt x="8212" y="2271"/>
                    <a:pt x="8223" y="2271"/>
                    <a:pt x="8233" y="2271"/>
                  </a:cubicBezTo>
                  <a:lnTo>
                    <a:pt x="8233" y="2271"/>
                  </a:lnTo>
                  <a:cubicBezTo>
                    <a:pt x="8254" y="2271"/>
                    <a:pt x="8276" y="2271"/>
                    <a:pt x="8276" y="2239"/>
                  </a:cubicBezTo>
                  <a:lnTo>
                    <a:pt x="8252" y="2215"/>
                  </a:lnTo>
                  <a:cubicBezTo>
                    <a:pt x="8252" y="2203"/>
                    <a:pt x="8276" y="2203"/>
                    <a:pt x="8276" y="2203"/>
                  </a:cubicBezTo>
                  <a:cubicBezTo>
                    <a:pt x="8284" y="2220"/>
                    <a:pt x="8298" y="2236"/>
                    <a:pt x="8302" y="2249"/>
                  </a:cubicBezTo>
                  <a:lnTo>
                    <a:pt x="8302" y="2249"/>
                  </a:lnTo>
                  <a:cubicBezTo>
                    <a:pt x="8305" y="2231"/>
                    <a:pt x="8310" y="2225"/>
                    <a:pt x="8316" y="2225"/>
                  </a:cubicBezTo>
                  <a:cubicBezTo>
                    <a:pt x="8329" y="2225"/>
                    <a:pt x="8346" y="2251"/>
                    <a:pt x="8364" y="2251"/>
                  </a:cubicBezTo>
                  <a:cubicBezTo>
                    <a:pt x="8370" y="2251"/>
                    <a:pt x="8376" y="2248"/>
                    <a:pt x="8383" y="2239"/>
                  </a:cubicBezTo>
                  <a:cubicBezTo>
                    <a:pt x="8359" y="2168"/>
                    <a:pt x="8383" y="2096"/>
                    <a:pt x="8395" y="2025"/>
                  </a:cubicBezTo>
                  <a:lnTo>
                    <a:pt x="8418" y="2037"/>
                  </a:lnTo>
                  <a:cubicBezTo>
                    <a:pt x="8395" y="2048"/>
                    <a:pt x="8442" y="2096"/>
                    <a:pt x="8418" y="2096"/>
                  </a:cubicBezTo>
                  <a:cubicBezTo>
                    <a:pt x="8422" y="2098"/>
                    <a:pt x="8425" y="2099"/>
                    <a:pt x="8428" y="2099"/>
                  </a:cubicBezTo>
                  <a:cubicBezTo>
                    <a:pt x="8446" y="2099"/>
                    <a:pt x="8458" y="2072"/>
                    <a:pt x="8478" y="2072"/>
                  </a:cubicBezTo>
                  <a:cubicBezTo>
                    <a:pt x="8466" y="2060"/>
                    <a:pt x="8466" y="2037"/>
                    <a:pt x="8466" y="2025"/>
                  </a:cubicBezTo>
                  <a:lnTo>
                    <a:pt x="8466" y="2025"/>
                  </a:lnTo>
                  <a:cubicBezTo>
                    <a:pt x="8486" y="2035"/>
                    <a:pt x="8498" y="2063"/>
                    <a:pt x="8509" y="2063"/>
                  </a:cubicBezTo>
                  <a:cubicBezTo>
                    <a:pt x="8510" y="2063"/>
                    <a:pt x="8512" y="2062"/>
                    <a:pt x="8514" y="2060"/>
                  </a:cubicBezTo>
                  <a:lnTo>
                    <a:pt x="8514" y="2060"/>
                  </a:lnTo>
                  <a:lnTo>
                    <a:pt x="8502" y="2096"/>
                  </a:lnTo>
                  <a:cubicBezTo>
                    <a:pt x="8506" y="2101"/>
                    <a:pt x="8510" y="2103"/>
                    <a:pt x="8513" y="2103"/>
                  </a:cubicBezTo>
                  <a:cubicBezTo>
                    <a:pt x="8526" y="2103"/>
                    <a:pt x="8528" y="2072"/>
                    <a:pt x="8537" y="2072"/>
                  </a:cubicBezTo>
                  <a:cubicBezTo>
                    <a:pt x="8549" y="2096"/>
                    <a:pt x="8573" y="2096"/>
                    <a:pt x="8573" y="2132"/>
                  </a:cubicBezTo>
                  <a:cubicBezTo>
                    <a:pt x="8585" y="2084"/>
                    <a:pt x="8597" y="2108"/>
                    <a:pt x="8609" y="2072"/>
                  </a:cubicBezTo>
                  <a:cubicBezTo>
                    <a:pt x="8573" y="2048"/>
                    <a:pt x="8609" y="2037"/>
                    <a:pt x="8597" y="2013"/>
                  </a:cubicBezTo>
                  <a:lnTo>
                    <a:pt x="8597" y="2013"/>
                  </a:lnTo>
                  <a:lnTo>
                    <a:pt x="8573" y="2025"/>
                  </a:lnTo>
                  <a:cubicBezTo>
                    <a:pt x="8621" y="2037"/>
                    <a:pt x="8561" y="2037"/>
                    <a:pt x="8585" y="2084"/>
                  </a:cubicBezTo>
                  <a:cubicBezTo>
                    <a:pt x="8564" y="2074"/>
                    <a:pt x="8571" y="2009"/>
                    <a:pt x="8557" y="2009"/>
                  </a:cubicBezTo>
                  <a:cubicBezTo>
                    <a:pt x="8555" y="2009"/>
                    <a:pt x="8552" y="2010"/>
                    <a:pt x="8549" y="2013"/>
                  </a:cubicBezTo>
                  <a:cubicBezTo>
                    <a:pt x="8573" y="1977"/>
                    <a:pt x="8597" y="2001"/>
                    <a:pt x="8621" y="1941"/>
                  </a:cubicBezTo>
                  <a:lnTo>
                    <a:pt x="8621" y="1941"/>
                  </a:lnTo>
                  <a:cubicBezTo>
                    <a:pt x="8618" y="1943"/>
                    <a:pt x="8616" y="1943"/>
                    <a:pt x="8614" y="1943"/>
                  </a:cubicBezTo>
                  <a:cubicBezTo>
                    <a:pt x="8599" y="1943"/>
                    <a:pt x="8608" y="1904"/>
                    <a:pt x="8597" y="1894"/>
                  </a:cubicBezTo>
                  <a:cubicBezTo>
                    <a:pt x="8601" y="1892"/>
                    <a:pt x="8604" y="1891"/>
                    <a:pt x="8607" y="1891"/>
                  </a:cubicBezTo>
                  <a:cubicBezTo>
                    <a:pt x="8617" y="1891"/>
                    <a:pt x="8611" y="1912"/>
                    <a:pt x="8621" y="1941"/>
                  </a:cubicBezTo>
                  <a:cubicBezTo>
                    <a:pt x="8625" y="1939"/>
                    <a:pt x="8628" y="1939"/>
                    <a:pt x="8631" y="1939"/>
                  </a:cubicBezTo>
                  <a:cubicBezTo>
                    <a:pt x="8639" y="1939"/>
                    <a:pt x="8646" y="1943"/>
                    <a:pt x="8650" y="1943"/>
                  </a:cubicBezTo>
                  <a:cubicBezTo>
                    <a:pt x="8654" y="1943"/>
                    <a:pt x="8657" y="1938"/>
                    <a:pt x="8657" y="1918"/>
                  </a:cubicBezTo>
                  <a:cubicBezTo>
                    <a:pt x="8680" y="1929"/>
                    <a:pt x="8668" y="1965"/>
                    <a:pt x="8680" y="1977"/>
                  </a:cubicBezTo>
                  <a:cubicBezTo>
                    <a:pt x="8680" y="2013"/>
                    <a:pt x="8597" y="1953"/>
                    <a:pt x="8645" y="2060"/>
                  </a:cubicBezTo>
                  <a:cubicBezTo>
                    <a:pt x="8633" y="2072"/>
                    <a:pt x="8633" y="2120"/>
                    <a:pt x="8609" y="2120"/>
                  </a:cubicBezTo>
                  <a:cubicBezTo>
                    <a:pt x="8625" y="2128"/>
                    <a:pt x="8647" y="2142"/>
                    <a:pt x="8663" y="2142"/>
                  </a:cubicBezTo>
                  <a:cubicBezTo>
                    <a:pt x="8671" y="2142"/>
                    <a:pt x="8677" y="2139"/>
                    <a:pt x="8680" y="2132"/>
                  </a:cubicBezTo>
                  <a:lnTo>
                    <a:pt x="8657" y="2060"/>
                  </a:lnTo>
                  <a:cubicBezTo>
                    <a:pt x="8668" y="2060"/>
                    <a:pt x="8657" y="2013"/>
                    <a:pt x="8668" y="2013"/>
                  </a:cubicBezTo>
                  <a:cubicBezTo>
                    <a:pt x="8668" y="2032"/>
                    <a:pt x="8684" y="2052"/>
                    <a:pt x="8697" y="2052"/>
                  </a:cubicBezTo>
                  <a:cubicBezTo>
                    <a:pt x="8699" y="2052"/>
                    <a:pt x="8702" y="2051"/>
                    <a:pt x="8704" y="2048"/>
                  </a:cubicBezTo>
                  <a:cubicBezTo>
                    <a:pt x="8692" y="2048"/>
                    <a:pt x="8692" y="2048"/>
                    <a:pt x="8692" y="2037"/>
                  </a:cubicBezTo>
                  <a:cubicBezTo>
                    <a:pt x="8716" y="2025"/>
                    <a:pt x="8704" y="1977"/>
                    <a:pt x="8728" y="1953"/>
                  </a:cubicBezTo>
                  <a:lnTo>
                    <a:pt x="8728" y="1953"/>
                  </a:lnTo>
                  <a:cubicBezTo>
                    <a:pt x="8731" y="1958"/>
                    <a:pt x="8735" y="1962"/>
                    <a:pt x="8740" y="1965"/>
                  </a:cubicBezTo>
                  <a:cubicBezTo>
                    <a:pt x="8744" y="1969"/>
                    <a:pt x="8747" y="1971"/>
                    <a:pt x="8749" y="1971"/>
                  </a:cubicBezTo>
                  <a:cubicBezTo>
                    <a:pt x="8758" y="1971"/>
                    <a:pt x="8757" y="1949"/>
                    <a:pt x="8765" y="1948"/>
                  </a:cubicBezTo>
                  <a:lnTo>
                    <a:pt x="8765" y="1948"/>
                  </a:lnTo>
                  <a:cubicBezTo>
                    <a:pt x="8764" y="1944"/>
                    <a:pt x="8764" y="1941"/>
                    <a:pt x="8764" y="1941"/>
                  </a:cubicBezTo>
                  <a:lnTo>
                    <a:pt x="8776" y="1941"/>
                  </a:lnTo>
                  <a:cubicBezTo>
                    <a:pt x="8787" y="1929"/>
                    <a:pt x="8799" y="1929"/>
                    <a:pt x="8799" y="1894"/>
                  </a:cubicBezTo>
                  <a:cubicBezTo>
                    <a:pt x="8799" y="1896"/>
                    <a:pt x="8800" y="1897"/>
                    <a:pt x="8801" y="1897"/>
                  </a:cubicBezTo>
                  <a:cubicBezTo>
                    <a:pt x="8803" y="1897"/>
                    <a:pt x="8811" y="1880"/>
                    <a:pt x="8811" y="1870"/>
                  </a:cubicBezTo>
                  <a:cubicBezTo>
                    <a:pt x="8811" y="1862"/>
                    <a:pt x="8816" y="1841"/>
                    <a:pt x="8826" y="1841"/>
                  </a:cubicBezTo>
                  <a:cubicBezTo>
                    <a:pt x="8831" y="1841"/>
                    <a:pt x="8838" y="1848"/>
                    <a:pt x="8847" y="1870"/>
                  </a:cubicBezTo>
                  <a:cubicBezTo>
                    <a:pt x="8871" y="1870"/>
                    <a:pt x="8883" y="1882"/>
                    <a:pt x="8883" y="1906"/>
                  </a:cubicBezTo>
                  <a:lnTo>
                    <a:pt x="8918" y="1906"/>
                  </a:lnTo>
                  <a:lnTo>
                    <a:pt x="8930" y="1953"/>
                  </a:lnTo>
                  <a:cubicBezTo>
                    <a:pt x="8954" y="1929"/>
                    <a:pt x="8942" y="1906"/>
                    <a:pt x="8954" y="1858"/>
                  </a:cubicBezTo>
                  <a:cubicBezTo>
                    <a:pt x="8960" y="1864"/>
                    <a:pt x="8965" y="1866"/>
                    <a:pt x="8971" y="1866"/>
                  </a:cubicBezTo>
                  <a:cubicBezTo>
                    <a:pt x="8988" y="1866"/>
                    <a:pt x="9005" y="1841"/>
                    <a:pt x="9014" y="1822"/>
                  </a:cubicBezTo>
                  <a:cubicBezTo>
                    <a:pt x="9006" y="1820"/>
                    <a:pt x="9000" y="1819"/>
                    <a:pt x="8995" y="1819"/>
                  </a:cubicBezTo>
                  <a:cubicBezTo>
                    <a:pt x="8982" y="1819"/>
                    <a:pt x="8976" y="1826"/>
                    <a:pt x="8967" y="1826"/>
                  </a:cubicBezTo>
                  <a:cubicBezTo>
                    <a:pt x="8963" y="1826"/>
                    <a:pt x="8959" y="1825"/>
                    <a:pt x="8954" y="1822"/>
                  </a:cubicBezTo>
                  <a:lnTo>
                    <a:pt x="8954" y="1822"/>
                  </a:lnTo>
                  <a:cubicBezTo>
                    <a:pt x="8954" y="1834"/>
                    <a:pt x="8954" y="1846"/>
                    <a:pt x="8966" y="1858"/>
                  </a:cubicBezTo>
                  <a:cubicBezTo>
                    <a:pt x="8954" y="1858"/>
                    <a:pt x="8942" y="1846"/>
                    <a:pt x="8930" y="1822"/>
                  </a:cubicBezTo>
                  <a:cubicBezTo>
                    <a:pt x="8930" y="1804"/>
                    <a:pt x="8937" y="1798"/>
                    <a:pt x="8946" y="1798"/>
                  </a:cubicBezTo>
                  <a:cubicBezTo>
                    <a:pt x="8962" y="1798"/>
                    <a:pt x="8985" y="1815"/>
                    <a:pt x="8990" y="1815"/>
                  </a:cubicBezTo>
                  <a:cubicBezTo>
                    <a:pt x="8992" y="1815"/>
                    <a:pt x="8992" y="1814"/>
                    <a:pt x="8990" y="1810"/>
                  </a:cubicBezTo>
                  <a:cubicBezTo>
                    <a:pt x="8994" y="1803"/>
                    <a:pt x="8996" y="1800"/>
                    <a:pt x="8998" y="1800"/>
                  </a:cubicBezTo>
                  <a:cubicBezTo>
                    <a:pt x="9003" y="1800"/>
                    <a:pt x="9005" y="1814"/>
                    <a:pt x="9014" y="1822"/>
                  </a:cubicBezTo>
                  <a:cubicBezTo>
                    <a:pt x="9014" y="1826"/>
                    <a:pt x="9014" y="1828"/>
                    <a:pt x="9014" y="1828"/>
                  </a:cubicBezTo>
                  <a:cubicBezTo>
                    <a:pt x="9015" y="1828"/>
                    <a:pt x="9018" y="1822"/>
                    <a:pt x="9026" y="1822"/>
                  </a:cubicBezTo>
                  <a:lnTo>
                    <a:pt x="9014" y="1810"/>
                  </a:lnTo>
                  <a:cubicBezTo>
                    <a:pt x="9026" y="1810"/>
                    <a:pt x="9026" y="1787"/>
                    <a:pt x="9038" y="1775"/>
                  </a:cubicBezTo>
                  <a:cubicBezTo>
                    <a:pt x="9049" y="1775"/>
                    <a:pt x="9049" y="1775"/>
                    <a:pt x="9049" y="1787"/>
                  </a:cubicBezTo>
                  <a:lnTo>
                    <a:pt x="9038" y="1787"/>
                  </a:lnTo>
                  <a:lnTo>
                    <a:pt x="9049" y="1798"/>
                  </a:lnTo>
                  <a:cubicBezTo>
                    <a:pt x="9055" y="1809"/>
                    <a:pt x="9059" y="1813"/>
                    <a:pt x="9062" y="1813"/>
                  </a:cubicBezTo>
                  <a:cubicBezTo>
                    <a:pt x="9073" y="1813"/>
                    <a:pt x="9078" y="1773"/>
                    <a:pt x="9092" y="1773"/>
                  </a:cubicBezTo>
                  <a:cubicBezTo>
                    <a:pt x="9094" y="1773"/>
                    <a:pt x="9095" y="1774"/>
                    <a:pt x="9097" y="1775"/>
                  </a:cubicBezTo>
                  <a:cubicBezTo>
                    <a:pt x="9085" y="1787"/>
                    <a:pt x="9085" y="1787"/>
                    <a:pt x="9085" y="1787"/>
                  </a:cubicBezTo>
                  <a:cubicBezTo>
                    <a:pt x="9094" y="1795"/>
                    <a:pt x="9115" y="1829"/>
                    <a:pt x="9121" y="1829"/>
                  </a:cubicBezTo>
                  <a:cubicBezTo>
                    <a:pt x="9124" y="1829"/>
                    <a:pt x="9124" y="1824"/>
                    <a:pt x="9121" y="1810"/>
                  </a:cubicBezTo>
                  <a:lnTo>
                    <a:pt x="9121" y="1810"/>
                  </a:lnTo>
                  <a:cubicBezTo>
                    <a:pt x="9124" y="1814"/>
                    <a:pt x="9127" y="1815"/>
                    <a:pt x="9129" y="1815"/>
                  </a:cubicBezTo>
                  <a:cubicBezTo>
                    <a:pt x="9133" y="1815"/>
                    <a:pt x="9133" y="1807"/>
                    <a:pt x="9133" y="1798"/>
                  </a:cubicBezTo>
                  <a:cubicBezTo>
                    <a:pt x="9133" y="1787"/>
                    <a:pt x="9133" y="1775"/>
                    <a:pt x="9133" y="1775"/>
                  </a:cubicBezTo>
                  <a:lnTo>
                    <a:pt x="9168" y="1787"/>
                  </a:lnTo>
                  <a:cubicBezTo>
                    <a:pt x="9168" y="1787"/>
                    <a:pt x="9180" y="1775"/>
                    <a:pt x="9180" y="1775"/>
                  </a:cubicBezTo>
                  <a:lnTo>
                    <a:pt x="9192" y="1787"/>
                  </a:lnTo>
                  <a:cubicBezTo>
                    <a:pt x="9192" y="1787"/>
                    <a:pt x="9204" y="1798"/>
                    <a:pt x="9204" y="1798"/>
                  </a:cubicBezTo>
                  <a:cubicBezTo>
                    <a:pt x="9216" y="1814"/>
                    <a:pt x="9225" y="1819"/>
                    <a:pt x="9231" y="1819"/>
                  </a:cubicBezTo>
                  <a:cubicBezTo>
                    <a:pt x="9244" y="1819"/>
                    <a:pt x="9249" y="1796"/>
                    <a:pt x="9264" y="1796"/>
                  </a:cubicBezTo>
                  <a:cubicBezTo>
                    <a:pt x="9270" y="1796"/>
                    <a:pt x="9277" y="1800"/>
                    <a:pt x="9288" y="1810"/>
                  </a:cubicBezTo>
                  <a:cubicBezTo>
                    <a:pt x="9288" y="1775"/>
                    <a:pt x="9276" y="1763"/>
                    <a:pt x="9276" y="1751"/>
                  </a:cubicBezTo>
                  <a:cubicBezTo>
                    <a:pt x="9276" y="1727"/>
                    <a:pt x="9288" y="1691"/>
                    <a:pt x="9299" y="1679"/>
                  </a:cubicBezTo>
                  <a:cubicBezTo>
                    <a:pt x="9323" y="1715"/>
                    <a:pt x="9371" y="1739"/>
                    <a:pt x="9383" y="1810"/>
                  </a:cubicBezTo>
                  <a:cubicBezTo>
                    <a:pt x="9407" y="1810"/>
                    <a:pt x="9359" y="1775"/>
                    <a:pt x="9371" y="1751"/>
                  </a:cubicBezTo>
                  <a:lnTo>
                    <a:pt x="9383" y="1751"/>
                  </a:lnTo>
                  <a:cubicBezTo>
                    <a:pt x="9371" y="1739"/>
                    <a:pt x="9359" y="1727"/>
                    <a:pt x="9347" y="1703"/>
                  </a:cubicBezTo>
                  <a:cubicBezTo>
                    <a:pt x="9338" y="1676"/>
                    <a:pt x="9349" y="1663"/>
                    <a:pt x="9360" y="1663"/>
                  </a:cubicBezTo>
                  <a:cubicBezTo>
                    <a:pt x="9364" y="1663"/>
                    <a:pt x="9368" y="1665"/>
                    <a:pt x="9371" y="1667"/>
                  </a:cubicBezTo>
                  <a:lnTo>
                    <a:pt x="9371" y="1715"/>
                  </a:lnTo>
                  <a:cubicBezTo>
                    <a:pt x="9395" y="1691"/>
                    <a:pt x="9383" y="1620"/>
                    <a:pt x="9395" y="1572"/>
                  </a:cubicBezTo>
                  <a:cubicBezTo>
                    <a:pt x="9419" y="1584"/>
                    <a:pt x="9407" y="1632"/>
                    <a:pt x="9419" y="1667"/>
                  </a:cubicBezTo>
                  <a:lnTo>
                    <a:pt x="9442" y="1656"/>
                  </a:lnTo>
                  <a:lnTo>
                    <a:pt x="9454" y="1691"/>
                  </a:lnTo>
                  <a:cubicBezTo>
                    <a:pt x="9464" y="1681"/>
                    <a:pt x="9466" y="1653"/>
                    <a:pt x="9474" y="1653"/>
                  </a:cubicBezTo>
                  <a:cubicBezTo>
                    <a:pt x="9475" y="1653"/>
                    <a:pt x="9476" y="1654"/>
                    <a:pt x="9478" y="1656"/>
                  </a:cubicBezTo>
                  <a:cubicBezTo>
                    <a:pt x="9478" y="1691"/>
                    <a:pt x="9526" y="1691"/>
                    <a:pt x="9502" y="1739"/>
                  </a:cubicBezTo>
                  <a:cubicBezTo>
                    <a:pt x="9519" y="1739"/>
                    <a:pt x="9518" y="1709"/>
                    <a:pt x="9520" y="1709"/>
                  </a:cubicBezTo>
                  <a:cubicBezTo>
                    <a:pt x="9521" y="1709"/>
                    <a:pt x="9522" y="1713"/>
                    <a:pt x="9526" y="1727"/>
                  </a:cubicBezTo>
                  <a:cubicBezTo>
                    <a:pt x="9526" y="1679"/>
                    <a:pt x="9514" y="1703"/>
                    <a:pt x="9502" y="1691"/>
                  </a:cubicBezTo>
                  <a:cubicBezTo>
                    <a:pt x="9490" y="1644"/>
                    <a:pt x="9526" y="1667"/>
                    <a:pt x="9538" y="1644"/>
                  </a:cubicBezTo>
                  <a:cubicBezTo>
                    <a:pt x="9526" y="1620"/>
                    <a:pt x="9549" y="1560"/>
                    <a:pt x="9538" y="1513"/>
                  </a:cubicBezTo>
                  <a:lnTo>
                    <a:pt x="9561" y="1513"/>
                  </a:lnTo>
                  <a:cubicBezTo>
                    <a:pt x="9558" y="1491"/>
                    <a:pt x="9554" y="1484"/>
                    <a:pt x="9548" y="1484"/>
                  </a:cubicBezTo>
                  <a:cubicBezTo>
                    <a:pt x="9536" y="1484"/>
                    <a:pt x="9520" y="1511"/>
                    <a:pt x="9503" y="1511"/>
                  </a:cubicBezTo>
                  <a:cubicBezTo>
                    <a:pt x="9495" y="1511"/>
                    <a:pt x="9486" y="1505"/>
                    <a:pt x="9478" y="1489"/>
                  </a:cubicBezTo>
                  <a:cubicBezTo>
                    <a:pt x="9466" y="1489"/>
                    <a:pt x="9466" y="1489"/>
                    <a:pt x="9442" y="1465"/>
                  </a:cubicBezTo>
                  <a:lnTo>
                    <a:pt x="9442" y="1465"/>
                  </a:lnTo>
                  <a:lnTo>
                    <a:pt x="9454" y="1525"/>
                  </a:lnTo>
                  <a:cubicBezTo>
                    <a:pt x="9430" y="1513"/>
                    <a:pt x="9430" y="1477"/>
                    <a:pt x="9419" y="1465"/>
                  </a:cubicBezTo>
                  <a:cubicBezTo>
                    <a:pt x="9419" y="1469"/>
                    <a:pt x="9417" y="1470"/>
                    <a:pt x="9415" y="1470"/>
                  </a:cubicBezTo>
                  <a:cubicBezTo>
                    <a:pt x="9411" y="1470"/>
                    <a:pt x="9403" y="1465"/>
                    <a:pt x="9395" y="1465"/>
                  </a:cubicBezTo>
                  <a:cubicBezTo>
                    <a:pt x="9395" y="1465"/>
                    <a:pt x="9395" y="1453"/>
                    <a:pt x="9407" y="1441"/>
                  </a:cubicBezTo>
                  <a:cubicBezTo>
                    <a:pt x="9397" y="1427"/>
                    <a:pt x="9392" y="1422"/>
                    <a:pt x="9388" y="1422"/>
                  </a:cubicBezTo>
                  <a:cubicBezTo>
                    <a:pt x="9383" y="1422"/>
                    <a:pt x="9383" y="1434"/>
                    <a:pt x="9383" y="1441"/>
                  </a:cubicBezTo>
                  <a:cubicBezTo>
                    <a:pt x="9383" y="1465"/>
                    <a:pt x="9371" y="1465"/>
                    <a:pt x="9359" y="1465"/>
                  </a:cubicBezTo>
                  <a:lnTo>
                    <a:pt x="9347" y="1465"/>
                  </a:lnTo>
                  <a:cubicBezTo>
                    <a:pt x="9359" y="1477"/>
                    <a:pt x="9371" y="1525"/>
                    <a:pt x="9383" y="1537"/>
                  </a:cubicBezTo>
                  <a:cubicBezTo>
                    <a:pt x="9347" y="1513"/>
                    <a:pt x="9323" y="1537"/>
                    <a:pt x="9288" y="1489"/>
                  </a:cubicBezTo>
                  <a:cubicBezTo>
                    <a:pt x="9276" y="1465"/>
                    <a:pt x="9288" y="1441"/>
                    <a:pt x="9288" y="1441"/>
                  </a:cubicBezTo>
                  <a:cubicBezTo>
                    <a:pt x="9284" y="1440"/>
                    <a:pt x="9281" y="1439"/>
                    <a:pt x="9279" y="1439"/>
                  </a:cubicBezTo>
                  <a:cubicBezTo>
                    <a:pt x="9264" y="1439"/>
                    <a:pt x="9264" y="1468"/>
                    <a:pt x="9264" y="1489"/>
                  </a:cubicBezTo>
                  <a:cubicBezTo>
                    <a:pt x="9264" y="1501"/>
                    <a:pt x="9264" y="1501"/>
                    <a:pt x="9252" y="1501"/>
                  </a:cubicBezTo>
                  <a:cubicBezTo>
                    <a:pt x="9252" y="1489"/>
                    <a:pt x="9240" y="1465"/>
                    <a:pt x="9240" y="1465"/>
                  </a:cubicBezTo>
                  <a:cubicBezTo>
                    <a:pt x="9240" y="1465"/>
                    <a:pt x="9228" y="1453"/>
                    <a:pt x="9228" y="1453"/>
                  </a:cubicBezTo>
                  <a:cubicBezTo>
                    <a:pt x="9228" y="1501"/>
                    <a:pt x="9204" y="1489"/>
                    <a:pt x="9192" y="1513"/>
                  </a:cubicBezTo>
                  <a:lnTo>
                    <a:pt x="9216" y="1513"/>
                  </a:lnTo>
                  <a:cubicBezTo>
                    <a:pt x="9216" y="1540"/>
                    <a:pt x="9216" y="1568"/>
                    <a:pt x="9211" y="1568"/>
                  </a:cubicBezTo>
                  <a:cubicBezTo>
                    <a:pt x="9209" y="1568"/>
                    <a:pt x="9207" y="1566"/>
                    <a:pt x="9204" y="1560"/>
                  </a:cubicBezTo>
                  <a:cubicBezTo>
                    <a:pt x="9216" y="1525"/>
                    <a:pt x="9168" y="1513"/>
                    <a:pt x="9192" y="1489"/>
                  </a:cubicBezTo>
                  <a:cubicBezTo>
                    <a:pt x="9184" y="1476"/>
                    <a:pt x="9180" y="1471"/>
                    <a:pt x="9178" y="1471"/>
                  </a:cubicBezTo>
                  <a:lnTo>
                    <a:pt x="9178" y="1471"/>
                  </a:lnTo>
                  <a:cubicBezTo>
                    <a:pt x="9170" y="1471"/>
                    <a:pt x="9185" y="1526"/>
                    <a:pt x="9172" y="1526"/>
                  </a:cubicBezTo>
                  <a:cubicBezTo>
                    <a:pt x="9171" y="1526"/>
                    <a:pt x="9170" y="1525"/>
                    <a:pt x="9168" y="1525"/>
                  </a:cubicBezTo>
                  <a:lnTo>
                    <a:pt x="9145" y="1501"/>
                  </a:lnTo>
                  <a:cubicBezTo>
                    <a:pt x="9133" y="1465"/>
                    <a:pt x="9168" y="1477"/>
                    <a:pt x="9157" y="1465"/>
                  </a:cubicBezTo>
                  <a:lnTo>
                    <a:pt x="9145" y="1465"/>
                  </a:lnTo>
                  <a:cubicBezTo>
                    <a:pt x="9157" y="1441"/>
                    <a:pt x="9192" y="1453"/>
                    <a:pt x="9216" y="1406"/>
                  </a:cubicBezTo>
                  <a:lnTo>
                    <a:pt x="9157" y="1394"/>
                  </a:lnTo>
                  <a:cubicBezTo>
                    <a:pt x="9109" y="1453"/>
                    <a:pt x="9014" y="1417"/>
                    <a:pt x="8978" y="1513"/>
                  </a:cubicBezTo>
                  <a:cubicBezTo>
                    <a:pt x="8978" y="1513"/>
                    <a:pt x="8978" y="1513"/>
                    <a:pt x="8978" y="1537"/>
                  </a:cubicBezTo>
                  <a:lnTo>
                    <a:pt x="8978" y="1548"/>
                  </a:lnTo>
                  <a:cubicBezTo>
                    <a:pt x="8954" y="1525"/>
                    <a:pt x="8930" y="1525"/>
                    <a:pt x="8907" y="1501"/>
                  </a:cubicBezTo>
                  <a:lnTo>
                    <a:pt x="8907" y="1501"/>
                  </a:lnTo>
                  <a:cubicBezTo>
                    <a:pt x="8918" y="1525"/>
                    <a:pt x="8918" y="1525"/>
                    <a:pt x="8930" y="1548"/>
                  </a:cubicBezTo>
                  <a:cubicBezTo>
                    <a:pt x="8942" y="1584"/>
                    <a:pt x="8942" y="1596"/>
                    <a:pt x="8918" y="1596"/>
                  </a:cubicBezTo>
                  <a:cubicBezTo>
                    <a:pt x="8915" y="1587"/>
                    <a:pt x="8914" y="1580"/>
                    <a:pt x="8913" y="1575"/>
                  </a:cubicBezTo>
                  <a:lnTo>
                    <a:pt x="8913" y="1575"/>
                  </a:lnTo>
                  <a:cubicBezTo>
                    <a:pt x="8912" y="1578"/>
                    <a:pt x="8910" y="1581"/>
                    <a:pt x="8907" y="1584"/>
                  </a:cubicBezTo>
                  <a:cubicBezTo>
                    <a:pt x="8895" y="1572"/>
                    <a:pt x="8871" y="1572"/>
                    <a:pt x="8871" y="1537"/>
                  </a:cubicBezTo>
                  <a:lnTo>
                    <a:pt x="8871" y="1537"/>
                  </a:lnTo>
                  <a:cubicBezTo>
                    <a:pt x="8871" y="1537"/>
                    <a:pt x="8871" y="1537"/>
                    <a:pt x="8883" y="1548"/>
                  </a:cubicBezTo>
                  <a:cubicBezTo>
                    <a:pt x="8883" y="1537"/>
                    <a:pt x="8859" y="1525"/>
                    <a:pt x="8859" y="1501"/>
                  </a:cubicBezTo>
                  <a:lnTo>
                    <a:pt x="8847" y="1513"/>
                  </a:lnTo>
                  <a:cubicBezTo>
                    <a:pt x="8835" y="1489"/>
                    <a:pt x="8847" y="1477"/>
                    <a:pt x="8835" y="1465"/>
                  </a:cubicBezTo>
                  <a:cubicBezTo>
                    <a:pt x="8811" y="1489"/>
                    <a:pt x="8811" y="1548"/>
                    <a:pt x="8787" y="1584"/>
                  </a:cubicBezTo>
                  <a:cubicBezTo>
                    <a:pt x="8787" y="1564"/>
                    <a:pt x="8779" y="1519"/>
                    <a:pt x="8776" y="1519"/>
                  </a:cubicBezTo>
                  <a:cubicBezTo>
                    <a:pt x="8776" y="1519"/>
                    <a:pt x="8776" y="1521"/>
                    <a:pt x="8776" y="1525"/>
                  </a:cubicBezTo>
                  <a:cubicBezTo>
                    <a:pt x="8774" y="1524"/>
                    <a:pt x="8773" y="1523"/>
                    <a:pt x="8771" y="1523"/>
                  </a:cubicBezTo>
                  <a:cubicBezTo>
                    <a:pt x="8752" y="1523"/>
                    <a:pt x="8750" y="1597"/>
                    <a:pt x="8728" y="1608"/>
                  </a:cubicBezTo>
                  <a:cubicBezTo>
                    <a:pt x="8728" y="1596"/>
                    <a:pt x="8740" y="1596"/>
                    <a:pt x="8740" y="1584"/>
                  </a:cubicBezTo>
                  <a:cubicBezTo>
                    <a:pt x="8707" y="1584"/>
                    <a:pt x="8677" y="1586"/>
                    <a:pt x="8648" y="1586"/>
                  </a:cubicBezTo>
                  <a:cubicBezTo>
                    <a:pt x="8605" y="1586"/>
                    <a:pt x="8564" y="1582"/>
                    <a:pt x="8514" y="1560"/>
                  </a:cubicBezTo>
                  <a:lnTo>
                    <a:pt x="8514" y="1632"/>
                  </a:lnTo>
                  <a:lnTo>
                    <a:pt x="8490" y="1596"/>
                  </a:lnTo>
                  <a:cubicBezTo>
                    <a:pt x="8482" y="1595"/>
                    <a:pt x="8475" y="1594"/>
                    <a:pt x="8468" y="1594"/>
                  </a:cubicBezTo>
                  <a:cubicBezTo>
                    <a:pt x="8398" y="1594"/>
                    <a:pt x="8354" y="1647"/>
                    <a:pt x="8299" y="1679"/>
                  </a:cubicBezTo>
                  <a:cubicBezTo>
                    <a:pt x="8297" y="1681"/>
                    <a:pt x="8294" y="1681"/>
                    <a:pt x="8292" y="1681"/>
                  </a:cubicBezTo>
                  <a:cubicBezTo>
                    <a:pt x="8275" y="1681"/>
                    <a:pt x="8273" y="1642"/>
                    <a:pt x="8252" y="1632"/>
                  </a:cubicBezTo>
                  <a:cubicBezTo>
                    <a:pt x="8204" y="1644"/>
                    <a:pt x="8216" y="1703"/>
                    <a:pt x="8180" y="1739"/>
                  </a:cubicBezTo>
                  <a:cubicBezTo>
                    <a:pt x="8180" y="1715"/>
                    <a:pt x="8180" y="1667"/>
                    <a:pt x="8156" y="1667"/>
                  </a:cubicBezTo>
                  <a:cubicBezTo>
                    <a:pt x="8156" y="1687"/>
                    <a:pt x="8164" y="1706"/>
                    <a:pt x="8154" y="1706"/>
                  </a:cubicBezTo>
                  <a:cubicBezTo>
                    <a:pt x="8152" y="1706"/>
                    <a:pt x="8149" y="1705"/>
                    <a:pt x="8145" y="1703"/>
                  </a:cubicBezTo>
                  <a:lnTo>
                    <a:pt x="8145" y="1691"/>
                  </a:lnTo>
                  <a:cubicBezTo>
                    <a:pt x="8141" y="1683"/>
                    <a:pt x="8138" y="1681"/>
                    <a:pt x="8135" y="1681"/>
                  </a:cubicBezTo>
                  <a:cubicBezTo>
                    <a:pt x="8129" y="1681"/>
                    <a:pt x="8121" y="1691"/>
                    <a:pt x="8097" y="1691"/>
                  </a:cubicBezTo>
                  <a:cubicBezTo>
                    <a:pt x="8061" y="1703"/>
                    <a:pt x="8037" y="1763"/>
                    <a:pt x="8037" y="1846"/>
                  </a:cubicBezTo>
                  <a:cubicBezTo>
                    <a:pt x="8002" y="1846"/>
                    <a:pt x="8014" y="1775"/>
                    <a:pt x="8002" y="1763"/>
                  </a:cubicBezTo>
                  <a:lnTo>
                    <a:pt x="8002" y="1763"/>
                  </a:lnTo>
                  <a:cubicBezTo>
                    <a:pt x="8008" y="1765"/>
                    <a:pt x="8013" y="1766"/>
                    <a:pt x="8016" y="1766"/>
                  </a:cubicBezTo>
                  <a:cubicBezTo>
                    <a:pt x="8029" y="1766"/>
                    <a:pt x="8014" y="1746"/>
                    <a:pt x="8014" y="1727"/>
                  </a:cubicBezTo>
                  <a:cubicBezTo>
                    <a:pt x="8007" y="1740"/>
                    <a:pt x="8001" y="1750"/>
                    <a:pt x="7992" y="1750"/>
                  </a:cubicBezTo>
                  <a:cubicBezTo>
                    <a:pt x="7985" y="1750"/>
                    <a:pt x="7977" y="1743"/>
                    <a:pt x="7966" y="1727"/>
                  </a:cubicBezTo>
                  <a:cubicBezTo>
                    <a:pt x="7954" y="1739"/>
                    <a:pt x="7942" y="1739"/>
                    <a:pt x="7930" y="1775"/>
                  </a:cubicBezTo>
                  <a:cubicBezTo>
                    <a:pt x="7934" y="1768"/>
                    <a:pt x="7937" y="1765"/>
                    <a:pt x="7940" y="1765"/>
                  </a:cubicBezTo>
                  <a:cubicBezTo>
                    <a:pt x="7948" y="1765"/>
                    <a:pt x="7954" y="1782"/>
                    <a:pt x="7954" y="1798"/>
                  </a:cubicBezTo>
                  <a:cubicBezTo>
                    <a:pt x="7950" y="1796"/>
                    <a:pt x="7946" y="1796"/>
                    <a:pt x="7942" y="1796"/>
                  </a:cubicBezTo>
                  <a:cubicBezTo>
                    <a:pt x="7934" y="1796"/>
                    <a:pt x="7926" y="1798"/>
                    <a:pt x="7918" y="1798"/>
                  </a:cubicBezTo>
                  <a:cubicBezTo>
                    <a:pt x="7906" y="1798"/>
                    <a:pt x="7895" y="1792"/>
                    <a:pt x="7883" y="1763"/>
                  </a:cubicBezTo>
                  <a:cubicBezTo>
                    <a:pt x="7799" y="1810"/>
                    <a:pt x="7704" y="1846"/>
                    <a:pt x="7621" y="1894"/>
                  </a:cubicBezTo>
                  <a:cubicBezTo>
                    <a:pt x="7615" y="1906"/>
                    <a:pt x="7618" y="1906"/>
                    <a:pt x="7622" y="1906"/>
                  </a:cubicBezTo>
                  <a:cubicBezTo>
                    <a:pt x="7627" y="1906"/>
                    <a:pt x="7633" y="1906"/>
                    <a:pt x="7633" y="1918"/>
                  </a:cubicBezTo>
                  <a:cubicBezTo>
                    <a:pt x="7629" y="1933"/>
                    <a:pt x="7625" y="1937"/>
                    <a:pt x="7621" y="1937"/>
                  </a:cubicBezTo>
                  <a:cubicBezTo>
                    <a:pt x="7616" y="1937"/>
                    <a:pt x="7611" y="1929"/>
                    <a:pt x="7606" y="1929"/>
                  </a:cubicBezTo>
                  <a:cubicBezTo>
                    <a:pt x="7603" y="1929"/>
                    <a:pt x="7600" y="1932"/>
                    <a:pt x="7597" y="1941"/>
                  </a:cubicBezTo>
                  <a:lnTo>
                    <a:pt x="7597" y="1906"/>
                  </a:lnTo>
                  <a:cubicBezTo>
                    <a:pt x="7573" y="1918"/>
                    <a:pt x="7561" y="1989"/>
                    <a:pt x="7549" y="2025"/>
                  </a:cubicBezTo>
                  <a:cubicBezTo>
                    <a:pt x="7537" y="1989"/>
                    <a:pt x="7525" y="2001"/>
                    <a:pt x="7537" y="1977"/>
                  </a:cubicBezTo>
                  <a:lnTo>
                    <a:pt x="7537" y="1977"/>
                  </a:lnTo>
                  <a:cubicBezTo>
                    <a:pt x="7537" y="1978"/>
                    <a:pt x="7536" y="1978"/>
                    <a:pt x="7535" y="1978"/>
                  </a:cubicBezTo>
                  <a:cubicBezTo>
                    <a:pt x="7520" y="1978"/>
                    <a:pt x="7460" y="1888"/>
                    <a:pt x="7445" y="1888"/>
                  </a:cubicBezTo>
                  <a:cubicBezTo>
                    <a:pt x="7443" y="1888"/>
                    <a:pt x="7442" y="1889"/>
                    <a:pt x="7442" y="1894"/>
                  </a:cubicBezTo>
                  <a:lnTo>
                    <a:pt x="7525" y="2013"/>
                  </a:lnTo>
                  <a:cubicBezTo>
                    <a:pt x="7525" y="2025"/>
                    <a:pt x="7502" y="2025"/>
                    <a:pt x="7514" y="2037"/>
                  </a:cubicBezTo>
                  <a:cubicBezTo>
                    <a:pt x="7490" y="2013"/>
                    <a:pt x="7466" y="1989"/>
                    <a:pt x="7454" y="1989"/>
                  </a:cubicBezTo>
                  <a:cubicBezTo>
                    <a:pt x="7430" y="1965"/>
                    <a:pt x="7454" y="1965"/>
                    <a:pt x="7466" y="1953"/>
                  </a:cubicBezTo>
                  <a:cubicBezTo>
                    <a:pt x="7442" y="1906"/>
                    <a:pt x="7418" y="1941"/>
                    <a:pt x="7406" y="1882"/>
                  </a:cubicBezTo>
                  <a:lnTo>
                    <a:pt x="7406" y="1882"/>
                  </a:lnTo>
                  <a:cubicBezTo>
                    <a:pt x="7383" y="1906"/>
                    <a:pt x="7418" y="1906"/>
                    <a:pt x="7418" y="1929"/>
                  </a:cubicBezTo>
                  <a:lnTo>
                    <a:pt x="7394" y="1929"/>
                  </a:lnTo>
                  <a:lnTo>
                    <a:pt x="7418" y="1941"/>
                  </a:lnTo>
                  <a:cubicBezTo>
                    <a:pt x="7409" y="1961"/>
                    <a:pt x="7422" y="1995"/>
                    <a:pt x="7403" y="1995"/>
                  </a:cubicBezTo>
                  <a:cubicBezTo>
                    <a:pt x="7398" y="1995"/>
                    <a:pt x="7392" y="1993"/>
                    <a:pt x="7383" y="1989"/>
                  </a:cubicBezTo>
                  <a:lnTo>
                    <a:pt x="7383" y="1989"/>
                  </a:lnTo>
                  <a:lnTo>
                    <a:pt x="7394" y="2060"/>
                  </a:lnTo>
                  <a:cubicBezTo>
                    <a:pt x="7386" y="2044"/>
                    <a:pt x="7381" y="2039"/>
                    <a:pt x="7377" y="2039"/>
                  </a:cubicBezTo>
                  <a:cubicBezTo>
                    <a:pt x="7371" y="2039"/>
                    <a:pt x="7368" y="2050"/>
                    <a:pt x="7363" y="2050"/>
                  </a:cubicBezTo>
                  <a:cubicBezTo>
                    <a:pt x="7361" y="2050"/>
                    <a:pt x="7360" y="2050"/>
                    <a:pt x="7359" y="2048"/>
                  </a:cubicBezTo>
                  <a:lnTo>
                    <a:pt x="7347" y="2025"/>
                  </a:lnTo>
                  <a:cubicBezTo>
                    <a:pt x="7343" y="2028"/>
                    <a:pt x="7340" y="2030"/>
                    <a:pt x="7336" y="2030"/>
                  </a:cubicBezTo>
                  <a:cubicBezTo>
                    <a:pt x="7328" y="2030"/>
                    <a:pt x="7320" y="2021"/>
                    <a:pt x="7311" y="2013"/>
                  </a:cubicBezTo>
                  <a:cubicBezTo>
                    <a:pt x="7305" y="1995"/>
                    <a:pt x="7308" y="1995"/>
                    <a:pt x="7311" y="1995"/>
                  </a:cubicBezTo>
                  <a:cubicBezTo>
                    <a:pt x="7314" y="1995"/>
                    <a:pt x="7317" y="1995"/>
                    <a:pt x="7311" y="1977"/>
                  </a:cubicBezTo>
                  <a:lnTo>
                    <a:pt x="7287" y="1977"/>
                  </a:lnTo>
                  <a:cubicBezTo>
                    <a:pt x="7299" y="2001"/>
                    <a:pt x="7299" y="2025"/>
                    <a:pt x="7323" y="2037"/>
                  </a:cubicBezTo>
                  <a:cubicBezTo>
                    <a:pt x="7323" y="2084"/>
                    <a:pt x="7335" y="2132"/>
                    <a:pt x="7299" y="2144"/>
                  </a:cubicBezTo>
                  <a:cubicBezTo>
                    <a:pt x="7263" y="2108"/>
                    <a:pt x="7299" y="2096"/>
                    <a:pt x="7275" y="2060"/>
                  </a:cubicBezTo>
                  <a:lnTo>
                    <a:pt x="7275" y="2060"/>
                  </a:lnTo>
                  <a:cubicBezTo>
                    <a:pt x="7228" y="2072"/>
                    <a:pt x="7287" y="2191"/>
                    <a:pt x="7252" y="2203"/>
                  </a:cubicBezTo>
                  <a:cubicBezTo>
                    <a:pt x="7216" y="2203"/>
                    <a:pt x="7240" y="2239"/>
                    <a:pt x="7216" y="2263"/>
                  </a:cubicBezTo>
                  <a:cubicBezTo>
                    <a:pt x="7204" y="2227"/>
                    <a:pt x="7180" y="2239"/>
                    <a:pt x="7156" y="2215"/>
                  </a:cubicBezTo>
                  <a:lnTo>
                    <a:pt x="7156" y="2179"/>
                  </a:lnTo>
                  <a:cubicBezTo>
                    <a:pt x="7151" y="2184"/>
                    <a:pt x="7146" y="2187"/>
                    <a:pt x="7142" y="2187"/>
                  </a:cubicBezTo>
                  <a:cubicBezTo>
                    <a:pt x="7136" y="2187"/>
                    <a:pt x="7130" y="2184"/>
                    <a:pt x="7125" y="2175"/>
                  </a:cubicBezTo>
                  <a:lnTo>
                    <a:pt x="7125" y="2175"/>
                  </a:lnTo>
                  <a:cubicBezTo>
                    <a:pt x="7139" y="2207"/>
                    <a:pt x="7108" y="2229"/>
                    <a:pt x="7097" y="2251"/>
                  </a:cubicBezTo>
                  <a:lnTo>
                    <a:pt x="7121" y="2287"/>
                  </a:lnTo>
                  <a:cubicBezTo>
                    <a:pt x="7109" y="2299"/>
                    <a:pt x="7097" y="2334"/>
                    <a:pt x="7073" y="2334"/>
                  </a:cubicBezTo>
                  <a:cubicBezTo>
                    <a:pt x="7061" y="2358"/>
                    <a:pt x="7085" y="2382"/>
                    <a:pt x="7085" y="2429"/>
                  </a:cubicBezTo>
                  <a:cubicBezTo>
                    <a:pt x="7061" y="2406"/>
                    <a:pt x="7037" y="2370"/>
                    <a:pt x="7025" y="2334"/>
                  </a:cubicBezTo>
                  <a:lnTo>
                    <a:pt x="7025" y="2334"/>
                  </a:lnTo>
                  <a:cubicBezTo>
                    <a:pt x="7029" y="2338"/>
                    <a:pt x="7032" y="2340"/>
                    <a:pt x="7035" y="2340"/>
                  </a:cubicBezTo>
                  <a:cubicBezTo>
                    <a:pt x="7040" y="2340"/>
                    <a:pt x="7045" y="2334"/>
                    <a:pt x="7061" y="2334"/>
                  </a:cubicBezTo>
                  <a:cubicBezTo>
                    <a:pt x="7073" y="2287"/>
                    <a:pt x="7061" y="2215"/>
                    <a:pt x="7097" y="2203"/>
                  </a:cubicBezTo>
                  <a:cubicBezTo>
                    <a:pt x="7090" y="2180"/>
                    <a:pt x="7086" y="2171"/>
                    <a:pt x="7083" y="2171"/>
                  </a:cubicBezTo>
                  <a:cubicBezTo>
                    <a:pt x="7076" y="2171"/>
                    <a:pt x="7075" y="2216"/>
                    <a:pt x="7055" y="2216"/>
                  </a:cubicBezTo>
                  <a:cubicBezTo>
                    <a:pt x="7053" y="2216"/>
                    <a:pt x="7051" y="2216"/>
                    <a:pt x="7049" y="2215"/>
                  </a:cubicBezTo>
                  <a:cubicBezTo>
                    <a:pt x="7049" y="2203"/>
                    <a:pt x="7049" y="2203"/>
                    <a:pt x="7049" y="2203"/>
                  </a:cubicBezTo>
                  <a:cubicBezTo>
                    <a:pt x="7049" y="2191"/>
                    <a:pt x="7061" y="2168"/>
                    <a:pt x="7037" y="2120"/>
                  </a:cubicBezTo>
                  <a:lnTo>
                    <a:pt x="7037" y="2120"/>
                  </a:lnTo>
                  <a:cubicBezTo>
                    <a:pt x="7026" y="2142"/>
                    <a:pt x="7065" y="2193"/>
                    <a:pt x="7036" y="2193"/>
                  </a:cubicBezTo>
                  <a:cubicBezTo>
                    <a:pt x="7033" y="2193"/>
                    <a:pt x="7030" y="2192"/>
                    <a:pt x="7025" y="2191"/>
                  </a:cubicBezTo>
                  <a:cubicBezTo>
                    <a:pt x="7025" y="2196"/>
                    <a:pt x="7023" y="2198"/>
                    <a:pt x="7020" y="2198"/>
                  </a:cubicBezTo>
                  <a:cubicBezTo>
                    <a:pt x="7008" y="2198"/>
                    <a:pt x="6975" y="2168"/>
                    <a:pt x="6966" y="2168"/>
                  </a:cubicBezTo>
                  <a:lnTo>
                    <a:pt x="6966" y="2168"/>
                  </a:lnTo>
                  <a:cubicBezTo>
                    <a:pt x="6966" y="2203"/>
                    <a:pt x="7002" y="2263"/>
                    <a:pt x="6966" y="2275"/>
                  </a:cubicBezTo>
                  <a:lnTo>
                    <a:pt x="6954" y="2227"/>
                  </a:lnTo>
                  <a:lnTo>
                    <a:pt x="6954" y="2227"/>
                  </a:lnTo>
                  <a:cubicBezTo>
                    <a:pt x="6930" y="2239"/>
                    <a:pt x="6978" y="2299"/>
                    <a:pt x="6954" y="2310"/>
                  </a:cubicBezTo>
                  <a:cubicBezTo>
                    <a:pt x="6964" y="2310"/>
                    <a:pt x="6966" y="2348"/>
                    <a:pt x="6983" y="2348"/>
                  </a:cubicBezTo>
                  <a:cubicBezTo>
                    <a:pt x="6985" y="2348"/>
                    <a:pt x="6987" y="2347"/>
                    <a:pt x="6990" y="2346"/>
                  </a:cubicBezTo>
                  <a:lnTo>
                    <a:pt x="6990" y="2346"/>
                  </a:lnTo>
                  <a:cubicBezTo>
                    <a:pt x="6990" y="2370"/>
                    <a:pt x="6978" y="2394"/>
                    <a:pt x="6954" y="2394"/>
                  </a:cubicBezTo>
                  <a:cubicBezTo>
                    <a:pt x="6954" y="2394"/>
                    <a:pt x="6954" y="2406"/>
                    <a:pt x="6966" y="2418"/>
                  </a:cubicBezTo>
                  <a:cubicBezTo>
                    <a:pt x="6971" y="2421"/>
                    <a:pt x="6975" y="2423"/>
                    <a:pt x="6978" y="2423"/>
                  </a:cubicBezTo>
                  <a:cubicBezTo>
                    <a:pt x="6991" y="2423"/>
                    <a:pt x="6987" y="2395"/>
                    <a:pt x="6998" y="2395"/>
                  </a:cubicBezTo>
                  <a:cubicBezTo>
                    <a:pt x="7001" y="2395"/>
                    <a:pt x="7006" y="2398"/>
                    <a:pt x="7013" y="2406"/>
                  </a:cubicBezTo>
                  <a:lnTo>
                    <a:pt x="7002" y="2358"/>
                  </a:lnTo>
                  <a:cubicBezTo>
                    <a:pt x="7025" y="2358"/>
                    <a:pt x="7049" y="2394"/>
                    <a:pt x="7049" y="2418"/>
                  </a:cubicBezTo>
                  <a:cubicBezTo>
                    <a:pt x="7049" y="2418"/>
                    <a:pt x="7049" y="2412"/>
                    <a:pt x="7053" y="2412"/>
                  </a:cubicBezTo>
                  <a:cubicBezTo>
                    <a:pt x="7054" y="2412"/>
                    <a:pt x="7057" y="2414"/>
                    <a:pt x="7061" y="2418"/>
                  </a:cubicBezTo>
                  <a:cubicBezTo>
                    <a:pt x="7078" y="2438"/>
                    <a:pt x="7078" y="2443"/>
                    <a:pt x="7074" y="2443"/>
                  </a:cubicBezTo>
                  <a:cubicBezTo>
                    <a:pt x="7070" y="2443"/>
                    <a:pt x="7062" y="2440"/>
                    <a:pt x="7057" y="2440"/>
                  </a:cubicBezTo>
                  <a:cubicBezTo>
                    <a:pt x="7051" y="2440"/>
                    <a:pt x="7049" y="2444"/>
                    <a:pt x="7061" y="2465"/>
                  </a:cubicBezTo>
                  <a:lnTo>
                    <a:pt x="7061" y="2453"/>
                  </a:lnTo>
                  <a:lnTo>
                    <a:pt x="7061" y="2453"/>
                  </a:lnTo>
                  <a:cubicBezTo>
                    <a:pt x="7097" y="2489"/>
                    <a:pt x="7061" y="2501"/>
                    <a:pt x="7049" y="2513"/>
                  </a:cubicBezTo>
                  <a:cubicBezTo>
                    <a:pt x="7025" y="2501"/>
                    <a:pt x="7002" y="2501"/>
                    <a:pt x="6978" y="2477"/>
                  </a:cubicBezTo>
                  <a:lnTo>
                    <a:pt x="6990" y="2441"/>
                  </a:lnTo>
                  <a:cubicBezTo>
                    <a:pt x="6987" y="2440"/>
                    <a:pt x="6985" y="2439"/>
                    <a:pt x="6983" y="2439"/>
                  </a:cubicBezTo>
                  <a:cubicBezTo>
                    <a:pt x="6968" y="2439"/>
                    <a:pt x="6976" y="2478"/>
                    <a:pt x="6966" y="2489"/>
                  </a:cubicBezTo>
                  <a:cubicBezTo>
                    <a:pt x="6954" y="2477"/>
                    <a:pt x="6954" y="2477"/>
                    <a:pt x="6954" y="2477"/>
                  </a:cubicBezTo>
                  <a:cubicBezTo>
                    <a:pt x="6954" y="2477"/>
                    <a:pt x="6954" y="2477"/>
                    <a:pt x="6954" y="2489"/>
                  </a:cubicBezTo>
                  <a:cubicBezTo>
                    <a:pt x="6954" y="2489"/>
                    <a:pt x="6954" y="2477"/>
                    <a:pt x="6942" y="2477"/>
                  </a:cubicBezTo>
                  <a:cubicBezTo>
                    <a:pt x="6930" y="2477"/>
                    <a:pt x="6930" y="2513"/>
                    <a:pt x="6906" y="2513"/>
                  </a:cubicBezTo>
                  <a:lnTo>
                    <a:pt x="6930" y="2537"/>
                  </a:lnTo>
                  <a:lnTo>
                    <a:pt x="6918" y="2513"/>
                  </a:lnTo>
                  <a:cubicBezTo>
                    <a:pt x="6930" y="2513"/>
                    <a:pt x="6954" y="2525"/>
                    <a:pt x="6966" y="2549"/>
                  </a:cubicBezTo>
                  <a:cubicBezTo>
                    <a:pt x="6963" y="2557"/>
                    <a:pt x="6959" y="2560"/>
                    <a:pt x="6953" y="2560"/>
                  </a:cubicBezTo>
                  <a:cubicBezTo>
                    <a:pt x="6934" y="2560"/>
                    <a:pt x="6904" y="2522"/>
                    <a:pt x="6894" y="2513"/>
                  </a:cubicBezTo>
                  <a:cubicBezTo>
                    <a:pt x="6879" y="2481"/>
                    <a:pt x="6894" y="2481"/>
                    <a:pt x="6907" y="2481"/>
                  </a:cubicBezTo>
                  <a:lnTo>
                    <a:pt x="6907" y="2481"/>
                  </a:lnTo>
                  <a:cubicBezTo>
                    <a:pt x="6913" y="2481"/>
                    <a:pt x="6918" y="2481"/>
                    <a:pt x="6918" y="2477"/>
                  </a:cubicBezTo>
                  <a:cubicBezTo>
                    <a:pt x="6906" y="2460"/>
                    <a:pt x="6899" y="2455"/>
                    <a:pt x="6894" y="2455"/>
                  </a:cubicBezTo>
                  <a:cubicBezTo>
                    <a:pt x="6885" y="2455"/>
                    <a:pt x="6880" y="2467"/>
                    <a:pt x="6861" y="2467"/>
                  </a:cubicBezTo>
                  <a:cubicBezTo>
                    <a:pt x="6857" y="2467"/>
                    <a:pt x="6852" y="2467"/>
                    <a:pt x="6847" y="2465"/>
                  </a:cubicBezTo>
                  <a:cubicBezTo>
                    <a:pt x="6823" y="2418"/>
                    <a:pt x="6871" y="2453"/>
                    <a:pt x="6847" y="2406"/>
                  </a:cubicBezTo>
                  <a:cubicBezTo>
                    <a:pt x="6823" y="2406"/>
                    <a:pt x="6847" y="2441"/>
                    <a:pt x="6811" y="2453"/>
                  </a:cubicBezTo>
                  <a:cubicBezTo>
                    <a:pt x="6799" y="2429"/>
                    <a:pt x="6823" y="2406"/>
                    <a:pt x="6799" y="2382"/>
                  </a:cubicBezTo>
                  <a:lnTo>
                    <a:pt x="6777" y="2382"/>
                  </a:lnTo>
                  <a:cubicBezTo>
                    <a:pt x="6778" y="2386"/>
                    <a:pt x="6777" y="2390"/>
                    <a:pt x="6775" y="2394"/>
                  </a:cubicBezTo>
                  <a:lnTo>
                    <a:pt x="6752" y="2394"/>
                  </a:lnTo>
                  <a:cubicBezTo>
                    <a:pt x="6728" y="2382"/>
                    <a:pt x="6740" y="2334"/>
                    <a:pt x="6716" y="2322"/>
                  </a:cubicBezTo>
                  <a:lnTo>
                    <a:pt x="6704" y="2358"/>
                  </a:lnTo>
                  <a:cubicBezTo>
                    <a:pt x="6716" y="2370"/>
                    <a:pt x="6728" y="2370"/>
                    <a:pt x="6740" y="2394"/>
                  </a:cubicBezTo>
                  <a:cubicBezTo>
                    <a:pt x="6738" y="2393"/>
                    <a:pt x="6736" y="2392"/>
                    <a:pt x="6735" y="2392"/>
                  </a:cubicBezTo>
                  <a:cubicBezTo>
                    <a:pt x="6721" y="2392"/>
                    <a:pt x="6752" y="2456"/>
                    <a:pt x="6752" y="2489"/>
                  </a:cubicBezTo>
                  <a:cubicBezTo>
                    <a:pt x="6740" y="2489"/>
                    <a:pt x="6728" y="2489"/>
                    <a:pt x="6716" y="2477"/>
                  </a:cubicBezTo>
                  <a:cubicBezTo>
                    <a:pt x="6716" y="2537"/>
                    <a:pt x="6692" y="2560"/>
                    <a:pt x="6692" y="2620"/>
                  </a:cubicBezTo>
                  <a:cubicBezTo>
                    <a:pt x="6692" y="2572"/>
                    <a:pt x="6656" y="2572"/>
                    <a:pt x="6632" y="2549"/>
                  </a:cubicBezTo>
                  <a:cubicBezTo>
                    <a:pt x="6644" y="2537"/>
                    <a:pt x="6621" y="2489"/>
                    <a:pt x="6597" y="2465"/>
                  </a:cubicBezTo>
                  <a:lnTo>
                    <a:pt x="6597" y="2465"/>
                  </a:lnTo>
                  <a:cubicBezTo>
                    <a:pt x="6585" y="2477"/>
                    <a:pt x="6609" y="2525"/>
                    <a:pt x="6632" y="2537"/>
                  </a:cubicBezTo>
                  <a:cubicBezTo>
                    <a:pt x="6602" y="2537"/>
                    <a:pt x="6624" y="2563"/>
                    <a:pt x="6608" y="2563"/>
                  </a:cubicBezTo>
                  <a:cubicBezTo>
                    <a:pt x="6605" y="2563"/>
                    <a:pt x="6602" y="2562"/>
                    <a:pt x="6597" y="2560"/>
                  </a:cubicBezTo>
                  <a:cubicBezTo>
                    <a:pt x="6585" y="2549"/>
                    <a:pt x="6573" y="2513"/>
                    <a:pt x="6561" y="2501"/>
                  </a:cubicBezTo>
                  <a:lnTo>
                    <a:pt x="6561" y="2501"/>
                  </a:lnTo>
                  <a:cubicBezTo>
                    <a:pt x="6537" y="2513"/>
                    <a:pt x="6597" y="2560"/>
                    <a:pt x="6561" y="2560"/>
                  </a:cubicBezTo>
                  <a:cubicBezTo>
                    <a:pt x="6561" y="2560"/>
                    <a:pt x="6561" y="2549"/>
                    <a:pt x="6549" y="2549"/>
                  </a:cubicBezTo>
                  <a:cubicBezTo>
                    <a:pt x="6537" y="2549"/>
                    <a:pt x="6537" y="2572"/>
                    <a:pt x="6549" y="2596"/>
                  </a:cubicBezTo>
                  <a:cubicBezTo>
                    <a:pt x="6537" y="2585"/>
                    <a:pt x="6529" y="2581"/>
                    <a:pt x="6523" y="2581"/>
                  </a:cubicBezTo>
                  <a:cubicBezTo>
                    <a:pt x="6512" y="2581"/>
                    <a:pt x="6507" y="2595"/>
                    <a:pt x="6499" y="2595"/>
                  </a:cubicBezTo>
                  <a:cubicBezTo>
                    <a:pt x="6494" y="2595"/>
                    <a:pt x="6488" y="2589"/>
                    <a:pt x="6478" y="2572"/>
                  </a:cubicBezTo>
                  <a:lnTo>
                    <a:pt x="6478" y="2572"/>
                  </a:lnTo>
                  <a:cubicBezTo>
                    <a:pt x="6466" y="2608"/>
                    <a:pt x="6513" y="2596"/>
                    <a:pt x="6513" y="2620"/>
                  </a:cubicBezTo>
                  <a:cubicBezTo>
                    <a:pt x="6521" y="2643"/>
                    <a:pt x="6509" y="2651"/>
                    <a:pt x="6497" y="2651"/>
                  </a:cubicBezTo>
                  <a:cubicBezTo>
                    <a:pt x="6490" y="2651"/>
                    <a:pt x="6482" y="2648"/>
                    <a:pt x="6478" y="2644"/>
                  </a:cubicBezTo>
                  <a:cubicBezTo>
                    <a:pt x="6478" y="2644"/>
                    <a:pt x="6478" y="2620"/>
                    <a:pt x="6490" y="2620"/>
                  </a:cubicBezTo>
                  <a:lnTo>
                    <a:pt x="6454" y="2596"/>
                  </a:lnTo>
                  <a:cubicBezTo>
                    <a:pt x="6398" y="2596"/>
                    <a:pt x="6479" y="2681"/>
                    <a:pt x="6449" y="2681"/>
                  </a:cubicBezTo>
                  <a:cubicBezTo>
                    <a:pt x="6447" y="2681"/>
                    <a:pt x="6445" y="2680"/>
                    <a:pt x="6442" y="2680"/>
                  </a:cubicBezTo>
                  <a:cubicBezTo>
                    <a:pt x="6442" y="2656"/>
                    <a:pt x="6418" y="2656"/>
                    <a:pt x="6406" y="2620"/>
                  </a:cubicBezTo>
                  <a:lnTo>
                    <a:pt x="6406" y="2620"/>
                  </a:lnTo>
                  <a:cubicBezTo>
                    <a:pt x="6406" y="2632"/>
                    <a:pt x="6382" y="2644"/>
                    <a:pt x="6418" y="2656"/>
                  </a:cubicBezTo>
                  <a:cubicBezTo>
                    <a:pt x="6406" y="2668"/>
                    <a:pt x="6382" y="2668"/>
                    <a:pt x="6371" y="2668"/>
                  </a:cubicBezTo>
                  <a:cubicBezTo>
                    <a:pt x="6371" y="2691"/>
                    <a:pt x="6371" y="2703"/>
                    <a:pt x="6382" y="2739"/>
                  </a:cubicBezTo>
                  <a:cubicBezTo>
                    <a:pt x="6378" y="2741"/>
                    <a:pt x="6372" y="2742"/>
                    <a:pt x="6367" y="2742"/>
                  </a:cubicBezTo>
                  <a:cubicBezTo>
                    <a:pt x="6345" y="2742"/>
                    <a:pt x="6321" y="2727"/>
                    <a:pt x="6311" y="2727"/>
                  </a:cubicBezTo>
                  <a:cubicBezTo>
                    <a:pt x="6287" y="2775"/>
                    <a:pt x="6228" y="2763"/>
                    <a:pt x="6204" y="2822"/>
                  </a:cubicBezTo>
                  <a:lnTo>
                    <a:pt x="6216" y="2822"/>
                  </a:lnTo>
                  <a:cubicBezTo>
                    <a:pt x="6180" y="2834"/>
                    <a:pt x="6263" y="2858"/>
                    <a:pt x="6228" y="2882"/>
                  </a:cubicBezTo>
                  <a:cubicBezTo>
                    <a:pt x="6216" y="2858"/>
                    <a:pt x="6207" y="2855"/>
                    <a:pt x="6196" y="2855"/>
                  </a:cubicBezTo>
                  <a:cubicBezTo>
                    <a:pt x="6193" y="2855"/>
                    <a:pt x="6189" y="2855"/>
                    <a:pt x="6185" y="2855"/>
                  </a:cubicBezTo>
                  <a:cubicBezTo>
                    <a:pt x="6177" y="2855"/>
                    <a:pt x="6168" y="2854"/>
                    <a:pt x="6156" y="2846"/>
                  </a:cubicBezTo>
                  <a:cubicBezTo>
                    <a:pt x="6109" y="2858"/>
                    <a:pt x="6120" y="2941"/>
                    <a:pt x="6061" y="2941"/>
                  </a:cubicBezTo>
                  <a:cubicBezTo>
                    <a:pt x="6061" y="2930"/>
                    <a:pt x="6049" y="2918"/>
                    <a:pt x="6061" y="2906"/>
                  </a:cubicBezTo>
                  <a:lnTo>
                    <a:pt x="6061" y="2906"/>
                  </a:lnTo>
                  <a:cubicBezTo>
                    <a:pt x="6013" y="2918"/>
                    <a:pt x="6001" y="2941"/>
                    <a:pt x="5978" y="2965"/>
                  </a:cubicBezTo>
                  <a:lnTo>
                    <a:pt x="5978" y="2953"/>
                  </a:lnTo>
                  <a:cubicBezTo>
                    <a:pt x="5906" y="2953"/>
                    <a:pt x="5906" y="3025"/>
                    <a:pt x="5882" y="3072"/>
                  </a:cubicBezTo>
                  <a:cubicBezTo>
                    <a:pt x="5882" y="3061"/>
                    <a:pt x="5870" y="3049"/>
                    <a:pt x="5859" y="3037"/>
                  </a:cubicBezTo>
                  <a:cubicBezTo>
                    <a:pt x="5835" y="3049"/>
                    <a:pt x="5799" y="3072"/>
                    <a:pt x="5823" y="3120"/>
                  </a:cubicBezTo>
                  <a:cubicBezTo>
                    <a:pt x="5814" y="3118"/>
                    <a:pt x="5808" y="3118"/>
                    <a:pt x="5804" y="3118"/>
                  </a:cubicBezTo>
                  <a:cubicBezTo>
                    <a:pt x="5782" y="3118"/>
                    <a:pt x="5802" y="3134"/>
                    <a:pt x="5775" y="3134"/>
                  </a:cubicBezTo>
                  <a:cubicBezTo>
                    <a:pt x="5769" y="3134"/>
                    <a:pt x="5762" y="3134"/>
                    <a:pt x="5751" y="3132"/>
                  </a:cubicBezTo>
                  <a:cubicBezTo>
                    <a:pt x="5751" y="3132"/>
                    <a:pt x="5751" y="3132"/>
                    <a:pt x="5751" y="3120"/>
                  </a:cubicBezTo>
                  <a:cubicBezTo>
                    <a:pt x="5728" y="3120"/>
                    <a:pt x="5716" y="3132"/>
                    <a:pt x="5704" y="3144"/>
                  </a:cubicBezTo>
                  <a:cubicBezTo>
                    <a:pt x="5692" y="3203"/>
                    <a:pt x="5739" y="3263"/>
                    <a:pt x="5692" y="3287"/>
                  </a:cubicBezTo>
                  <a:cubicBezTo>
                    <a:pt x="5632" y="3227"/>
                    <a:pt x="5692" y="3251"/>
                    <a:pt x="5656" y="3203"/>
                  </a:cubicBezTo>
                  <a:lnTo>
                    <a:pt x="5656" y="3203"/>
                  </a:lnTo>
                  <a:cubicBezTo>
                    <a:pt x="5656" y="3215"/>
                    <a:pt x="5656" y="3239"/>
                    <a:pt x="5632" y="3239"/>
                  </a:cubicBezTo>
                  <a:cubicBezTo>
                    <a:pt x="5620" y="3203"/>
                    <a:pt x="5620" y="3215"/>
                    <a:pt x="5609" y="3191"/>
                  </a:cubicBezTo>
                  <a:lnTo>
                    <a:pt x="5609" y="3191"/>
                  </a:lnTo>
                  <a:cubicBezTo>
                    <a:pt x="5586" y="3191"/>
                    <a:pt x="5627" y="3276"/>
                    <a:pt x="5632" y="3276"/>
                  </a:cubicBezTo>
                  <a:cubicBezTo>
                    <a:pt x="5632" y="3276"/>
                    <a:pt x="5632" y="3276"/>
                    <a:pt x="5632" y="3275"/>
                  </a:cubicBezTo>
                  <a:cubicBezTo>
                    <a:pt x="5644" y="3287"/>
                    <a:pt x="5644" y="3287"/>
                    <a:pt x="5656" y="3287"/>
                  </a:cubicBezTo>
                  <a:cubicBezTo>
                    <a:pt x="5680" y="3322"/>
                    <a:pt x="5620" y="3322"/>
                    <a:pt x="5620" y="3346"/>
                  </a:cubicBezTo>
                  <a:cubicBezTo>
                    <a:pt x="5620" y="3346"/>
                    <a:pt x="5626" y="3344"/>
                    <a:pt x="5634" y="3344"/>
                  </a:cubicBezTo>
                  <a:cubicBezTo>
                    <a:pt x="5645" y="3344"/>
                    <a:pt x="5661" y="3349"/>
                    <a:pt x="5668" y="3370"/>
                  </a:cubicBezTo>
                  <a:cubicBezTo>
                    <a:pt x="5644" y="3382"/>
                    <a:pt x="5692" y="3442"/>
                    <a:pt x="5692" y="3477"/>
                  </a:cubicBezTo>
                  <a:cubicBezTo>
                    <a:pt x="5644" y="3477"/>
                    <a:pt x="5656" y="3418"/>
                    <a:pt x="5620" y="3382"/>
                  </a:cubicBezTo>
                  <a:cubicBezTo>
                    <a:pt x="5597" y="3382"/>
                    <a:pt x="5561" y="3358"/>
                    <a:pt x="5549" y="3334"/>
                  </a:cubicBezTo>
                  <a:cubicBezTo>
                    <a:pt x="5525" y="3346"/>
                    <a:pt x="5549" y="3394"/>
                    <a:pt x="5537" y="3418"/>
                  </a:cubicBezTo>
                  <a:lnTo>
                    <a:pt x="5525" y="3406"/>
                  </a:lnTo>
                  <a:lnTo>
                    <a:pt x="5525" y="3406"/>
                  </a:lnTo>
                  <a:cubicBezTo>
                    <a:pt x="5513" y="3430"/>
                    <a:pt x="5537" y="3501"/>
                    <a:pt x="5489" y="3501"/>
                  </a:cubicBezTo>
                  <a:lnTo>
                    <a:pt x="5513" y="3513"/>
                  </a:lnTo>
                  <a:cubicBezTo>
                    <a:pt x="5525" y="3513"/>
                    <a:pt x="5501" y="3525"/>
                    <a:pt x="5525" y="3561"/>
                  </a:cubicBezTo>
                  <a:cubicBezTo>
                    <a:pt x="5504" y="3540"/>
                    <a:pt x="5483" y="3537"/>
                    <a:pt x="5470" y="3521"/>
                  </a:cubicBezTo>
                  <a:lnTo>
                    <a:pt x="5470" y="3521"/>
                  </a:lnTo>
                  <a:cubicBezTo>
                    <a:pt x="5509" y="3586"/>
                    <a:pt x="5455" y="3610"/>
                    <a:pt x="5501" y="3668"/>
                  </a:cubicBezTo>
                  <a:cubicBezTo>
                    <a:pt x="5478" y="3668"/>
                    <a:pt x="5454" y="3632"/>
                    <a:pt x="5442" y="3620"/>
                  </a:cubicBezTo>
                  <a:cubicBezTo>
                    <a:pt x="5466" y="3608"/>
                    <a:pt x="5478" y="3620"/>
                    <a:pt x="5466" y="3584"/>
                  </a:cubicBezTo>
                  <a:lnTo>
                    <a:pt x="5466" y="3584"/>
                  </a:lnTo>
                  <a:cubicBezTo>
                    <a:pt x="5460" y="3590"/>
                    <a:pt x="5451" y="3593"/>
                    <a:pt x="5442" y="3593"/>
                  </a:cubicBezTo>
                  <a:cubicBezTo>
                    <a:pt x="5433" y="3593"/>
                    <a:pt x="5424" y="3590"/>
                    <a:pt x="5418" y="3584"/>
                  </a:cubicBezTo>
                  <a:lnTo>
                    <a:pt x="5418" y="3584"/>
                  </a:lnTo>
                  <a:cubicBezTo>
                    <a:pt x="5442" y="3632"/>
                    <a:pt x="5430" y="3680"/>
                    <a:pt x="5466" y="3715"/>
                  </a:cubicBezTo>
                  <a:cubicBezTo>
                    <a:pt x="5430" y="3703"/>
                    <a:pt x="5418" y="3703"/>
                    <a:pt x="5382" y="3680"/>
                  </a:cubicBezTo>
                  <a:lnTo>
                    <a:pt x="5382" y="3680"/>
                  </a:lnTo>
                  <a:cubicBezTo>
                    <a:pt x="5382" y="3715"/>
                    <a:pt x="5442" y="3727"/>
                    <a:pt x="5466" y="3751"/>
                  </a:cubicBezTo>
                  <a:cubicBezTo>
                    <a:pt x="5454" y="3751"/>
                    <a:pt x="5442" y="3751"/>
                    <a:pt x="5430" y="3763"/>
                  </a:cubicBezTo>
                  <a:cubicBezTo>
                    <a:pt x="5430" y="3755"/>
                    <a:pt x="5424" y="3746"/>
                    <a:pt x="5416" y="3746"/>
                  </a:cubicBezTo>
                  <a:cubicBezTo>
                    <a:pt x="5413" y="3746"/>
                    <a:pt x="5410" y="3748"/>
                    <a:pt x="5406" y="3751"/>
                  </a:cubicBezTo>
                  <a:lnTo>
                    <a:pt x="5406" y="3739"/>
                  </a:lnTo>
                  <a:cubicBezTo>
                    <a:pt x="5389" y="3732"/>
                    <a:pt x="5378" y="3729"/>
                    <a:pt x="5373" y="3729"/>
                  </a:cubicBezTo>
                  <a:cubicBezTo>
                    <a:pt x="5361" y="3729"/>
                    <a:pt x="5377" y="3746"/>
                    <a:pt x="5394" y="3763"/>
                  </a:cubicBezTo>
                  <a:cubicBezTo>
                    <a:pt x="5382" y="3763"/>
                    <a:pt x="5370" y="3775"/>
                    <a:pt x="5370" y="3775"/>
                  </a:cubicBezTo>
                  <a:cubicBezTo>
                    <a:pt x="5358" y="3775"/>
                    <a:pt x="5358" y="3787"/>
                    <a:pt x="5370" y="3787"/>
                  </a:cubicBezTo>
                  <a:lnTo>
                    <a:pt x="5239" y="3787"/>
                  </a:lnTo>
                  <a:cubicBezTo>
                    <a:pt x="5180" y="3811"/>
                    <a:pt x="5120" y="3834"/>
                    <a:pt x="5097" y="3858"/>
                  </a:cubicBezTo>
                  <a:cubicBezTo>
                    <a:pt x="5078" y="3861"/>
                    <a:pt x="5061" y="3861"/>
                    <a:pt x="5045" y="3861"/>
                  </a:cubicBezTo>
                  <a:cubicBezTo>
                    <a:pt x="4975" y="3861"/>
                    <a:pt x="4921" y="3844"/>
                    <a:pt x="4882" y="3834"/>
                  </a:cubicBezTo>
                  <a:cubicBezTo>
                    <a:pt x="4704" y="3906"/>
                    <a:pt x="4525" y="3882"/>
                    <a:pt x="4335" y="3977"/>
                  </a:cubicBezTo>
                  <a:lnTo>
                    <a:pt x="4346" y="3977"/>
                  </a:lnTo>
                  <a:cubicBezTo>
                    <a:pt x="4204" y="4013"/>
                    <a:pt x="4430" y="4013"/>
                    <a:pt x="4275" y="4061"/>
                  </a:cubicBezTo>
                  <a:cubicBezTo>
                    <a:pt x="4280" y="4036"/>
                    <a:pt x="4265" y="4030"/>
                    <a:pt x="4242" y="4030"/>
                  </a:cubicBezTo>
                  <a:cubicBezTo>
                    <a:pt x="4215" y="4030"/>
                    <a:pt x="4176" y="4039"/>
                    <a:pt x="4143" y="4039"/>
                  </a:cubicBezTo>
                  <a:cubicBezTo>
                    <a:pt x="4135" y="4039"/>
                    <a:pt x="4127" y="4038"/>
                    <a:pt x="4120" y="4037"/>
                  </a:cubicBezTo>
                  <a:cubicBezTo>
                    <a:pt x="3918" y="4061"/>
                    <a:pt x="3811" y="4192"/>
                    <a:pt x="3620" y="4215"/>
                  </a:cubicBezTo>
                  <a:cubicBezTo>
                    <a:pt x="3620" y="4204"/>
                    <a:pt x="3620" y="4180"/>
                    <a:pt x="3656" y="4168"/>
                  </a:cubicBezTo>
                  <a:lnTo>
                    <a:pt x="3656" y="4168"/>
                  </a:lnTo>
                  <a:cubicBezTo>
                    <a:pt x="3525" y="4204"/>
                    <a:pt x="3418" y="4263"/>
                    <a:pt x="3299" y="4311"/>
                  </a:cubicBezTo>
                  <a:lnTo>
                    <a:pt x="3311" y="4299"/>
                  </a:lnTo>
                  <a:lnTo>
                    <a:pt x="3311" y="4299"/>
                  </a:lnTo>
                  <a:cubicBezTo>
                    <a:pt x="3108" y="4346"/>
                    <a:pt x="2965" y="4477"/>
                    <a:pt x="2787" y="4596"/>
                  </a:cubicBezTo>
                  <a:cubicBezTo>
                    <a:pt x="2799" y="4585"/>
                    <a:pt x="2787" y="4561"/>
                    <a:pt x="2799" y="4549"/>
                  </a:cubicBezTo>
                  <a:lnTo>
                    <a:pt x="2799" y="4549"/>
                  </a:lnTo>
                  <a:cubicBezTo>
                    <a:pt x="2703" y="4585"/>
                    <a:pt x="2549" y="4668"/>
                    <a:pt x="2513" y="4751"/>
                  </a:cubicBezTo>
                  <a:cubicBezTo>
                    <a:pt x="2382" y="4763"/>
                    <a:pt x="2453" y="4799"/>
                    <a:pt x="2287" y="4846"/>
                  </a:cubicBezTo>
                  <a:cubicBezTo>
                    <a:pt x="2275" y="4846"/>
                    <a:pt x="2299" y="4835"/>
                    <a:pt x="2299" y="4823"/>
                  </a:cubicBezTo>
                  <a:lnTo>
                    <a:pt x="2299" y="4823"/>
                  </a:lnTo>
                  <a:cubicBezTo>
                    <a:pt x="2227" y="4858"/>
                    <a:pt x="2180" y="4894"/>
                    <a:pt x="2120" y="4930"/>
                  </a:cubicBezTo>
                  <a:cubicBezTo>
                    <a:pt x="1989" y="5061"/>
                    <a:pt x="2001" y="5144"/>
                    <a:pt x="1822" y="5251"/>
                  </a:cubicBezTo>
                  <a:cubicBezTo>
                    <a:pt x="1763" y="5204"/>
                    <a:pt x="1918" y="5168"/>
                    <a:pt x="1882" y="5108"/>
                  </a:cubicBezTo>
                  <a:lnTo>
                    <a:pt x="1882" y="5108"/>
                  </a:lnTo>
                  <a:cubicBezTo>
                    <a:pt x="1858" y="5144"/>
                    <a:pt x="1834" y="5180"/>
                    <a:pt x="1775" y="5204"/>
                  </a:cubicBezTo>
                  <a:cubicBezTo>
                    <a:pt x="1787" y="5156"/>
                    <a:pt x="1775" y="5180"/>
                    <a:pt x="1775" y="5144"/>
                  </a:cubicBezTo>
                  <a:cubicBezTo>
                    <a:pt x="1729" y="5156"/>
                    <a:pt x="1694" y="5311"/>
                    <a:pt x="1691" y="5311"/>
                  </a:cubicBezTo>
                  <a:cubicBezTo>
                    <a:pt x="1691" y="5311"/>
                    <a:pt x="1691" y="5311"/>
                    <a:pt x="1691" y="5311"/>
                  </a:cubicBezTo>
                  <a:lnTo>
                    <a:pt x="1691" y="5311"/>
                  </a:lnTo>
                  <a:cubicBezTo>
                    <a:pt x="1691" y="5320"/>
                    <a:pt x="1695" y="5324"/>
                    <a:pt x="1700" y="5324"/>
                  </a:cubicBezTo>
                  <a:cubicBezTo>
                    <a:pt x="1710" y="5324"/>
                    <a:pt x="1724" y="5314"/>
                    <a:pt x="1739" y="5299"/>
                  </a:cubicBezTo>
                  <a:lnTo>
                    <a:pt x="1739" y="5299"/>
                  </a:lnTo>
                  <a:cubicBezTo>
                    <a:pt x="1739" y="5370"/>
                    <a:pt x="1584" y="5430"/>
                    <a:pt x="1525" y="5513"/>
                  </a:cubicBezTo>
                  <a:cubicBezTo>
                    <a:pt x="1541" y="5497"/>
                    <a:pt x="1591" y="5464"/>
                    <a:pt x="1617" y="5464"/>
                  </a:cubicBezTo>
                  <a:cubicBezTo>
                    <a:pt x="1629" y="5464"/>
                    <a:pt x="1636" y="5471"/>
                    <a:pt x="1632" y="5489"/>
                  </a:cubicBezTo>
                  <a:cubicBezTo>
                    <a:pt x="1525" y="5561"/>
                    <a:pt x="1537" y="5644"/>
                    <a:pt x="1501" y="5728"/>
                  </a:cubicBezTo>
                  <a:cubicBezTo>
                    <a:pt x="1483" y="5736"/>
                    <a:pt x="1471" y="5740"/>
                    <a:pt x="1463" y="5740"/>
                  </a:cubicBezTo>
                  <a:cubicBezTo>
                    <a:pt x="1417" y="5740"/>
                    <a:pt x="1506" y="5617"/>
                    <a:pt x="1465" y="5597"/>
                  </a:cubicBezTo>
                  <a:cubicBezTo>
                    <a:pt x="1441" y="5597"/>
                    <a:pt x="1370" y="5597"/>
                    <a:pt x="1394" y="5549"/>
                  </a:cubicBezTo>
                  <a:lnTo>
                    <a:pt x="1394" y="5549"/>
                  </a:lnTo>
                  <a:cubicBezTo>
                    <a:pt x="1298" y="5620"/>
                    <a:pt x="1275" y="5704"/>
                    <a:pt x="1215" y="5787"/>
                  </a:cubicBezTo>
                  <a:lnTo>
                    <a:pt x="1203" y="5775"/>
                  </a:lnTo>
                  <a:cubicBezTo>
                    <a:pt x="1120" y="5870"/>
                    <a:pt x="1060" y="6025"/>
                    <a:pt x="965" y="6097"/>
                  </a:cubicBezTo>
                  <a:lnTo>
                    <a:pt x="1025" y="6061"/>
                  </a:lnTo>
                  <a:lnTo>
                    <a:pt x="1025" y="6061"/>
                  </a:lnTo>
                  <a:cubicBezTo>
                    <a:pt x="1013" y="6085"/>
                    <a:pt x="965" y="6132"/>
                    <a:pt x="965" y="6180"/>
                  </a:cubicBezTo>
                  <a:cubicBezTo>
                    <a:pt x="960" y="6175"/>
                    <a:pt x="952" y="6173"/>
                    <a:pt x="944" y="6173"/>
                  </a:cubicBezTo>
                  <a:cubicBezTo>
                    <a:pt x="925" y="6173"/>
                    <a:pt x="901" y="6182"/>
                    <a:pt x="885" y="6182"/>
                  </a:cubicBezTo>
                  <a:cubicBezTo>
                    <a:pt x="879" y="6182"/>
                    <a:pt x="874" y="6180"/>
                    <a:pt x="871" y="6175"/>
                  </a:cubicBezTo>
                  <a:lnTo>
                    <a:pt x="871" y="6175"/>
                  </a:lnTo>
                  <a:cubicBezTo>
                    <a:pt x="885" y="6272"/>
                    <a:pt x="716" y="6444"/>
                    <a:pt x="739" y="6537"/>
                  </a:cubicBezTo>
                  <a:cubicBezTo>
                    <a:pt x="732" y="6539"/>
                    <a:pt x="727" y="6539"/>
                    <a:pt x="722" y="6539"/>
                  </a:cubicBezTo>
                  <a:cubicBezTo>
                    <a:pt x="691" y="6539"/>
                    <a:pt x="690" y="6510"/>
                    <a:pt x="679" y="6490"/>
                  </a:cubicBezTo>
                  <a:cubicBezTo>
                    <a:pt x="739" y="6430"/>
                    <a:pt x="775" y="6418"/>
                    <a:pt x="775" y="6359"/>
                  </a:cubicBezTo>
                  <a:lnTo>
                    <a:pt x="775" y="6359"/>
                  </a:lnTo>
                  <a:cubicBezTo>
                    <a:pt x="735" y="6408"/>
                    <a:pt x="695" y="6433"/>
                    <a:pt x="676" y="6433"/>
                  </a:cubicBezTo>
                  <a:cubicBezTo>
                    <a:pt x="672" y="6433"/>
                    <a:pt x="669" y="6432"/>
                    <a:pt x="667" y="6430"/>
                  </a:cubicBezTo>
                  <a:cubicBezTo>
                    <a:pt x="667" y="6513"/>
                    <a:pt x="584" y="6668"/>
                    <a:pt x="596" y="6716"/>
                  </a:cubicBezTo>
                  <a:cubicBezTo>
                    <a:pt x="565" y="6739"/>
                    <a:pt x="539" y="6757"/>
                    <a:pt x="518" y="6757"/>
                  </a:cubicBezTo>
                  <a:cubicBezTo>
                    <a:pt x="507" y="6757"/>
                    <a:pt x="497" y="6752"/>
                    <a:pt x="489" y="6740"/>
                  </a:cubicBezTo>
                  <a:lnTo>
                    <a:pt x="489" y="6740"/>
                  </a:lnTo>
                  <a:cubicBezTo>
                    <a:pt x="443" y="6822"/>
                    <a:pt x="467" y="6831"/>
                    <a:pt x="499" y="6831"/>
                  </a:cubicBezTo>
                  <a:cubicBezTo>
                    <a:pt x="508" y="6831"/>
                    <a:pt x="517" y="6830"/>
                    <a:pt x="526" y="6830"/>
                  </a:cubicBezTo>
                  <a:cubicBezTo>
                    <a:pt x="557" y="6830"/>
                    <a:pt x="576" y="6840"/>
                    <a:pt x="513" y="6930"/>
                  </a:cubicBezTo>
                  <a:cubicBezTo>
                    <a:pt x="497" y="6942"/>
                    <a:pt x="487" y="6947"/>
                    <a:pt x="480" y="6947"/>
                  </a:cubicBezTo>
                  <a:cubicBezTo>
                    <a:pt x="457" y="6947"/>
                    <a:pt x="480" y="6890"/>
                    <a:pt x="469" y="6890"/>
                  </a:cubicBezTo>
                  <a:lnTo>
                    <a:pt x="469" y="6890"/>
                  </a:lnTo>
                  <a:cubicBezTo>
                    <a:pt x="464" y="6890"/>
                    <a:pt x="453" y="6900"/>
                    <a:pt x="429" y="6930"/>
                  </a:cubicBezTo>
                  <a:lnTo>
                    <a:pt x="441" y="6894"/>
                  </a:lnTo>
                  <a:lnTo>
                    <a:pt x="441" y="6894"/>
                  </a:lnTo>
                  <a:cubicBezTo>
                    <a:pt x="286" y="6930"/>
                    <a:pt x="465" y="7013"/>
                    <a:pt x="394" y="7109"/>
                  </a:cubicBezTo>
                  <a:cubicBezTo>
                    <a:pt x="347" y="7099"/>
                    <a:pt x="380" y="7046"/>
                    <a:pt x="358" y="7046"/>
                  </a:cubicBezTo>
                  <a:cubicBezTo>
                    <a:pt x="351" y="7046"/>
                    <a:pt x="340" y="7051"/>
                    <a:pt x="322" y="7061"/>
                  </a:cubicBezTo>
                  <a:cubicBezTo>
                    <a:pt x="275" y="7168"/>
                    <a:pt x="322" y="7263"/>
                    <a:pt x="251" y="7347"/>
                  </a:cubicBezTo>
                  <a:lnTo>
                    <a:pt x="239" y="7323"/>
                  </a:lnTo>
                  <a:cubicBezTo>
                    <a:pt x="203" y="7382"/>
                    <a:pt x="120" y="7502"/>
                    <a:pt x="96" y="7573"/>
                  </a:cubicBezTo>
                  <a:cubicBezTo>
                    <a:pt x="87" y="7573"/>
                    <a:pt x="85" y="7566"/>
                    <a:pt x="89" y="7558"/>
                  </a:cubicBezTo>
                  <a:lnTo>
                    <a:pt x="89" y="7558"/>
                  </a:lnTo>
                  <a:cubicBezTo>
                    <a:pt x="17" y="7654"/>
                    <a:pt x="93" y="7611"/>
                    <a:pt x="1" y="7692"/>
                  </a:cubicBezTo>
                  <a:lnTo>
                    <a:pt x="13" y="7728"/>
                  </a:lnTo>
                  <a:cubicBezTo>
                    <a:pt x="60" y="7692"/>
                    <a:pt x="132" y="7609"/>
                    <a:pt x="132" y="7537"/>
                  </a:cubicBezTo>
                  <a:cubicBezTo>
                    <a:pt x="132" y="7552"/>
                    <a:pt x="137" y="7558"/>
                    <a:pt x="145" y="7558"/>
                  </a:cubicBezTo>
                  <a:cubicBezTo>
                    <a:pt x="170" y="7558"/>
                    <a:pt x="224" y="7510"/>
                    <a:pt x="260" y="7510"/>
                  </a:cubicBezTo>
                  <a:cubicBezTo>
                    <a:pt x="271" y="7510"/>
                    <a:pt x="280" y="7515"/>
                    <a:pt x="286" y="7525"/>
                  </a:cubicBezTo>
                  <a:lnTo>
                    <a:pt x="275" y="7502"/>
                  </a:lnTo>
                  <a:cubicBezTo>
                    <a:pt x="441" y="7394"/>
                    <a:pt x="560" y="7204"/>
                    <a:pt x="715" y="7037"/>
                  </a:cubicBezTo>
                  <a:cubicBezTo>
                    <a:pt x="751" y="6882"/>
                    <a:pt x="882" y="6847"/>
                    <a:pt x="929" y="6704"/>
                  </a:cubicBezTo>
                  <a:cubicBezTo>
                    <a:pt x="894" y="6644"/>
                    <a:pt x="941" y="6668"/>
                    <a:pt x="1013" y="6561"/>
                  </a:cubicBezTo>
                  <a:lnTo>
                    <a:pt x="1013" y="6561"/>
                  </a:lnTo>
                  <a:cubicBezTo>
                    <a:pt x="996" y="6589"/>
                    <a:pt x="1003" y="6598"/>
                    <a:pt x="1018" y="6598"/>
                  </a:cubicBezTo>
                  <a:cubicBezTo>
                    <a:pt x="1036" y="6598"/>
                    <a:pt x="1065" y="6586"/>
                    <a:pt x="1084" y="6573"/>
                  </a:cubicBezTo>
                  <a:cubicBezTo>
                    <a:pt x="1084" y="6537"/>
                    <a:pt x="1096" y="6513"/>
                    <a:pt x="1120" y="6490"/>
                  </a:cubicBezTo>
                  <a:cubicBezTo>
                    <a:pt x="1144" y="6478"/>
                    <a:pt x="1298" y="6394"/>
                    <a:pt x="1310" y="6311"/>
                  </a:cubicBezTo>
                  <a:cubicBezTo>
                    <a:pt x="1322" y="6304"/>
                    <a:pt x="1329" y="6301"/>
                    <a:pt x="1333" y="6301"/>
                  </a:cubicBezTo>
                  <a:cubicBezTo>
                    <a:pt x="1349" y="6301"/>
                    <a:pt x="1310" y="6351"/>
                    <a:pt x="1310" y="6370"/>
                  </a:cubicBezTo>
                  <a:cubicBezTo>
                    <a:pt x="1358" y="6370"/>
                    <a:pt x="1334" y="6299"/>
                    <a:pt x="1370" y="6299"/>
                  </a:cubicBezTo>
                  <a:cubicBezTo>
                    <a:pt x="1370" y="6299"/>
                    <a:pt x="1370" y="6299"/>
                    <a:pt x="1370" y="6311"/>
                  </a:cubicBezTo>
                  <a:cubicBezTo>
                    <a:pt x="1441" y="6216"/>
                    <a:pt x="1513" y="6180"/>
                    <a:pt x="1608" y="6097"/>
                  </a:cubicBezTo>
                  <a:cubicBezTo>
                    <a:pt x="1560" y="6049"/>
                    <a:pt x="1679" y="5989"/>
                    <a:pt x="1703" y="5942"/>
                  </a:cubicBezTo>
                  <a:cubicBezTo>
                    <a:pt x="1703" y="5946"/>
                    <a:pt x="1705" y="5947"/>
                    <a:pt x="1709" y="5947"/>
                  </a:cubicBezTo>
                  <a:cubicBezTo>
                    <a:pt x="1726" y="5947"/>
                    <a:pt x="1781" y="5904"/>
                    <a:pt x="1810" y="5894"/>
                  </a:cubicBezTo>
                  <a:lnTo>
                    <a:pt x="1822" y="5811"/>
                  </a:lnTo>
                  <a:cubicBezTo>
                    <a:pt x="1846" y="5739"/>
                    <a:pt x="1918" y="5775"/>
                    <a:pt x="1965" y="5704"/>
                  </a:cubicBezTo>
                  <a:lnTo>
                    <a:pt x="1941" y="5704"/>
                  </a:lnTo>
                  <a:cubicBezTo>
                    <a:pt x="1977" y="5644"/>
                    <a:pt x="2132" y="5573"/>
                    <a:pt x="2203" y="5561"/>
                  </a:cubicBezTo>
                  <a:cubicBezTo>
                    <a:pt x="2299" y="5454"/>
                    <a:pt x="2394" y="5358"/>
                    <a:pt x="2489" y="5299"/>
                  </a:cubicBezTo>
                  <a:cubicBezTo>
                    <a:pt x="2596" y="5227"/>
                    <a:pt x="2691" y="5180"/>
                    <a:pt x="2799" y="5132"/>
                  </a:cubicBezTo>
                  <a:cubicBezTo>
                    <a:pt x="2906" y="5085"/>
                    <a:pt x="3013" y="5037"/>
                    <a:pt x="3132" y="4989"/>
                  </a:cubicBezTo>
                  <a:cubicBezTo>
                    <a:pt x="3251" y="4942"/>
                    <a:pt x="3370" y="4894"/>
                    <a:pt x="3501" y="4823"/>
                  </a:cubicBezTo>
                  <a:cubicBezTo>
                    <a:pt x="3525" y="4787"/>
                    <a:pt x="3465" y="4799"/>
                    <a:pt x="3477" y="4763"/>
                  </a:cubicBezTo>
                  <a:cubicBezTo>
                    <a:pt x="3525" y="4727"/>
                    <a:pt x="3549" y="4715"/>
                    <a:pt x="3596" y="4704"/>
                  </a:cubicBezTo>
                  <a:cubicBezTo>
                    <a:pt x="3576" y="4704"/>
                    <a:pt x="3565" y="4705"/>
                    <a:pt x="3560" y="4706"/>
                  </a:cubicBezTo>
                  <a:lnTo>
                    <a:pt x="3560" y="4706"/>
                  </a:lnTo>
                  <a:cubicBezTo>
                    <a:pt x="3560" y="4706"/>
                    <a:pt x="3561" y="4705"/>
                    <a:pt x="3561" y="4704"/>
                  </a:cubicBezTo>
                  <a:lnTo>
                    <a:pt x="3561" y="4704"/>
                  </a:lnTo>
                  <a:cubicBezTo>
                    <a:pt x="3537" y="4715"/>
                    <a:pt x="3513" y="4727"/>
                    <a:pt x="3489" y="4751"/>
                  </a:cubicBezTo>
                  <a:cubicBezTo>
                    <a:pt x="3477" y="4751"/>
                    <a:pt x="3489" y="4739"/>
                    <a:pt x="3477" y="4739"/>
                  </a:cubicBezTo>
                  <a:cubicBezTo>
                    <a:pt x="3453" y="4751"/>
                    <a:pt x="3430" y="4787"/>
                    <a:pt x="3394" y="4799"/>
                  </a:cubicBezTo>
                  <a:cubicBezTo>
                    <a:pt x="3430" y="4751"/>
                    <a:pt x="3430" y="4704"/>
                    <a:pt x="3501" y="4692"/>
                  </a:cubicBezTo>
                  <a:lnTo>
                    <a:pt x="3501" y="4692"/>
                  </a:lnTo>
                  <a:cubicBezTo>
                    <a:pt x="3501" y="4704"/>
                    <a:pt x="3489" y="4704"/>
                    <a:pt x="3477" y="4715"/>
                  </a:cubicBezTo>
                  <a:cubicBezTo>
                    <a:pt x="3525" y="4692"/>
                    <a:pt x="3525" y="4668"/>
                    <a:pt x="3573" y="4668"/>
                  </a:cubicBezTo>
                  <a:cubicBezTo>
                    <a:pt x="3607" y="4661"/>
                    <a:pt x="3613" y="4654"/>
                    <a:pt x="3615" y="4654"/>
                  </a:cubicBezTo>
                  <a:lnTo>
                    <a:pt x="3615" y="4654"/>
                  </a:lnTo>
                  <a:cubicBezTo>
                    <a:pt x="3616" y="4654"/>
                    <a:pt x="3615" y="4658"/>
                    <a:pt x="3620" y="4668"/>
                  </a:cubicBezTo>
                  <a:lnTo>
                    <a:pt x="3799" y="4620"/>
                  </a:lnTo>
                  <a:cubicBezTo>
                    <a:pt x="3845" y="4555"/>
                    <a:pt x="3927" y="4548"/>
                    <a:pt x="3973" y="4548"/>
                  </a:cubicBezTo>
                  <a:cubicBezTo>
                    <a:pt x="3986" y="4548"/>
                    <a:pt x="3996" y="4549"/>
                    <a:pt x="4001" y="4549"/>
                  </a:cubicBezTo>
                  <a:cubicBezTo>
                    <a:pt x="4001" y="4596"/>
                    <a:pt x="3894" y="4596"/>
                    <a:pt x="3870" y="4656"/>
                  </a:cubicBezTo>
                  <a:lnTo>
                    <a:pt x="3942" y="4668"/>
                  </a:lnTo>
                  <a:lnTo>
                    <a:pt x="3942" y="4632"/>
                  </a:lnTo>
                  <a:lnTo>
                    <a:pt x="4025" y="4608"/>
                  </a:lnTo>
                  <a:lnTo>
                    <a:pt x="4025" y="4620"/>
                  </a:lnTo>
                  <a:cubicBezTo>
                    <a:pt x="4025" y="4596"/>
                    <a:pt x="4025" y="4585"/>
                    <a:pt x="4061" y="4585"/>
                  </a:cubicBezTo>
                  <a:cubicBezTo>
                    <a:pt x="4061" y="4585"/>
                    <a:pt x="4066" y="4590"/>
                    <a:pt x="4066" y="4593"/>
                  </a:cubicBezTo>
                  <a:lnTo>
                    <a:pt x="4066" y="4593"/>
                  </a:lnTo>
                  <a:lnTo>
                    <a:pt x="4120" y="4561"/>
                  </a:lnTo>
                  <a:lnTo>
                    <a:pt x="4120" y="4561"/>
                  </a:lnTo>
                  <a:cubicBezTo>
                    <a:pt x="4112" y="4577"/>
                    <a:pt x="4115" y="4581"/>
                    <a:pt x="4122" y="4581"/>
                  </a:cubicBezTo>
                  <a:cubicBezTo>
                    <a:pt x="4130" y="4581"/>
                    <a:pt x="4142" y="4577"/>
                    <a:pt x="4154" y="4577"/>
                  </a:cubicBezTo>
                  <a:cubicBezTo>
                    <a:pt x="4165" y="4577"/>
                    <a:pt x="4176" y="4581"/>
                    <a:pt x="4180" y="4596"/>
                  </a:cubicBezTo>
                  <a:cubicBezTo>
                    <a:pt x="4359" y="4563"/>
                    <a:pt x="4401" y="4476"/>
                    <a:pt x="4565" y="4476"/>
                  </a:cubicBezTo>
                  <a:cubicBezTo>
                    <a:pt x="4575" y="4476"/>
                    <a:pt x="4585" y="4477"/>
                    <a:pt x="4596" y="4477"/>
                  </a:cubicBezTo>
                  <a:cubicBezTo>
                    <a:pt x="4561" y="4465"/>
                    <a:pt x="4632" y="4394"/>
                    <a:pt x="4692" y="4394"/>
                  </a:cubicBezTo>
                  <a:cubicBezTo>
                    <a:pt x="4727" y="4394"/>
                    <a:pt x="4727" y="4406"/>
                    <a:pt x="4716" y="4418"/>
                  </a:cubicBezTo>
                  <a:cubicBezTo>
                    <a:pt x="4739" y="4406"/>
                    <a:pt x="4763" y="4394"/>
                    <a:pt x="4787" y="4382"/>
                  </a:cubicBezTo>
                  <a:cubicBezTo>
                    <a:pt x="4814" y="4396"/>
                    <a:pt x="4840" y="4401"/>
                    <a:pt x="4867" y="4401"/>
                  </a:cubicBezTo>
                  <a:cubicBezTo>
                    <a:pt x="4934" y="4401"/>
                    <a:pt x="5003" y="4370"/>
                    <a:pt x="5097" y="4370"/>
                  </a:cubicBezTo>
                  <a:lnTo>
                    <a:pt x="5097" y="4394"/>
                  </a:lnTo>
                  <a:cubicBezTo>
                    <a:pt x="5132" y="4370"/>
                    <a:pt x="5192" y="4334"/>
                    <a:pt x="5263" y="4334"/>
                  </a:cubicBezTo>
                  <a:lnTo>
                    <a:pt x="5251" y="4382"/>
                  </a:lnTo>
                  <a:cubicBezTo>
                    <a:pt x="5256" y="4383"/>
                    <a:pt x="5261" y="4383"/>
                    <a:pt x="5265" y="4383"/>
                  </a:cubicBezTo>
                  <a:cubicBezTo>
                    <a:pt x="5339" y="4383"/>
                    <a:pt x="5319" y="4298"/>
                    <a:pt x="5392" y="4298"/>
                  </a:cubicBezTo>
                  <a:cubicBezTo>
                    <a:pt x="5396" y="4298"/>
                    <a:pt x="5401" y="4298"/>
                    <a:pt x="5406" y="4299"/>
                  </a:cubicBezTo>
                  <a:cubicBezTo>
                    <a:pt x="5406" y="4263"/>
                    <a:pt x="5347" y="4251"/>
                    <a:pt x="5323" y="4215"/>
                  </a:cubicBezTo>
                  <a:lnTo>
                    <a:pt x="5323" y="4215"/>
                  </a:lnTo>
                  <a:cubicBezTo>
                    <a:pt x="5341" y="4233"/>
                    <a:pt x="5376" y="4242"/>
                    <a:pt x="5405" y="4242"/>
                  </a:cubicBezTo>
                  <a:cubicBezTo>
                    <a:pt x="5433" y="4242"/>
                    <a:pt x="5454" y="4233"/>
                    <a:pt x="5442" y="4215"/>
                  </a:cubicBezTo>
                  <a:cubicBezTo>
                    <a:pt x="5471" y="4208"/>
                    <a:pt x="5488" y="4205"/>
                    <a:pt x="5498" y="4205"/>
                  </a:cubicBezTo>
                  <a:cubicBezTo>
                    <a:pt x="5519" y="4205"/>
                    <a:pt x="5505" y="4219"/>
                    <a:pt x="5513" y="4227"/>
                  </a:cubicBezTo>
                  <a:lnTo>
                    <a:pt x="5573" y="4192"/>
                  </a:lnTo>
                  <a:cubicBezTo>
                    <a:pt x="5644" y="4192"/>
                    <a:pt x="5597" y="4251"/>
                    <a:pt x="5573" y="4275"/>
                  </a:cubicBezTo>
                  <a:cubicBezTo>
                    <a:pt x="5603" y="4251"/>
                    <a:pt x="5635" y="4245"/>
                    <a:pt x="5671" y="4245"/>
                  </a:cubicBezTo>
                  <a:cubicBezTo>
                    <a:pt x="5707" y="4245"/>
                    <a:pt x="5745" y="4251"/>
                    <a:pt x="5787" y="4251"/>
                  </a:cubicBezTo>
                  <a:lnTo>
                    <a:pt x="5751" y="4275"/>
                  </a:lnTo>
                  <a:cubicBezTo>
                    <a:pt x="5787" y="4275"/>
                    <a:pt x="5811" y="4275"/>
                    <a:pt x="5847" y="4287"/>
                  </a:cubicBezTo>
                  <a:cubicBezTo>
                    <a:pt x="5879" y="4267"/>
                    <a:pt x="5923" y="4258"/>
                    <a:pt x="5969" y="4258"/>
                  </a:cubicBezTo>
                  <a:cubicBezTo>
                    <a:pt x="6007" y="4258"/>
                    <a:pt x="6047" y="4264"/>
                    <a:pt x="6085" y="4275"/>
                  </a:cubicBezTo>
                  <a:lnTo>
                    <a:pt x="6025" y="4323"/>
                  </a:lnTo>
                  <a:cubicBezTo>
                    <a:pt x="6035" y="4327"/>
                    <a:pt x="6041" y="4329"/>
                    <a:pt x="6046" y="4329"/>
                  </a:cubicBezTo>
                  <a:cubicBezTo>
                    <a:pt x="6065" y="4329"/>
                    <a:pt x="6054" y="4299"/>
                    <a:pt x="6073" y="4299"/>
                  </a:cubicBezTo>
                  <a:cubicBezTo>
                    <a:pt x="6092" y="4293"/>
                    <a:pt x="6107" y="4291"/>
                    <a:pt x="6121" y="4291"/>
                  </a:cubicBezTo>
                  <a:cubicBezTo>
                    <a:pt x="6168" y="4291"/>
                    <a:pt x="6188" y="4319"/>
                    <a:pt x="6216" y="4346"/>
                  </a:cubicBezTo>
                  <a:cubicBezTo>
                    <a:pt x="6236" y="4340"/>
                    <a:pt x="6255" y="4338"/>
                    <a:pt x="6273" y="4338"/>
                  </a:cubicBezTo>
                  <a:cubicBezTo>
                    <a:pt x="6378" y="4338"/>
                    <a:pt x="6468" y="4419"/>
                    <a:pt x="6560" y="4419"/>
                  </a:cubicBezTo>
                  <a:cubicBezTo>
                    <a:pt x="6580" y="4419"/>
                    <a:pt x="6600" y="4415"/>
                    <a:pt x="6621" y="4406"/>
                  </a:cubicBezTo>
                  <a:lnTo>
                    <a:pt x="6621" y="4442"/>
                  </a:lnTo>
                  <a:cubicBezTo>
                    <a:pt x="6647" y="4435"/>
                    <a:pt x="6672" y="4432"/>
                    <a:pt x="6698" y="4432"/>
                  </a:cubicBezTo>
                  <a:cubicBezTo>
                    <a:pt x="6819" y="4432"/>
                    <a:pt x="6931" y="4499"/>
                    <a:pt x="7041" y="4499"/>
                  </a:cubicBezTo>
                  <a:cubicBezTo>
                    <a:pt x="7063" y="4499"/>
                    <a:pt x="7086" y="4496"/>
                    <a:pt x="7109" y="4489"/>
                  </a:cubicBezTo>
                  <a:cubicBezTo>
                    <a:pt x="7152" y="4540"/>
                    <a:pt x="7184" y="4554"/>
                    <a:pt x="7210" y="4554"/>
                  </a:cubicBezTo>
                  <a:cubicBezTo>
                    <a:pt x="7244" y="4554"/>
                    <a:pt x="7271" y="4531"/>
                    <a:pt x="7305" y="4531"/>
                  </a:cubicBezTo>
                  <a:cubicBezTo>
                    <a:pt x="7331" y="4531"/>
                    <a:pt x="7363" y="4546"/>
                    <a:pt x="7406" y="4596"/>
                  </a:cubicBezTo>
                  <a:lnTo>
                    <a:pt x="7406" y="4585"/>
                  </a:lnTo>
                  <a:cubicBezTo>
                    <a:pt x="7668" y="4704"/>
                    <a:pt x="7930" y="4882"/>
                    <a:pt x="8156" y="5073"/>
                  </a:cubicBezTo>
                  <a:cubicBezTo>
                    <a:pt x="8383" y="5275"/>
                    <a:pt x="8585" y="5489"/>
                    <a:pt x="8764" y="5704"/>
                  </a:cubicBezTo>
                  <a:lnTo>
                    <a:pt x="8740" y="5716"/>
                  </a:lnTo>
                  <a:cubicBezTo>
                    <a:pt x="8978" y="6085"/>
                    <a:pt x="9133" y="6490"/>
                    <a:pt x="9180" y="6906"/>
                  </a:cubicBezTo>
                  <a:cubicBezTo>
                    <a:pt x="9228" y="7323"/>
                    <a:pt x="9145" y="7752"/>
                    <a:pt x="8942" y="8144"/>
                  </a:cubicBezTo>
                  <a:cubicBezTo>
                    <a:pt x="8930" y="8216"/>
                    <a:pt x="8990" y="8204"/>
                    <a:pt x="8978" y="8275"/>
                  </a:cubicBezTo>
                  <a:cubicBezTo>
                    <a:pt x="8967" y="8297"/>
                    <a:pt x="8937" y="8348"/>
                    <a:pt x="8913" y="8348"/>
                  </a:cubicBezTo>
                  <a:cubicBezTo>
                    <a:pt x="8911" y="8348"/>
                    <a:pt x="8909" y="8348"/>
                    <a:pt x="8907" y="8347"/>
                  </a:cubicBezTo>
                  <a:cubicBezTo>
                    <a:pt x="8930" y="8287"/>
                    <a:pt x="8883" y="8311"/>
                    <a:pt x="8883" y="8287"/>
                  </a:cubicBezTo>
                  <a:cubicBezTo>
                    <a:pt x="8847" y="8371"/>
                    <a:pt x="8752" y="8454"/>
                    <a:pt x="8728" y="8549"/>
                  </a:cubicBezTo>
                  <a:lnTo>
                    <a:pt x="8799" y="8502"/>
                  </a:lnTo>
                  <a:lnTo>
                    <a:pt x="8799" y="8502"/>
                  </a:lnTo>
                  <a:cubicBezTo>
                    <a:pt x="8787" y="8549"/>
                    <a:pt x="8752" y="8585"/>
                    <a:pt x="8728" y="8609"/>
                  </a:cubicBezTo>
                  <a:cubicBezTo>
                    <a:pt x="8717" y="8588"/>
                    <a:pt x="8670" y="8595"/>
                    <a:pt x="8667" y="8580"/>
                  </a:cubicBezTo>
                  <a:lnTo>
                    <a:pt x="8667" y="8580"/>
                  </a:lnTo>
                  <a:cubicBezTo>
                    <a:pt x="8631" y="8761"/>
                    <a:pt x="8548" y="8658"/>
                    <a:pt x="8478" y="8787"/>
                  </a:cubicBezTo>
                  <a:cubicBezTo>
                    <a:pt x="8514" y="8859"/>
                    <a:pt x="8406" y="9037"/>
                    <a:pt x="8335" y="9168"/>
                  </a:cubicBezTo>
                  <a:cubicBezTo>
                    <a:pt x="8311" y="9180"/>
                    <a:pt x="8287" y="9180"/>
                    <a:pt x="8264" y="9192"/>
                  </a:cubicBezTo>
                  <a:cubicBezTo>
                    <a:pt x="8335" y="9145"/>
                    <a:pt x="8228" y="9145"/>
                    <a:pt x="8323" y="9085"/>
                  </a:cubicBezTo>
                  <a:lnTo>
                    <a:pt x="8323" y="9085"/>
                  </a:lnTo>
                  <a:cubicBezTo>
                    <a:pt x="8240" y="9121"/>
                    <a:pt x="8180" y="9192"/>
                    <a:pt x="8097" y="9240"/>
                  </a:cubicBezTo>
                  <a:cubicBezTo>
                    <a:pt x="8121" y="9240"/>
                    <a:pt x="8133" y="9264"/>
                    <a:pt x="8109" y="9287"/>
                  </a:cubicBezTo>
                  <a:cubicBezTo>
                    <a:pt x="8091" y="9295"/>
                    <a:pt x="8077" y="9296"/>
                    <a:pt x="8064" y="9296"/>
                  </a:cubicBezTo>
                  <a:cubicBezTo>
                    <a:pt x="8050" y="9296"/>
                    <a:pt x="8038" y="9294"/>
                    <a:pt x="8026" y="9294"/>
                  </a:cubicBezTo>
                  <a:cubicBezTo>
                    <a:pt x="8011" y="9294"/>
                    <a:pt x="7996" y="9297"/>
                    <a:pt x="7978" y="9311"/>
                  </a:cubicBezTo>
                  <a:lnTo>
                    <a:pt x="8014" y="9252"/>
                  </a:lnTo>
                  <a:cubicBezTo>
                    <a:pt x="7966" y="9252"/>
                    <a:pt x="7954" y="9299"/>
                    <a:pt x="7918" y="9323"/>
                  </a:cubicBezTo>
                  <a:cubicBezTo>
                    <a:pt x="7910" y="9315"/>
                    <a:pt x="7896" y="9314"/>
                    <a:pt x="7880" y="9314"/>
                  </a:cubicBezTo>
                  <a:cubicBezTo>
                    <a:pt x="7872" y="9314"/>
                    <a:pt x="7864" y="9314"/>
                    <a:pt x="7856" y="9314"/>
                  </a:cubicBezTo>
                  <a:cubicBezTo>
                    <a:pt x="7832" y="9314"/>
                    <a:pt x="7811" y="9311"/>
                    <a:pt x="7811" y="9287"/>
                  </a:cubicBezTo>
                  <a:cubicBezTo>
                    <a:pt x="7752" y="9371"/>
                    <a:pt x="7716" y="9347"/>
                    <a:pt x="7644" y="9407"/>
                  </a:cubicBezTo>
                  <a:cubicBezTo>
                    <a:pt x="7740" y="9407"/>
                    <a:pt x="7633" y="9454"/>
                    <a:pt x="7656" y="9478"/>
                  </a:cubicBezTo>
                  <a:lnTo>
                    <a:pt x="7752" y="9430"/>
                  </a:lnTo>
                  <a:lnTo>
                    <a:pt x="7752" y="9430"/>
                  </a:lnTo>
                  <a:cubicBezTo>
                    <a:pt x="7723" y="9435"/>
                    <a:pt x="7707" y="9437"/>
                    <a:pt x="7699" y="9437"/>
                  </a:cubicBezTo>
                  <a:cubicBezTo>
                    <a:pt x="7663" y="9437"/>
                    <a:pt x="7793" y="9398"/>
                    <a:pt x="7764" y="9359"/>
                  </a:cubicBezTo>
                  <a:cubicBezTo>
                    <a:pt x="7823" y="9359"/>
                    <a:pt x="7742" y="9442"/>
                    <a:pt x="7775" y="9442"/>
                  </a:cubicBezTo>
                  <a:cubicBezTo>
                    <a:pt x="7782" y="9442"/>
                    <a:pt x="7793" y="9438"/>
                    <a:pt x="7811" y="9430"/>
                  </a:cubicBezTo>
                  <a:lnTo>
                    <a:pt x="7811" y="9430"/>
                  </a:lnTo>
                  <a:cubicBezTo>
                    <a:pt x="7692" y="9502"/>
                    <a:pt x="7656" y="9490"/>
                    <a:pt x="7525" y="9573"/>
                  </a:cubicBezTo>
                  <a:cubicBezTo>
                    <a:pt x="7542" y="9566"/>
                    <a:pt x="7552" y="9563"/>
                    <a:pt x="7557" y="9563"/>
                  </a:cubicBezTo>
                  <a:cubicBezTo>
                    <a:pt x="7576" y="9563"/>
                    <a:pt x="7523" y="9609"/>
                    <a:pt x="7561" y="9609"/>
                  </a:cubicBezTo>
                  <a:cubicBezTo>
                    <a:pt x="7529" y="9620"/>
                    <a:pt x="7514" y="9624"/>
                    <a:pt x="7507" y="9624"/>
                  </a:cubicBezTo>
                  <a:cubicBezTo>
                    <a:pt x="7493" y="9624"/>
                    <a:pt x="7523" y="9602"/>
                    <a:pt x="7490" y="9585"/>
                  </a:cubicBezTo>
                  <a:cubicBezTo>
                    <a:pt x="7470" y="9589"/>
                    <a:pt x="7453" y="9589"/>
                    <a:pt x="7437" y="9589"/>
                  </a:cubicBezTo>
                  <a:lnTo>
                    <a:pt x="7437" y="9589"/>
                  </a:lnTo>
                  <a:cubicBezTo>
                    <a:pt x="7405" y="9589"/>
                    <a:pt x="7379" y="9589"/>
                    <a:pt x="7347" y="9621"/>
                  </a:cubicBezTo>
                  <a:cubicBezTo>
                    <a:pt x="7252" y="9621"/>
                    <a:pt x="7359" y="9573"/>
                    <a:pt x="7311" y="9561"/>
                  </a:cubicBezTo>
                  <a:cubicBezTo>
                    <a:pt x="7323" y="9549"/>
                    <a:pt x="7394" y="9537"/>
                    <a:pt x="7454" y="9526"/>
                  </a:cubicBezTo>
                  <a:cubicBezTo>
                    <a:pt x="7514" y="9514"/>
                    <a:pt x="7561" y="9490"/>
                    <a:pt x="7525" y="9442"/>
                  </a:cubicBezTo>
                  <a:cubicBezTo>
                    <a:pt x="7573" y="9430"/>
                    <a:pt x="7621" y="9371"/>
                    <a:pt x="7692" y="9347"/>
                  </a:cubicBezTo>
                  <a:cubicBezTo>
                    <a:pt x="7668" y="9347"/>
                    <a:pt x="7642" y="9346"/>
                    <a:pt x="7615" y="9346"/>
                  </a:cubicBezTo>
                  <a:cubicBezTo>
                    <a:pt x="7561" y="9346"/>
                    <a:pt x="7506" y="9351"/>
                    <a:pt x="7466" y="9383"/>
                  </a:cubicBezTo>
                  <a:lnTo>
                    <a:pt x="7478" y="9454"/>
                  </a:lnTo>
                  <a:cubicBezTo>
                    <a:pt x="7418" y="9466"/>
                    <a:pt x="7418" y="9514"/>
                    <a:pt x="7371" y="9514"/>
                  </a:cubicBezTo>
                  <a:cubicBezTo>
                    <a:pt x="7388" y="9496"/>
                    <a:pt x="7367" y="9485"/>
                    <a:pt x="7336" y="9485"/>
                  </a:cubicBezTo>
                  <a:cubicBezTo>
                    <a:pt x="7325" y="9485"/>
                    <a:pt x="7312" y="9487"/>
                    <a:pt x="7299" y="9490"/>
                  </a:cubicBezTo>
                  <a:cubicBezTo>
                    <a:pt x="7311" y="9490"/>
                    <a:pt x="7335" y="9490"/>
                    <a:pt x="7335" y="9502"/>
                  </a:cubicBezTo>
                  <a:cubicBezTo>
                    <a:pt x="7252" y="9526"/>
                    <a:pt x="7240" y="9561"/>
                    <a:pt x="7133" y="9597"/>
                  </a:cubicBezTo>
                  <a:cubicBezTo>
                    <a:pt x="7228" y="9597"/>
                    <a:pt x="7252" y="9621"/>
                    <a:pt x="7335" y="9633"/>
                  </a:cubicBezTo>
                  <a:cubicBezTo>
                    <a:pt x="7330" y="9653"/>
                    <a:pt x="7318" y="9658"/>
                    <a:pt x="7302" y="9658"/>
                  </a:cubicBezTo>
                  <a:cubicBezTo>
                    <a:pt x="7288" y="9658"/>
                    <a:pt x="7270" y="9654"/>
                    <a:pt x="7251" y="9654"/>
                  </a:cubicBezTo>
                  <a:cubicBezTo>
                    <a:pt x="7244" y="9654"/>
                    <a:pt x="7238" y="9654"/>
                    <a:pt x="7231" y="9656"/>
                  </a:cubicBezTo>
                  <a:lnTo>
                    <a:pt x="7231" y="9656"/>
                  </a:lnTo>
                  <a:cubicBezTo>
                    <a:pt x="7233" y="9655"/>
                    <a:pt x="7235" y="9652"/>
                    <a:pt x="7228" y="9645"/>
                  </a:cubicBezTo>
                  <a:lnTo>
                    <a:pt x="7180" y="9668"/>
                  </a:lnTo>
                  <a:cubicBezTo>
                    <a:pt x="7061" y="9668"/>
                    <a:pt x="7180" y="9609"/>
                    <a:pt x="7085" y="9597"/>
                  </a:cubicBezTo>
                  <a:cubicBezTo>
                    <a:pt x="7070" y="9588"/>
                    <a:pt x="7058" y="9585"/>
                    <a:pt x="7047" y="9585"/>
                  </a:cubicBezTo>
                  <a:cubicBezTo>
                    <a:pt x="7020" y="9585"/>
                    <a:pt x="7001" y="9603"/>
                    <a:pt x="6977" y="9603"/>
                  </a:cubicBezTo>
                  <a:cubicBezTo>
                    <a:pt x="6970" y="9603"/>
                    <a:pt x="6962" y="9601"/>
                    <a:pt x="6954" y="9597"/>
                  </a:cubicBezTo>
                  <a:lnTo>
                    <a:pt x="6954" y="9597"/>
                  </a:lnTo>
                  <a:cubicBezTo>
                    <a:pt x="6954" y="9609"/>
                    <a:pt x="6966" y="9609"/>
                    <a:pt x="6966" y="9609"/>
                  </a:cubicBezTo>
                  <a:lnTo>
                    <a:pt x="6942" y="9609"/>
                  </a:lnTo>
                  <a:cubicBezTo>
                    <a:pt x="6882" y="9621"/>
                    <a:pt x="6811" y="9609"/>
                    <a:pt x="6799" y="9645"/>
                  </a:cubicBezTo>
                  <a:cubicBezTo>
                    <a:pt x="6797" y="9642"/>
                    <a:pt x="6793" y="9641"/>
                    <a:pt x="6789" y="9641"/>
                  </a:cubicBezTo>
                  <a:cubicBezTo>
                    <a:pt x="6770" y="9641"/>
                    <a:pt x="6737" y="9659"/>
                    <a:pt x="6728" y="9668"/>
                  </a:cubicBezTo>
                  <a:cubicBezTo>
                    <a:pt x="6710" y="9674"/>
                    <a:pt x="6680" y="9683"/>
                    <a:pt x="6649" y="9683"/>
                  </a:cubicBezTo>
                  <a:cubicBezTo>
                    <a:pt x="6618" y="9683"/>
                    <a:pt x="6585" y="9674"/>
                    <a:pt x="6561" y="9645"/>
                  </a:cubicBezTo>
                  <a:cubicBezTo>
                    <a:pt x="6490" y="9633"/>
                    <a:pt x="6430" y="9609"/>
                    <a:pt x="6454" y="9585"/>
                  </a:cubicBezTo>
                  <a:lnTo>
                    <a:pt x="6335" y="9561"/>
                  </a:lnTo>
                  <a:lnTo>
                    <a:pt x="6359" y="9514"/>
                  </a:lnTo>
                  <a:cubicBezTo>
                    <a:pt x="6340" y="9512"/>
                    <a:pt x="6324" y="9511"/>
                    <a:pt x="6311" y="9511"/>
                  </a:cubicBezTo>
                  <a:cubicBezTo>
                    <a:pt x="6249" y="9511"/>
                    <a:pt x="6237" y="9532"/>
                    <a:pt x="6168" y="9561"/>
                  </a:cubicBezTo>
                  <a:cubicBezTo>
                    <a:pt x="6097" y="9514"/>
                    <a:pt x="5966" y="9490"/>
                    <a:pt x="5906" y="9490"/>
                  </a:cubicBezTo>
                  <a:cubicBezTo>
                    <a:pt x="5906" y="9478"/>
                    <a:pt x="5894" y="9478"/>
                    <a:pt x="5870" y="9466"/>
                  </a:cubicBezTo>
                  <a:lnTo>
                    <a:pt x="5870" y="9466"/>
                  </a:lnTo>
                  <a:lnTo>
                    <a:pt x="5906" y="9502"/>
                  </a:lnTo>
                  <a:cubicBezTo>
                    <a:pt x="5874" y="9488"/>
                    <a:pt x="5854" y="9485"/>
                    <a:pt x="5839" y="9485"/>
                  </a:cubicBezTo>
                  <a:cubicBezTo>
                    <a:pt x="5827" y="9485"/>
                    <a:pt x="5818" y="9487"/>
                    <a:pt x="5808" y="9487"/>
                  </a:cubicBezTo>
                  <a:cubicBezTo>
                    <a:pt x="5801" y="9487"/>
                    <a:pt x="5792" y="9486"/>
                    <a:pt x="5782" y="9481"/>
                  </a:cubicBezTo>
                  <a:lnTo>
                    <a:pt x="5782" y="9481"/>
                  </a:lnTo>
                  <a:cubicBezTo>
                    <a:pt x="5781" y="9481"/>
                    <a:pt x="5781" y="9481"/>
                    <a:pt x="5781" y="9481"/>
                  </a:cubicBezTo>
                  <a:cubicBezTo>
                    <a:pt x="5778" y="9481"/>
                    <a:pt x="5769" y="9478"/>
                    <a:pt x="5751" y="9466"/>
                  </a:cubicBezTo>
                  <a:cubicBezTo>
                    <a:pt x="5751" y="9466"/>
                    <a:pt x="5739" y="9454"/>
                    <a:pt x="5728" y="9454"/>
                  </a:cubicBezTo>
                  <a:cubicBezTo>
                    <a:pt x="5728" y="9451"/>
                    <a:pt x="5729" y="9449"/>
                    <a:pt x="5730" y="9449"/>
                  </a:cubicBezTo>
                  <a:cubicBezTo>
                    <a:pt x="5735" y="9449"/>
                    <a:pt x="5743" y="9458"/>
                    <a:pt x="5751" y="9466"/>
                  </a:cubicBezTo>
                  <a:lnTo>
                    <a:pt x="5751" y="9442"/>
                  </a:lnTo>
                  <a:cubicBezTo>
                    <a:pt x="5704" y="9371"/>
                    <a:pt x="5644" y="9418"/>
                    <a:pt x="5585" y="9371"/>
                  </a:cubicBezTo>
                  <a:lnTo>
                    <a:pt x="5585" y="9371"/>
                  </a:lnTo>
                  <a:cubicBezTo>
                    <a:pt x="5585" y="9371"/>
                    <a:pt x="5597" y="9371"/>
                    <a:pt x="5609" y="9383"/>
                  </a:cubicBezTo>
                  <a:cubicBezTo>
                    <a:pt x="5577" y="9351"/>
                    <a:pt x="5564" y="9283"/>
                    <a:pt x="5537" y="9283"/>
                  </a:cubicBezTo>
                  <a:cubicBezTo>
                    <a:pt x="5534" y="9283"/>
                    <a:pt x="5530" y="9285"/>
                    <a:pt x="5525" y="9287"/>
                  </a:cubicBezTo>
                  <a:cubicBezTo>
                    <a:pt x="5513" y="9276"/>
                    <a:pt x="5501" y="9276"/>
                    <a:pt x="5489" y="9276"/>
                  </a:cubicBezTo>
                  <a:cubicBezTo>
                    <a:pt x="5474" y="9276"/>
                    <a:pt x="5458" y="9281"/>
                    <a:pt x="5449" y="9281"/>
                  </a:cubicBezTo>
                  <a:cubicBezTo>
                    <a:pt x="5444" y="9281"/>
                    <a:pt x="5442" y="9280"/>
                    <a:pt x="5442" y="9276"/>
                  </a:cubicBezTo>
                  <a:cubicBezTo>
                    <a:pt x="5406" y="9252"/>
                    <a:pt x="5382" y="9228"/>
                    <a:pt x="5358" y="9204"/>
                  </a:cubicBezTo>
                  <a:cubicBezTo>
                    <a:pt x="5347" y="9192"/>
                    <a:pt x="5323" y="9180"/>
                    <a:pt x="5299" y="9168"/>
                  </a:cubicBezTo>
                  <a:lnTo>
                    <a:pt x="5287" y="9145"/>
                  </a:lnTo>
                  <a:cubicBezTo>
                    <a:pt x="5263" y="9133"/>
                    <a:pt x="5263" y="9121"/>
                    <a:pt x="5275" y="9121"/>
                  </a:cubicBezTo>
                  <a:cubicBezTo>
                    <a:pt x="5239" y="9049"/>
                    <a:pt x="5204" y="9026"/>
                    <a:pt x="5156" y="9002"/>
                  </a:cubicBezTo>
                  <a:cubicBezTo>
                    <a:pt x="5108" y="8966"/>
                    <a:pt x="5061" y="8942"/>
                    <a:pt x="5037" y="8871"/>
                  </a:cubicBezTo>
                  <a:cubicBezTo>
                    <a:pt x="4989" y="8871"/>
                    <a:pt x="5025" y="8918"/>
                    <a:pt x="5013" y="8942"/>
                  </a:cubicBezTo>
                  <a:cubicBezTo>
                    <a:pt x="4977" y="8942"/>
                    <a:pt x="4906" y="8895"/>
                    <a:pt x="4870" y="8871"/>
                  </a:cubicBezTo>
                  <a:cubicBezTo>
                    <a:pt x="4847" y="8787"/>
                    <a:pt x="4763" y="8609"/>
                    <a:pt x="4835" y="8597"/>
                  </a:cubicBezTo>
                  <a:cubicBezTo>
                    <a:pt x="4816" y="8573"/>
                    <a:pt x="4807" y="8564"/>
                    <a:pt x="4802" y="8564"/>
                  </a:cubicBezTo>
                  <a:cubicBezTo>
                    <a:pt x="4788" y="8564"/>
                    <a:pt x="4806" y="8623"/>
                    <a:pt x="4784" y="8623"/>
                  </a:cubicBezTo>
                  <a:cubicBezTo>
                    <a:pt x="4782" y="8623"/>
                    <a:pt x="4779" y="8623"/>
                    <a:pt x="4775" y="8621"/>
                  </a:cubicBezTo>
                  <a:lnTo>
                    <a:pt x="4763" y="8597"/>
                  </a:lnTo>
                  <a:lnTo>
                    <a:pt x="4763" y="8597"/>
                  </a:lnTo>
                  <a:cubicBezTo>
                    <a:pt x="4787" y="8645"/>
                    <a:pt x="4787" y="8680"/>
                    <a:pt x="4775" y="8716"/>
                  </a:cubicBezTo>
                  <a:cubicBezTo>
                    <a:pt x="4774" y="8719"/>
                    <a:pt x="4771" y="8720"/>
                    <a:pt x="4768" y="8720"/>
                  </a:cubicBezTo>
                  <a:cubicBezTo>
                    <a:pt x="4747" y="8720"/>
                    <a:pt x="4690" y="8652"/>
                    <a:pt x="4680" y="8621"/>
                  </a:cubicBezTo>
                  <a:lnTo>
                    <a:pt x="4727" y="8621"/>
                  </a:lnTo>
                  <a:cubicBezTo>
                    <a:pt x="4656" y="8537"/>
                    <a:pt x="4608" y="8585"/>
                    <a:pt x="4525" y="8549"/>
                  </a:cubicBezTo>
                  <a:cubicBezTo>
                    <a:pt x="4489" y="8466"/>
                    <a:pt x="4561" y="8490"/>
                    <a:pt x="4585" y="8454"/>
                  </a:cubicBezTo>
                  <a:lnTo>
                    <a:pt x="4537" y="8371"/>
                  </a:lnTo>
                  <a:lnTo>
                    <a:pt x="4561" y="8359"/>
                  </a:lnTo>
                  <a:cubicBezTo>
                    <a:pt x="4525" y="8311"/>
                    <a:pt x="4489" y="8311"/>
                    <a:pt x="4466" y="8228"/>
                  </a:cubicBezTo>
                  <a:lnTo>
                    <a:pt x="4466" y="8228"/>
                  </a:lnTo>
                  <a:cubicBezTo>
                    <a:pt x="4471" y="8231"/>
                    <a:pt x="4476" y="8233"/>
                    <a:pt x="4479" y="8233"/>
                  </a:cubicBezTo>
                  <a:cubicBezTo>
                    <a:pt x="4505" y="8233"/>
                    <a:pt x="4468" y="8143"/>
                    <a:pt x="4497" y="8143"/>
                  </a:cubicBezTo>
                  <a:cubicBezTo>
                    <a:pt x="4503" y="8143"/>
                    <a:pt x="4512" y="8147"/>
                    <a:pt x="4525" y="8156"/>
                  </a:cubicBezTo>
                  <a:cubicBezTo>
                    <a:pt x="4513" y="8109"/>
                    <a:pt x="4442" y="8121"/>
                    <a:pt x="4477" y="8085"/>
                  </a:cubicBezTo>
                  <a:cubicBezTo>
                    <a:pt x="4470" y="8081"/>
                    <a:pt x="4465" y="8079"/>
                    <a:pt x="4461" y="8079"/>
                  </a:cubicBezTo>
                  <a:cubicBezTo>
                    <a:pt x="4444" y="8079"/>
                    <a:pt x="4477" y="8126"/>
                    <a:pt x="4477" y="8156"/>
                  </a:cubicBezTo>
                  <a:cubicBezTo>
                    <a:pt x="4471" y="8161"/>
                    <a:pt x="4466" y="8163"/>
                    <a:pt x="4460" y="8163"/>
                  </a:cubicBezTo>
                  <a:cubicBezTo>
                    <a:pt x="4424" y="8163"/>
                    <a:pt x="4403" y="8066"/>
                    <a:pt x="4382" y="8014"/>
                  </a:cubicBezTo>
                  <a:cubicBezTo>
                    <a:pt x="4386" y="8012"/>
                    <a:pt x="4390" y="8011"/>
                    <a:pt x="4394" y="8011"/>
                  </a:cubicBezTo>
                  <a:cubicBezTo>
                    <a:pt x="4402" y="8011"/>
                    <a:pt x="4408" y="8014"/>
                    <a:pt x="4413" y="8014"/>
                  </a:cubicBezTo>
                  <a:cubicBezTo>
                    <a:pt x="4421" y="8014"/>
                    <a:pt x="4424" y="8008"/>
                    <a:pt x="4418" y="7978"/>
                  </a:cubicBezTo>
                  <a:cubicBezTo>
                    <a:pt x="4394" y="7966"/>
                    <a:pt x="4370" y="7930"/>
                    <a:pt x="4382" y="7894"/>
                  </a:cubicBezTo>
                  <a:cubicBezTo>
                    <a:pt x="4346" y="7894"/>
                    <a:pt x="4358" y="7823"/>
                    <a:pt x="4346" y="7787"/>
                  </a:cubicBezTo>
                  <a:cubicBezTo>
                    <a:pt x="4346" y="7818"/>
                    <a:pt x="4338" y="7875"/>
                    <a:pt x="4312" y="7875"/>
                  </a:cubicBezTo>
                  <a:cubicBezTo>
                    <a:pt x="4308" y="7875"/>
                    <a:pt x="4304" y="7874"/>
                    <a:pt x="4299" y="7871"/>
                  </a:cubicBezTo>
                  <a:cubicBezTo>
                    <a:pt x="4275" y="7847"/>
                    <a:pt x="4263" y="7823"/>
                    <a:pt x="4251" y="7740"/>
                  </a:cubicBezTo>
                  <a:lnTo>
                    <a:pt x="4251" y="7799"/>
                  </a:lnTo>
                  <a:cubicBezTo>
                    <a:pt x="4180" y="7740"/>
                    <a:pt x="4263" y="7680"/>
                    <a:pt x="4227" y="7597"/>
                  </a:cubicBezTo>
                  <a:lnTo>
                    <a:pt x="4227" y="7597"/>
                  </a:lnTo>
                  <a:cubicBezTo>
                    <a:pt x="4251" y="7633"/>
                    <a:pt x="4263" y="7656"/>
                    <a:pt x="4287" y="7680"/>
                  </a:cubicBezTo>
                  <a:cubicBezTo>
                    <a:pt x="4263" y="7644"/>
                    <a:pt x="4227" y="7561"/>
                    <a:pt x="4192" y="7502"/>
                  </a:cubicBezTo>
                  <a:lnTo>
                    <a:pt x="4239" y="7418"/>
                  </a:lnTo>
                  <a:cubicBezTo>
                    <a:pt x="4215" y="7406"/>
                    <a:pt x="4227" y="7335"/>
                    <a:pt x="4192" y="7335"/>
                  </a:cubicBezTo>
                  <a:cubicBezTo>
                    <a:pt x="4197" y="7314"/>
                    <a:pt x="4203" y="7306"/>
                    <a:pt x="4209" y="7306"/>
                  </a:cubicBezTo>
                  <a:cubicBezTo>
                    <a:pt x="4231" y="7306"/>
                    <a:pt x="4256" y="7409"/>
                    <a:pt x="4275" y="7418"/>
                  </a:cubicBezTo>
                  <a:cubicBezTo>
                    <a:pt x="4287" y="7299"/>
                    <a:pt x="4204" y="7323"/>
                    <a:pt x="4251" y="7204"/>
                  </a:cubicBezTo>
                  <a:lnTo>
                    <a:pt x="4251" y="7204"/>
                  </a:lnTo>
                  <a:lnTo>
                    <a:pt x="4287" y="7240"/>
                  </a:lnTo>
                  <a:cubicBezTo>
                    <a:pt x="4287" y="7204"/>
                    <a:pt x="4263" y="7132"/>
                    <a:pt x="4287" y="7132"/>
                  </a:cubicBezTo>
                  <a:lnTo>
                    <a:pt x="4287" y="7132"/>
                  </a:lnTo>
                  <a:cubicBezTo>
                    <a:pt x="4275" y="7132"/>
                    <a:pt x="4275" y="7144"/>
                    <a:pt x="4275" y="7168"/>
                  </a:cubicBezTo>
                  <a:cubicBezTo>
                    <a:pt x="4206" y="7145"/>
                    <a:pt x="4226" y="7001"/>
                    <a:pt x="4163" y="7001"/>
                  </a:cubicBezTo>
                  <a:cubicBezTo>
                    <a:pt x="4161" y="7001"/>
                    <a:pt x="4159" y="7001"/>
                    <a:pt x="4156" y="7001"/>
                  </a:cubicBezTo>
                  <a:lnTo>
                    <a:pt x="4144" y="7061"/>
                  </a:lnTo>
                  <a:cubicBezTo>
                    <a:pt x="4132" y="6978"/>
                    <a:pt x="4085" y="6918"/>
                    <a:pt x="4120" y="6859"/>
                  </a:cubicBezTo>
                  <a:cubicBezTo>
                    <a:pt x="4125" y="6848"/>
                    <a:pt x="4130" y="6844"/>
                    <a:pt x="4136" y="6844"/>
                  </a:cubicBezTo>
                  <a:cubicBezTo>
                    <a:pt x="4154" y="6844"/>
                    <a:pt x="4170" y="6899"/>
                    <a:pt x="4180" y="6918"/>
                  </a:cubicBezTo>
                  <a:cubicBezTo>
                    <a:pt x="4192" y="6847"/>
                    <a:pt x="4108" y="6847"/>
                    <a:pt x="4120" y="6763"/>
                  </a:cubicBezTo>
                  <a:lnTo>
                    <a:pt x="4120" y="6763"/>
                  </a:lnTo>
                  <a:cubicBezTo>
                    <a:pt x="4115" y="6785"/>
                    <a:pt x="4107" y="6795"/>
                    <a:pt x="4097" y="6795"/>
                  </a:cubicBezTo>
                  <a:cubicBezTo>
                    <a:pt x="4086" y="6795"/>
                    <a:pt x="4073" y="6782"/>
                    <a:pt x="4061" y="6763"/>
                  </a:cubicBezTo>
                  <a:cubicBezTo>
                    <a:pt x="4049" y="6820"/>
                    <a:pt x="4027" y="6919"/>
                    <a:pt x="4056" y="6919"/>
                  </a:cubicBezTo>
                  <a:cubicBezTo>
                    <a:pt x="4057" y="6919"/>
                    <a:pt x="4059" y="6919"/>
                    <a:pt x="4061" y="6918"/>
                  </a:cubicBezTo>
                  <a:cubicBezTo>
                    <a:pt x="4061" y="6906"/>
                    <a:pt x="4073" y="6906"/>
                    <a:pt x="4073" y="6894"/>
                  </a:cubicBezTo>
                  <a:cubicBezTo>
                    <a:pt x="4085" y="6906"/>
                    <a:pt x="4096" y="6930"/>
                    <a:pt x="4108" y="6942"/>
                  </a:cubicBezTo>
                  <a:cubicBezTo>
                    <a:pt x="4102" y="6984"/>
                    <a:pt x="4093" y="6993"/>
                    <a:pt x="4085" y="6993"/>
                  </a:cubicBezTo>
                  <a:cubicBezTo>
                    <a:pt x="4078" y="6993"/>
                    <a:pt x="4071" y="6988"/>
                    <a:pt x="4066" y="6988"/>
                  </a:cubicBezTo>
                  <a:cubicBezTo>
                    <a:pt x="4064" y="6988"/>
                    <a:pt x="4062" y="6988"/>
                    <a:pt x="4061" y="6990"/>
                  </a:cubicBezTo>
                  <a:cubicBezTo>
                    <a:pt x="4037" y="7121"/>
                    <a:pt x="4132" y="7001"/>
                    <a:pt x="4120" y="7121"/>
                  </a:cubicBezTo>
                  <a:lnTo>
                    <a:pt x="4108" y="7132"/>
                  </a:lnTo>
                  <a:cubicBezTo>
                    <a:pt x="4132" y="7192"/>
                    <a:pt x="4144" y="7275"/>
                    <a:pt x="4180" y="7287"/>
                  </a:cubicBezTo>
                  <a:cubicBezTo>
                    <a:pt x="4132" y="7335"/>
                    <a:pt x="4215" y="7406"/>
                    <a:pt x="4192" y="7466"/>
                  </a:cubicBezTo>
                  <a:cubicBezTo>
                    <a:pt x="4186" y="7467"/>
                    <a:pt x="4181" y="7468"/>
                    <a:pt x="4176" y="7468"/>
                  </a:cubicBezTo>
                  <a:cubicBezTo>
                    <a:pt x="4094" y="7468"/>
                    <a:pt x="4177" y="7272"/>
                    <a:pt x="4120" y="7216"/>
                  </a:cubicBezTo>
                  <a:lnTo>
                    <a:pt x="4120" y="7216"/>
                  </a:lnTo>
                  <a:cubicBezTo>
                    <a:pt x="4115" y="7230"/>
                    <a:pt x="4109" y="7235"/>
                    <a:pt x="4104" y="7235"/>
                  </a:cubicBezTo>
                  <a:cubicBezTo>
                    <a:pt x="4085" y="7235"/>
                    <a:pt x="4067" y="7175"/>
                    <a:pt x="4049" y="7156"/>
                  </a:cubicBezTo>
                  <a:lnTo>
                    <a:pt x="4049" y="7156"/>
                  </a:lnTo>
                  <a:cubicBezTo>
                    <a:pt x="4061" y="7216"/>
                    <a:pt x="4085" y="7287"/>
                    <a:pt x="4096" y="7347"/>
                  </a:cubicBezTo>
                  <a:cubicBezTo>
                    <a:pt x="4085" y="7359"/>
                    <a:pt x="4037" y="7418"/>
                    <a:pt x="4085" y="7454"/>
                  </a:cubicBezTo>
                  <a:lnTo>
                    <a:pt x="4085" y="7442"/>
                  </a:lnTo>
                  <a:cubicBezTo>
                    <a:pt x="4108" y="7513"/>
                    <a:pt x="4144" y="7490"/>
                    <a:pt x="4144" y="7549"/>
                  </a:cubicBezTo>
                  <a:cubicBezTo>
                    <a:pt x="4141" y="7553"/>
                    <a:pt x="4136" y="7554"/>
                    <a:pt x="4131" y="7554"/>
                  </a:cubicBezTo>
                  <a:cubicBezTo>
                    <a:pt x="4120" y="7554"/>
                    <a:pt x="4108" y="7546"/>
                    <a:pt x="4108" y="7537"/>
                  </a:cubicBezTo>
                  <a:lnTo>
                    <a:pt x="4108" y="7537"/>
                  </a:lnTo>
                  <a:cubicBezTo>
                    <a:pt x="4108" y="7597"/>
                    <a:pt x="4132" y="7585"/>
                    <a:pt x="4156" y="7621"/>
                  </a:cubicBezTo>
                  <a:cubicBezTo>
                    <a:pt x="4156" y="7638"/>
                    <a:pt x="4152" y="7643"/>
                    <a:pt x="4146" y="7643"/>
                  </a:cubicBezTo>
                  <a:cubicBezTo>
                    <a:pt x="4138" y="7643"/>
                    <a:pt x="4126" y="7634"/>
                    <a:pt x="4118" y="7634"/>
                  </a:cubicBezTo>
                  <a:cubicBezTo>
                    <a:pt x="4112" y="7634"/>
                    <a:pt x="4108" y="7639"/>
                    <a:pt x="4108" y="7656"/>
                  </a:cubicBezTo>
                  <a:cubicBezTo>
                    <a:pt x="4156" y="7716"/>
                    <a:pt x="4120" y="7763"/>
                    <a:pt x="4132" y="7823"/>
                  </a:cubicBezTo>
                  <a:cubicBezTo>
                    <a:pt x="4136" y="7820"/>
                    <a:pt x="4141" y="7819"/>
                    <a:pt x="4145" y="7819"/>
                  </a:cubicBezTo>
                  <a:cubicBezTo>
                    <a:pt x="4189" y="7819"/>
                    <a:pt x="4242" y="7934"/>
                    <a:pt x="4270" y="7934"/>
                  </a:cubicBezTo>
                  <a:cubicBezTo>
                    <a:pt x="4278" y="7934"/>
                    <a:pt x="4284" y="7923"/>
                    <a:pt x="4287" y="7894"/>
                  </a:cubicBezTo>
                  <a:cubicBezTo>
                    <a:pt x="4323" y="7930"/>
                    <a:pt x="4346" y="7966"/>
                    <a:pt x="4370" y="8014"/>
                  </a:cubicBezTo>
                  <a:cubicBezTo>
                    <a:pt x="4368" y="8022"/>
                    <a:pt x="4364" y="8025"/>
                    <a:pt x="4357" y="8025"/>
                  </a:cubicBezTo>
                  <a:cubicBezTo>
                    <a:pt x="4335" y="8025"/>
                    <a:pt x="4290" y="7985"/>
                    <a:pt x="4256" y="7985"/>
                  </a:cubicBezTo>
                  <a:cubicBezTo>
                    <a:pt x="4245" y="7985"/>
                    <a:pt x="4235" y="7989"/>
                    <a:pt x="4227" y="8002"/>
                  </a:cubicBezTo>
                  <a:cubicBezTo>
                    <a:pt x="4215" y="7966"/>
                    <a:pt x="4204" y="7930"/>
                    <a:pt x="4192" y="7883"/>
                  </a:cubicBezTo>
                  <a:lnTo>
                    <a:pt x="4192" y="7883"/>
                  </a:lnTo>
                  <a:cubicBezTo>
                    <a:pt x="4132" y="7930"/>
                    <a:pt x="4311" y="8097"/>
                    <a:pt x="4275" y="8204"/>
                  </a:cubicBezTo>
                  <a:cubicBezTo>
                    <a:pt x="4287" y="8264"/>
                    <a:pt x="4299" y="8240"/>
                    <a:pt x="4311" y="8359"/>
                  </a:cubicBezTo>
                  <a:lnTo>
                    <a:pt x="4358" y="8311"/>
                  </a:lnTo>
                  <a:lnTo>
                    <a:pt x="4358" y="8311"/>
                  </a:lnTo>
                  <a:cubicBezTo>
                    <a:pt x="4370" y="8383"/>
                    <a:pt x="4346" y="8406"/>
                    <a:pt x="4335" y="8418"/>
                  </a:cubicBezTo>
                  <a:cubicBezTo>
                    <a:pt x="4358" y="8454"/>
                    <a:pt x="4370" y="8478"/>
                    <a:pt x="4382" y="8514"/>
                  </a:cubicBezTo>
                  <a:cubicBezTo>
                    <a:pt x="4370" y="8502"/>
                    <a:pt x="4358" y="8502"/>
                    <a:pt x="4346" y="8478"/>
                  </a:cubicBezTo>
                  <a:lnTo>
                    <a:pt x="4346" y="8478"/>
                  </a:lnTo>
                  <a:cubicBezTo>
                    <a:pt x="4335" y="8537"/>
                    <a:pt x="4358" y="8549"/>
                    <a:pt x="4382" y="8549"/>
                  </a:cubicBezTo>
                  <a:cubicBezTo>
                    <a:pt x="4406" y="8561"/>
                    <a:pt x="4430" y="8597"/>
                    <a:pt x="4442" y="8633"/>
                  </a:cubicBezTo>
                  <a:lnTo>
                    <a:pt x="4406" y="8621"/>
                  </a:lnTo>
                  <a:lnTo>
                    <a:pt x="4406" y="8621"/>
                  </a:lnTo>
                  <a:cubicBezTo>
                    <a:pt x="4416" y="8630"/>
                    <a:pt x="4433" y="8648"/>
                    <a:pt x="4446" y="8648"/>
                  </a:cubicBezTo>
                  <a:cubicBezTo>
                    <a:pt x="4449" y="8648"/>
                    <a:pt x="4451" y="8647"/>
                    <a:pt x="4454" y="8645"/>
                  </a:cubicBezTo>
                  <a:cubicBezTo>
                    <a:pt x="4466" y="8668"/>
                    <a:pt x="4477" y="8680"/>
                    <a:pt x="4489" y="8680"/>
                  </a:cubicBezTo>
                  <a:cubicBezTo>
                    <a:pt x="4489" y="8668"/>
                    <a:pt x="4513" y="8633"/>
                    <a:pt x="4489" y="8573"/>
                  </a:cubicBezTo>
                  <a:lnTo>
                    <a:pt x="4489" y="8573"/>
                  </a:lnTo>
                  <a:cubicBezTo>
                    <a:pt x="4549" y="8704"/>
                    <a:pt x="4620" y="8787"/>
                    <a:pt x="4656" y="8918"/>
                  </a:cubicBezTo>
                  <a:cubicBezTo>
                    <a:pt x="4652" y="8920"/>
                    <a:pt x="4648" y="8921"/>
                    <a:pt x="4644" y="8921"/>
                  </a:cubicBezTo>
                  <a:cubicBezTo>
                    <a:pt x="4627" y="8921"/>
                    <a:pt x="4606" y="8910"/>
                    <a:pt x="4598" y="8910"/>
                  </a:cubicBezTo>
                  <a:cubicBezTo>
                    <a:pt x="4594" y="8910"/>
                    <a:pt x="4593" y="8912"/>
                    <a:pt x="4596" y="8918"/>
                  </a:cubicBezTo>
                  <a:cubicBezTo>
                    <a:pt x="4615" y="8956"/>
                    <a:pt x="4663" y="8985"/>
                    <a:pt x="4694" y="8985"/>
                  </a:cubicBezTo>
                  <a:cubicBezTo>
                    <a:pt x="4703" y="8985"/>
                    <a:pt x="4710" y="8983"/>
                    <a:pt x="4716" y="8978"/>
                  </a:cubicBezTo>
                  <a:cubicBezTo>
                    <a:pt x="4727" y="8990"/>
                    <a:pt x="4727" y="8990"/>
                    <a:pt x="4739" y="9002"/>
                  </a:cubicBezTo>
                  <a:cubicBezTo>
                    <a:pt x="4727" y="9014"/>
                    <a:pt x="4727" y="9037"/>
                    <a:pt x="4739" y="9061"/>
                  </a:cubicBezTo>
                  <a:cubicBezTo>
                    <a:pt x="4739" y="9073"/>
                    <a:pt x="4751" y="9085"/>
                    <a:pt x="4763" y="9109"/>
                  </a:cubicBezTo>
                  <a:cubicBezTo>
                    <a:pt x="4768" y="9106"/>
                    <a:pt x="4774" y="9105"/>
                    <a:pt x="4780" y="9105"/>
                  </a:cubicBezTo>
                  <a:cubicBezTo>
                    <a:pt x="4826" y="9105"/>
                    <a:pt x="4886" y="9180"/>
                    <a:pt x="4918" y="9180"/>
                  </a:cubicBezTo>
                  <a:cubicBezTo>
                    <a:pt x="4894" y="9156"/>
                    <a:pt x="4870" y="9133"/>
                    <a:pt x="4847" y="9121"/>
                  </a:cubicBezTo>
                  <a:cubicBezTo>
                    <a:pt x="4906" y="9121"/>
                    <a:pt x="4966" y="9121"/>
                    <a:pt x="4977" y="9168"/>
                  </a:cubicBezTo>
                  <a:cubicBezTo>
                    <a:pt x="4967" y="9164"/>
                    <a:pt x="4959" y="9163"/>
                    <a:pt x="4953" y="9163"/>
                  </a:cubicBezTo>
                  <a:cubicBezTo>
                    <a:pt x="4921" y="9163"/>
                    <a:pt x="4961" y="9219"/>
                    <a:pt x="4943" y="9219"/>
                  </a:cubicBezTo>
                  <a:cubicBezTo>
                    <a:pt x="4936" y="9219"/>
                    <a:pt x="4922" y="9212"/>
                    <a:pt x="4894" y="9192"/>
                  </a:cubicBezTo>
                  <a:lnTo>
                    <a:pt x="4894" y="9192"/>
                  </a:lnTo>
                  <a:cubicBezTo>
                    <a:pt x="4908" y="9239"/>
                    <a:pt x="4922" y="9249"/>
                    <a:pt x="4938" y="9249"/>
                  </a:cubicBezTo>
                  <a:cubicBezTo>
                    <a:pt x="4949" y="9249"/>
                    <a:pt x="4962" y="9243"/>
                    <a:pt x="4976" y="9243"/>
                  </a:cubicBezTo>
                  <a:cubicBezTo>
                    <a:pt x="4990" y="9243"/>
                    <a:pt x="5007" y="9250"/>
                    <a:pt x="5025" y="9276"/>
                  </a:cubicBezTo>
                  <a:lnTo>
                    <a:pt x="5061" y="9347"/>
                  </a:lnTo>
                  <a:cubicBezTo>
                    <a:pt x="5058" y="9350"/>
                    <a:pt x="5054" y="9351"/>
                    <a:pt x="5050" y="9351"/>
                  </a:cubicBezTo>
                  <a:cubicBezTo>
                    <a:pt x="5024" y="9351"/>
                    <a:pt x="4982" y="9307"/>
                    <a:pt x="4977" y="9307"/>
                  </a:cubicBezTo>
                  <a:lnTo>
                    <a:pt x="4977" y="9307"/>
                  </a:lnTo>
                  <a:cubicBezTo>
                    <a:pt x="4976" y="9307"/>
                    <a:pt x="4976" y="9308"/>
                    <a:pt x="4977" y="9311"/>
                  </a:cubicBezTo>
                  <a:lnTo>
                    <a:pt x="5013" y="9335"/>
                  </a:lnTo>
                  <a:cubicBezTo>
                    <a:pt x="4989" y="9335"/>
                    <a:pt x="4942" y="9299"/>
                    <a:pt x="4882" y="9252"/>
                  </a:cubicBezTo>
                  <a:cubicBezTo>
                    <a:pt x="4835" y="9216"/>
                    <a:pt x="4787" y="9168"/>
                    <a:pt x="4727" y="9145"/>
                  </a:cubicBezTo>
                  <a:lnTo>
                    <a:pt x="4727" y="9145"/>
                  </a:lnTo>
                  <a:cubicBezTo>
                    <a:pt x="4775" y="9204"/>
                    <a:pt x="4823" y="9264"/>
                    <a:pt x="4870" y="9311"/>
                  </a:cubicBezTo>
                  <a:cubicBezTo>
                    <a:pt x="5108" y="9478"/>
                    <a:pt x="5382" y="9704"/>
                    <a:pt x="5632" y="9716"/>
                  </a:cubicBezTo>
                  <a:cubicBezTo>
                    <a:pt x="5632" y="9716"/>
                    <a:pt x="5644" y="9704"/>
                    <a:pt x="5644" y="9692"/>
                  </a:cubicBezTo>
                  <a:lnTo>
                    <a:pt x="5656" y="9704"/>
                  </a:lnTo>
                  <a:lnTo>
                    <a:pt x="5704" y="9704"/>
                  </a:lnTo>
                  <a:cubicBezTo>
                    <a:pt x="5739" y="9752"/>
                    <a:pt x="5823" y="9799"/>
                    <a:pt x="5894" y="9847"/>
                  </a:cubicBezTo>
                  <a:cubicBezTo>
                    <a:pt x="5859" y="9811"/>
                    <a:pt x="5859" y="9811"/>
                    <a:pt x="5859" y="9776"/>
                  </a:cubicBezTo>
                  <a:cubicBezTo>
                    <a:pt x="5872" y="9763"/>
                    <a:pt x="5881" y="9753"/>
                    <a:pt x="5899" y="9753"/>
                  </a:cubicBezTo>
                  <a:cubicBezTo>
                    <a:pt x="5913" y="9753"/>
                    <a:pt x="5933" y="9759"/>
                    <a:pt x="5966" y="9776"/>
                  </a:cubicBezTo>
                  <a:cubicBezTo>
                    <a:pt x="5954" y="9799"/>
                    <a:pt x="5918" y="9788"/>
                    <a:pt x="5966" y="9823"/>
                  </a:cubicBezTo>
                  <a:cubicBezTo>
                    <a:pt x="5948" y="9806"/>
                    <a:pt x="5956" y="9795"/>
                    <a:pt x="5976" y="9795"/>
                  </a:cubicBezTo>
                  <a:cubicBezTo>
                    <a:pt x="5983" y="9795"/>
                    <a:pt x="5992" y="9796"/>
                    <a:pt x="6001" y="9799"/>
                  </a:cubicBezTo>
                  <a:cubicBezTo>
                    <a:pt x="6037" y="9823"/>
                    <a:pt x="6109" y="9847"/>
                    <a:pt x="6097" y="9871"/>
                  </a:cubicBezTo>
                  <a:cubicBezTo>
                    <a:pt x="6073" y="9871"/>
                    <a:pt x="6061" y="9859"/>
                    <a:pt x="6049" y="9859"/>
                  </a:cubicBezTo>
                  <a:cubicBezTo>
                    <a:pt x="6025" y="9859"/>
                    <a:pt x="6120" y="9895"/>
                    <a:pt x="6061" y="9907"/>
                  </a:cubicBezTo>
                  <a:lnTo>
                    <a:pt x="6144" y="9918"/>
                  </a:lnTo>
                  <a:cubicBezTo>
                    <a:pt x="6180" y="9954"/>
                    <a:pt x="6097" y="9942"/>
                    <a:pt x="6120" y="9966"/>
                  </a:cubicBezTo>
                  <a:cubicBezTo>
                    <a:pt x="6135" y="9967"/>
                    <a:pt x="6149" y="9968"/>
                    <a:pt x="6162" y="9968"/>
                  </a:cubicBezTo>
                  <a:cubicBezTo>
                    <a:pt x="6270" y="9968"/>
                    <a:pt x="6348" y="9930"/>
                    <a:pt x="6454" y="9930"/>
                  </a:cubicBezTo>
                  <a:cubicBezTo>
                    <a:pt x="6444" y="9940"/>
                    <a:pt x="6434" y="9982"/>
                    <a:pt x="6431" y="9990"/>
                  </a:cubicBezTo>
                  <a:lnTo>
                    <a:pt x="6431" y="9990"/>
                  </a:lnTo>
                  <a:cubicBezTo>
                    <a:pt x="6444" y="9993"/>
                    <a:pt x="6458" y="9995"/>
                    <a:pt x="6472" y="9995"/>
                  </a:cubicBezTo>
                  <a:cubicBezTo>
                    <a:pt x="6556" y="9995"/>
                    <a:pt x="6648" y="9942"/>
                    <a:pt x="6740" y="9942"/>
                  </a:cubicBezTo>
                  <a:cubicBezTo>
                    <a:pt x="6728" y="9954"/>
                    <a:pt x="6680" y="9954"/>
                    <a:pt x="6656" y="9954"/>
                  </a:cubicBezTo>
                  <a:cubicBezTo>
                    <a:pt x="6797" y="9976"/>
                    <a:pt x="6927" y="9983"/>
                    <a:pt x="7057" y="9983"/>
                  </a:cubicBezTo>
                  <a:cubicBezTo>
                    <a:pt x="7213" y="9983"/>
                    <a:pt x="7368" y="9973"/>
                    <a:pt x="7537" y="9966"/>
                  </a:cubicBezTo>
                  <a:lnTo>
                    <a:pt x="7597" y="9883"/>
                  </a:lnTo>
                  <a:lnTo>
                    <a:pt x="7692" y="9907"/>
                  </a:lnTo>
                  <a:cubicBezTo>
                    <a:pt x="8014" y="9847"/>
                    <a:pt x="8228" y="9704"/>
                    <a:pt x="8466" y="9514"/>
                  </a:cubicBezTo>
                  <a:cubicBezTo>
                    <a:pt x="8488" y="9495"/>
                    <a:pt x="8503" y="9489"/>
                    <a:pt x="8515" y="9489"/>
                  </a:cubicBezTo>
                  <a:cubicBezTo>
                    <a:pt x="8536" y="9489"/>
                    <a:pt x="8547" y="9507"/>
                    <a:pt x="8566" y="9507"/>
                  </a:cubicBezTo>
                  <a:cubicBezTo>
                    <a:pt x="8572" y="9507"/>
                    <a:pt x="8578" y="9505"/>
                    <a:pt x="8585" y="9502"/>
                  </a:cubicBezTo>
                  <a:cubicBezTo>
                    <a:pt x="8752" y="9383"/>
                    <a:pt x="8752" y="9287"/>
                    <a:pt x="8883" y="9145"/>
                  </a:cubicBezTo>
                  <a:lnTo>
                    <a:pt x="8883" y="9145"/>
                  </a:lnTo>
                  <a:cubicBezTo>
                    <a:pt x="8874" y="9170"/>
                    <a:pt x="8878" y="9215"/>
                    <a:pt x="8903" y="9215"/>
                  </a:cubicBezTo>
                  <a:cubicBezTo>
                    <a:pt x="8913" y="9215"/>
                    <a:pt x="8926" y="9209"/>
                    <a:pt x="8942" y="9192"/>
                  </a:cubicBezTo>
                  <a:cubicBezTo>
                    <a:pt x="8942" y="9168"/>
                    <a:pt x="8918" y="9145"/>
                    <a:pt x="8966" y="9109"/>
                  </a:cubicBezTo>
                  <a:lnTo>
                    <a:pt x="8966" y="9145"/>
                  </a:lnTo>
                  <a:cubicBezTo>
                    <a:pt x="9014" y="9121"/>
                    <a:pt x="9038" y="9073"/>
                    <a:pt x="9109" y="9002"/>
                  </a:cubicBezTo>
                  <a:cubicBezTo>
                    <a:pt x="9168" y="8930"/>
                    <a:pt x="9204" y="8847"/>
                    <a:pt x="9240" y="8764"/>
                  </a:cubicBezTo>
                  <a:cubicBezTo>
                    <a:pt x="9264" y="8692"/>
                    <a:pt x="9288" y="8609"/>
                    <a:pt x="9288" y="8525"/>
                  </a:cubicBezTo>
                  <a:cubicBezTo>
                    <a:pt x="9310" y="8490"/>
                    <a:pt x="9325" y="8477"/>
                    <a:pt x="9335" y="8477"/>
                  </a:cubicBezTo>
                  <a:cubicBezTo>
                    <a:pt x="9359" y="8477"/>
                    <a:pt x="9355" y="8551"/>
                    <a:pt x="9367" y="8551"/>
                  </a:cubicBezTo>
                  <a:cubicBezTo>
                    <a:pt x="9368" y="8551"/>
                    <a:pt x="9369" y="8551"/>
                    <a:pt x="9371" y="8549"/>
                  </a:cubicBezTo>
                  <a:lnTo>
                    <a:pt x="9371" y="8549"/>
                  </a:lnTo>
                  <a:cubicBezTo>
                    <a:pt x="9288" y="8633"/>
                    <a:pt x="9335" y="8621"/>
                    <a:pt x="9347" y="8656"/>
                  </a:cubicBezTo>
                  <a:cubicBezTo>
                    <a:pt x="9359" y="8597"/>
                    <a:pt x="9383" y="8525"/>
                    <a:pt x="9442" y="8525"/>
                  </a:cubicBezTo>
                  <a:cubicBezTo>
                    <a:pt x="9476" y="8459"/>
                    <a:pt x="9488" y="8423"/>
                    <a:pt x="9500" y="8350"/>
                  </a:cubicBezTo>
                  <a:lnTo>
                    <a:pt x="9500" y="8350"/>
                  </a:lnTo>
                  <a:cubicBezTo>
                    <a:pt x="9495" y="8364"/>
                    <a:pt x="9486" y="8374"/>
                    <a:pt x="9479" y="8374"/>
                  </a:cubicBezTo>
                  <a:cubicBezTo>
                    <a:pt x="9472" y="8374"/>
                    <a:pt x="9466" y="8366"/>
                    <a:pt x="9466" y="8347"/>
                  </a:cubicBezTo>
                  <a:cubicBezTo>
                    <a:pt x="9499" y="8302"/>
                    <a:pt x="9543" y="8154"/>
                    <a:pt x="9588" y="8154"/>
                  </a:cubicBezTo>
                  <a:cubicBezTo>
                    <a:pt x="9591" y="8154"/>
                    <a:pt x="9594" y="8155"/>
                    <a:pt x="9597" y="8156"/>
                  </a:cubicBezTo>
                  <a:cubicBezTo>
                    <a:pt x="9728" y="7787"/>
                    <a:pt x="9835" y="7347"/>
                    <a:pt x="9800" y="6906"/>
                  </a:cubicBezTo>
                  <a:cubicBezTo>
                    <a:pt x="9792" y="6894"/>
                    <a:pt x="9787" y="6889"/>
                    <a:pt x="9784" y="6889"/>
                  </a:cubicBezTo>
                  <a:cubicBezTo>
                    <a:pt x="9774" y="6889"/>
                    <a:pt x="9780" y="6937"/>
                    <a:pt x="9771" y="6937"/>
                  </a:cubicBezTo>
                  <a:cubicBezTo>
                    <a:pt x="9769" y="6937"/>
                    <a:pt x="9767" y="6935"/>
                    <a:pt x="9764" y="6930"/>
                  </a:cubicBezTo>
                  <a:cubicBezTo>
                    <a:pt x="9716" y="6823"/>
                    <a:pt x="9776" y="6847"/>
                    <a:pt x="9740" y="6763"/>
                  </a:cubicBezTo>
                  <a:lnTo>
                    <a:pt x="9740" y="6763"/>
                  </a:lnTo>
                  <a:lnTo>
                    <a:pt x="9776" y="6799"/>
                  </a:lnTo>
                  <a:cubicBezTo>
                    <a:pt x="9764" y="6668"/>
                    <a:pt x="9692" y="6549"/>
                    <a:pt x="9633" y="6442"/>
                  </a:cubicBezTo>
                  <a:lnTo>
                    <a:pt x="9633" y="6442"/>
                  </a:lnTo>
                  <a:cubicBezTo>
                    <a:pt x="9635" y="6443"/>
                    <a:pt x="9636" y="6443"/>
                    <a:pt x="9638" y="6443"/>
                  </a:cubicBezTo>
                  <a:cubicBezTo>
                    <a:pt x="9657" y="6443"/>
                    <a:pt x="9648" y="6398"/>
                    <a:pt x="9656" y="6398"/>
                  </a:cubicBezTo>
                  <a:lnTo>
                    <a:pt x="9656" y="6398"/>
                  </a:lnTo>
                  <a:cubicBezTo>
                    <a:pt x="9660" y="6398"/>
                    <a:pt x="9667" y="6406"/>
                    <a:pt x="9680" y="6430"/>
                  </a:cubicBezTo>
                  <a:cubicBezTo>
                    <a:pt x="9657" y="6382"/>
                    <a:pt x="9788" y="6263"/>
                    <a:pt x="9740" y="6228"/>
                  </a:cubicBezTo>
                  <a:lnTo>
                    <a:pt x="9740" y="6228"/>
                  </a:lnTo>
                  <a:lnTo>
                    <a:pt x="9621" y="6335"/>
                  </a:lnTo>
                  <a:cubicBezTo>
                    <a:pt x="9609" y="6335"/>
                    <a:pt x="9597" y="6263"/>
                    <a:pt x="9585" y="6263"/>
                  </a:cubicBezTo>
                  <a:cubicBezTo>
                    <a:pt x="9597" y="6216"/>
                    <a:pt x="9609" y="6144"/>
                    <a:pt x="9597" y="6109"/>
                  </a:cubicBezTo>
                  <a:cubicBezTo>
                    <a:pt x="9603" y="6103"/>
                    <a:pt x="9607" y="6101"/>
                    <a:pt x="9612" y="6101"/>
                  </a:cubicBezTo>
                  <a:cubicBezTo>
                    <a:pt x="9637" y="6101"/>
                    <a:pt x="9648" y="6175"/>
                    <a:pt x="9669" y="6216"/>
                  </a:cubicBezTo>
                  <a:cubicBezTo>
                    <a:pt x="9719" y="6206"/>
                    <a:pt x="9667" y="6084"/>
                    <a:pt x="9701" y="6084"/>
                  </a:cubicBezTo>
                  <a:cubicBezTo>
                    <a:pt x="9707" y="6084"/>
                    <a:pt x="9716" y="6088"/>
                    <a:pt x="9728" y="6097"/>
                  </a:cubicBezTo>
                  <a:cubicBezTo>
                    <a:pt x="9713" y="6063"/>
                    <a:pt x="9705" y="6053"/>
                    <a:pt x="9700" y="6053"/>
                  </a:cubicBezTo>
                  <a:cubicBezTo>
                    <a:pt x="9692" y="6053"/>
                    <a:pt x="9690" y="6077"/>
                    <a:pt x="9678" y="6077"/>
                  </a:cubicBezTo>
                  <a:cubicBezTo>
                    <a:pt x="9673" y="6077"/>
                    <a:pt x="9666" y="6073"/>
                    <a:pt x="9657" y="6061"/>
                  </a:cubicBezTo>
                  <a:lnTo>
                    <a:pt x="9633" y="5978"/>
                  </a:lnTo>
                  <a:lnTo>
                    <a:pt x="9645" y="6049"/>
                  </a:lnTo>
                  <a:cubicBezTo>
                    <a:pt x="9597" y="5978"/>
                    <a:pt x="9549" y="5978"/>
                    <a:pt x="9538" y="5870"/>
                  </a:cubicBezTo>
                  <a:lnTo>
                    <a:pt x="9430" y="5799"/>
                  </a:lnTo>
                  <a:cubicBezTo>
                    <a:pt x="9466" y="5775"/>
                    <a:pt x="9407" y="5728"/>
                    <a:pt x="9395" y="5680"/>
                  </a:cubicBezTo>
                  <a:lnTo>
                    <a:pt x="9395" y="5680"/>
                  </a:lnTo>
                  <a:lnTo>
                    <a:pt x="9430" y="5692"/>
                  </a:lnTo>
                  <a:cubicBezTo>
                    <a:pt x="9395" y="5632"/>
                    <a:pt x="9395" y="5608"/>
                    <a:pt x="9383" y="5561"/>
                  </a:cubicBezTo>
                  <a:lnTo>
                    <a:pt x="9383" y="5561"/>
                  </a:lnTo>
                  <a:cubicBezTo>
                    <a:pt x="9436" y="5571"/>
                    <a:pt x="9413" y="5610"/>
                    <a:pt x="9441" y="5610"/>
                  </a:cubicBezTo>
                  <a:cubicBezTo>
                    <a:pt x="9445" y="5610"/>
                    <a:pt x="9449" y="5610"/>
                    <a:pt x="9454" y="5608"/>
                  </a:cubicBezTo>
                  <a:lnTo>
                    <a:pt x="9419" y="5537"/>
                  </a:lnTo>
                  <a:cubicBezTo>
                    <a:pt x="9417" y="5539"/>
                    <a:pt x="9414" y="5540"/>
                    <a:pt x="9410" y="5540"/>
                  </a:cubicBezTo>
                  <a:cubicBezTo>
                    <a:pt x="9403" y="5540"/>
                    <a:pt x="9394" y="5537"/>
                    <a:pt x="9386" y="5537"/>
                  </a:cubicBezTo>
                  <a:cubicBezTo>
                    <a:pt x="9374" y="5537"/>
                    <a:pt x="9365" y="5543"/>
                    <a:pt x="9371" y="5573"/>
                  </a:cubicBezTo>
                  <a:cubicBezTo>
                    <a:pt x="9288" y="5537"/>
                    <a:pt x="9240" y="5525"/>
                    <a:pt x="9133" y="5382"/>
                  </a:cubicBezTo>
                  <a:cubicBezTo>
                    <a:pt x="9133" y="5357"/>
                    <a:pt x="9139" y="5348"/>
                    <a:pt x="9148" y="5348"/>
                  </a:cubicBezTo>
                  <a:cubicBezTo>
                    <a:pt x="9166" y="5348"/>
                    <a:pt x="9199" y="5385"/>
                    <a:pt x="9222" y="5385"/>
                  </a:cubicBezTo>
                  <a:cubicBezTo>
                    <a:pt x="9229" y="5385"/>
                    <a:pt x="9236" y="5381"/>
                    <a:pt x="9240" y="5370"/>
                  </a:cubicBezTo>
                  <a:cubicBezTo>
                    <a:pt x="9145" y="5204"/>
                    <a:pt x="9002" y="5263"/>
                    <a:pt x="8942" y="5180"/>
                  </a:cubicBezTo>
                  <a:cubicBezTo>
                    <a:pt x="8895" y="5108"/>
                    <a:pt x="8871" y="5096"/>
                    <a:pt x="8847" y="5073"/>
                  </a:cubicBezTo>
                  <a:lnTo>
                    <a:pt x="8835" y="5049"/>
                  </a:lnTo>
                  <a:cubicBezTo>
                    <a:pt x="8829" y="5040"/>
                    <a:pt x="8828" y="5037"/>
                    <a:pt x="8829" y="5037"/>
                  </a:cubicBezTo>
                  <a:lnTo>
                    <a:pt x="8829" y="5037"/>
                  </a:lnTo>
                  <a:cubicBezTo>
                    <a:pt x="8830" y="5037"/>
                    <a:pt x="8846" y="5055"/>
                    <a:pt x="8848" y="5055"/>
                  </a:cubicBezTo>
                  <a:cubicBezTo>
                    <a:pt x="8849" y="5055"/>
                    <a:pt x="8849" y="5053"/>
                    <a:pt x="8847" y="5049"/>
                  </a:cubicBezTo>
                  <a:lnTo>
                    <a:pt x="8847" y="5037"/>
                  </a:lnTo>
                  <a:cubicBezTo>
                    <a:pt x="8844" y="5030"/>
                    <a:pt x="8845" y="5027"/>
                    <a:pt x="8850" y="5027"/>
                  </a:cubicBezTo>
                  <a:cubicBezTo>
                    <a:pt x="8861" y="5027"/>
                    <a:pt x="8890" y="5044"/>
                    <a:pt x="8907" y="5061"/>
                  </a:cubicBezTo>
                  <a:cubicBezTo>
                    <a:pt x="8895" y="5025"/>
                    <a:pt x="8907" y="5013"/>
                    <a:pt x="8918" y="5001"/>
                  </a:cubicBezTo>
                  <a:cubicBezTo>
                    <a:pt x="8942" y="5001"/>
                    <a:pt x="8978" y="5001"/>
                    <a:pt x="9026" y="5073"/>
                  </a:cubicBezTo>
                  <a:cubicBezTo>
                    <a:pt x="9018" y="5055"/>
                    <a:pt x="9016" y="5046"/>
                    <a:pt x="9019" y="5044"/>
                  </a:cubicBezTo>
                  <a:lnTo>
                    <a:pt x="9019" y="5044"/>
                  </a:lnTo>
                  <a:cubicBezTo>
                    <a:pt x="9028" y="5051"/>
                    <a:pt x="9038" y="5057"/>
                    <a:pt x="9049" y="5064"/>
                  </a:cubicBezTo>
                  <a:lnTo>
                    <a:pt x="9049" y="5064"/>
                  </a:lnTo>
                  <a:cubicBezTo>
                    <a:pt x="9036" y="5052"/>
                    <a:pt x="9025" y="5043"/>
                    <a:pt x="9021" y="5043"/>
                  </a:cubicBezTo>
                  <a:lnTo>
                    <a:pt x="9021" y="5043"/>
                  </a:lnTo>
                  <a:cubicBezTo>
                    <a:pt x="9020" y="5043"/>
                    <a:pt x="9019" y="5043"/>
                    <a:pt x="9019" y="5044"/>
                  </a:cubicBezTo>
                  <a:lnTo>
                    <a:pt x="9019" y="5044"/>
                  </a:lnTo>
                  <a:cubicBezTo>
                    <a:pt x="9001" y="5031"/>
                    <a:pt x="8986" y="5018"/>
                    <a:pt x="8978" y="5001"/>
                  </a:cubicBezTo>
                  <a:lnTo>
                    <a:pt x="8978" y="5001"/>
                  </a:lnTo>
                  <a:cubicBezTo>
                    <a:pt x="8996" y="5007"/>
                    <a:pt x="9014" y="5013"/>
                    <a:pt x="9030" y="5013"/>
                  </a:cubicBezTo>
                  <a:cubicBezTo>
                    <a:pt x="9046" y="5013"/>
                    <a:pt x="9061" y="5007"/>
                    <a:pt x="9073" y="4989"/>
                  </a:cubicBezTo>
                  <a:cubicBezTo>
                    <a:pt x="9061" y="4977"/>
                    <a:pt x="9049" y="4966"/>
                    <a:pt x="9038" y="4942"/>
                  </a:cubicBezTo>
                  <a:cubicBezTo>
                    <a:pt x="9026" y="4930"/>
                    <a:pt x="9026" y="4930"/>
                    <a:pt x="9026" y="4918"/>
                  </a:cubicBezTo>
                  <a:cubicBezTo>
                    <a:pt x="9026" y="4930"/>
                    <a:pt x="9026" y="4942"/>
                    <a:pt x="9026" y="4942"/>
                  </a:cubicBezTo>
                  <a:cubicBezTo>
                    <a:pt x="9015" y="4931"/>
                    <a:pt x="8995" y="4892"/>
                    <a:pt x="9008" y="4892"/>
                  </a:cubicBezTo>
                  <a:cubicBezTo>
                    <a:pt x="9009" y="4892"/>
                    <a:pt x="9011" y="4893"/>
                    <a:pt x="9014" y="4894"/>
                  </a:cubicBezTo>
                  <a:cubicBezTo>
                    <a:pt x="9014" y="4906"/>
                    <a:pt x="9014" y="4906"/>
                    <a:pt x="9014" y="4906"/>
                  </a:cubicBezTo>
                  <a:cubicBezTo>
                    <a:pt x="9023" y="4906"/>
                    <a:pt x="9018" y="4891"/>
                    <a:pt x="9021" y="4891"/>
                  </a:cubicBezTo>
                  <a:lnTo>
                    <a:pt x="9021" y="4891"/>
                  </a:lnTo>
                  <a:cubicBezTo>
                    <a:pt x="9022" y="4891"/>
                    <a:pt x="9023" y="4892"/>
                    <a:pt x="9026" y="4894"/>
                  </a:cubicBezTo>
                  <a:cubicBezTo>
                    <a:pt x="9038" y="4894"/>
                    <a:pt x="9026" y="4894"/>
                    <a:pt x="9038" y="4906"/>
                  </a:cubicBezTo>
                  <a:lnTo>
                    <a:pt x="9073" y="4918"/>
                  </a:lnTo>
                  <a:cubicBezTo>
                    <a:pt x="9059" y="4895"/>
                    <a:pt x="9058" y="4888"/>
                    <a:pt x="9062" y="4888"/>
                  </a:cubicBezTo>
                  <a:lnTo>
                    <a:pt x="9062" y="4888"/>
                  </a:lnTo>
                  <a:cubicBezTo>
                    <a:pt x="9069" y="4888"/>
                    <a:pt x="9090" y="4906"/>
                    <a:pt x="9097" y="4906"/>
                  </a:cubicBezTo>
                  <a:cubicBezTo>
                    <a:pt x="9109" y="4942"/>
                    <a:pt x="9085" y="4918"/>
                    <a:pt x="9109" y="4966"/>
                  </a:cubicBezTo>
                  <a:lnTo>
                    <a:pt x="9133" y="4989"/>
                  </a:lnTo>
                  <a:lnTo>
                    <a:pt x="9109" y="4954"/>
                  </a:lnTo>
                  <a:lnTo>
                    <a:pt x="9121" y="4954"/>
                  </a:lnTo>
                  <a:cubicBezTo>
                    <a:pt x="9122" y="4954"/>
                    <a:pt x="9123" y="4954"/>
                    <a:pt x="9124" y="4954"/>
                  </a:cubicBezTo>
                  <a:lnTo>
                    <a:pt x="9124" y="4954"/>
                  </a:lnTo>
                  <a:cubicBezTo>
                    <a:pt x="9124" y="4954"/>
                    <a:pt x="9124" y="4954"/>
                    <a:pt x="9124" y="4954"/>
                  </a:cubicBezTo>
                  <a:lnTo>
                    <a:pt x="9133" y="4954"/>
                  </a:lnTo>
                  <a:lnTo>
                    <a:pt x="9133" y="4942"/>
                  </a:lnTo>
                  <a:cubicBezTo>
                    <a:pt x="9139" y="4960"/>
                    <a:pt x="9142" y="4960"/>
                    <a:pt x="9146" y="4960"/>
                  </a:cubicBezTo>
                  <a:cubicBezTo>
                    <a:pt x="9151" y="4960"/>
                    <a:pt x="9157" y="4960"/>
                    <a:pt x="9168" y="4977"/>
                  </a:cubicBezTo>
                  <a:cubicBezTo>
                    <a:pt x="9170" y="4978"/>
                    <a:pt x="9172" y="4979"/>
                    <a:pt x="9173" y="4979"/>
                  </a:cubicBezTo>
                  <a:cubicBezTo>
                    <a:pt x="9184" y="4979"/>
                    <a:pt x="9170" y="4944"/>
                    <a:pt x="9184" y="4944"/>
                  </a:cubicBezTo>
                  <a:cubicBezTo>
                    <a:pt x="9188" y="4944"/>
                    <a:pt x="9195" y="4946"/>
                    <a:pt x="9204" y="4954"/>
                  </a:cubicBezTo>
                  <a:cubicBezTo>
                    <a:pt x="9192" y="4942"/>
                    <a:pt x="9180" y="4894"/>
                    <a:pt x="9192" y="4894"/>
                  </a:cubicBezTo>
                  <a:lnTo>
                    <a:pt x="9192" y="4894"/>
                  </a:lnTo>
                  <a:cubicBezTo>
                    <a:pt x="9192" y="4906"/>
                    <a:pt x="9204" y="4906"/>
                    <a:pt x="9204" y="4930"/>
                  </a:cubicBezTo>
                  <a:lnTo>
                    <a:pt x="9204" y="4906"/>
                  </a:lnTo>
                  <a:cubicBezTo>
                    <a:pt x="9223" y="4925"/>
                    <a:pt x="9233" y="4931"/>
                    <a:pt x="9239" y="4931"/>
                  </a:cubicBezTo>
                  <a:cubicBezTo>
                    <a:pt x="9248" y="4931"/>
                    <a:pt x="9249" y="4918"/>
                    <a:pt x="9264" y="4918"/>
                  </a:cubicBezTo>
                  <a:lnTo>
                    <a:pt x="9276" y="4942"/>
                  </a:lnTo>
                  <a:cubicBezTo>
                    <a:pt x="9264" y="4918"/>
                    <a:pt x="9264" y="4894"/>
                    <a:pt x="9264" y="4894"/>
                  </a:cubicBezTo>
                  <a:lnTo>
                    <a:pt x="9264" y="4894"/>
                  </a:lnTo>
                  <a:lnTo>
                    <a:pt x="9288" y="4930"/>
                  </a:lnTo>
                  <a:cubicBezTo>
                    <a:pt x="9290" y="4932"/>
                    <a:pt x="9292" y="4934"/>
                    <a:pt x="9293" y="4934"/>
                  </a:cubicBezTo>
                  <a:cubicBezTo>
                    <a:pt x="9299" y="4934"/>
                    <a:pt x="9260" y="4869"/>
                    <a:pt x="9272" y="4869"/>
                  </a:cubicBezTo>
                  <a:lnTo>
                    <a:pt x="9272" y="4869"/>
                  </a:lnTo>
                  <a:cubicBezTo>
                    <a:pt x="9273" y="4869"/>
                    <a:pt x="9274" y="4870"/>
                    <a:pt x="9276" y="4870"/>
                  </a:cubicBezTo>
                  <a:cubicBezTo>
                    <a:pt x="9259" y="4853"/>
                    <a:pt x="9248" y="4836"/>
                    <a:pt x="9234" y="4820"/>
                  </a:cubicBezTo>
                  <a:lnTo>
                    <a:pt x="9234" y="4820"/>
                  </a:lnTo>
                  <a:cubicBezTo>
                    <a:pt x="9236" y="4821"/>
                    <a:pt x="9238" y="4821"/>
                    <a:pt x="9239" y="4821"/>
                  </a:cubicBezTo>
                  <a:cubicBezTo>
                    <a:pt x="9243" y="4821"/>
                    <a:pt x="9241" y="4812"/>
                    <a:pt x="9228" y="4799"/>
                  </a:cubicBezTo>
                  <a:cubicBezTo>
                    <a:pt x="9231" y="4795"/>
                    <a:pt x="9234" y="4794"/>
                    <a:pt x="9236" y="4794"/>
                  </a:cubicBezTo>
                  <a:cubicBezTo>
                    <a:pt x="9241" y="4794"/>
                    <a:pt x="9243" y="4802"/>
                    <a:pt x="9252" y="4811"/>
                  </a:cubicBezTo>
                  <a:lnTo>
                    <a:pt x="9240" y="4787"/>
                  </a:lnTo>
                  <a:cubicBezTo>
                    <a:pt x="9241" y="4786"/>
                    <a:pt x="9243" y="4785"/>
                    <a:pt x="9244" y="4785"/>
                  </a:cubicBezTo>
                  <a:cubicBezTo>
                    <a:pt x="9254" y="4785"/>
                    <a:pt x="9267" y="4808"/>
                    <a:pt x="9273" y="4828"/>
                  </a:cubicBezTo>
                  <a:lnTo>
                    <a:pt x="9273" y="4828"/>
                  </a:lnTo>
                  <a:cubicBezTo>
                    <a:pt x="9273" y="4824"/>
                    <a:pt x="9276" y="4823"/>
                    <a:pt x="9279" y="4823"/>
                  </a:cubicBezTo>
                  <a:cubicBezTo>
                    <a:pt x="9285" y="4823"/>
                    <a:pt x="9293" y="4829"/>
                    <a:pt x="9299" y="4835"/>
                  </a:cubicBezTo>
                  <a:lnTo>
                    <a:pt x="9311" y="4846"/>
                  </a:lnTo>
                  <a:lnTo>
                    <a:pt x="9323" y="4846"/>
                  </a:lnTo>
                  <a:cubicBezTo>
                    <a:pt x="9316" y="4824"/>
                    <a:pt x="9313" y="4816"/>
                    <a:pt x="9318" y="4816"/>
                  </a:cubicBezTo>
                  <a:cubicBezTo>
                    <a:pt x="9321" y="4816"/>
                    <a:pt x="9326" y="4818"/>
                    <a:pt x="9335" y="4823"/>
                  </a:cubicBezTo>
                  <a:lnTo>
                    <a:pt x="9347" y="4846"/>
                  </a:lnTo>
                  <a:cubicBezTo>
                    <a:pt x="9347" y="4836"/>
                    <a:pt x="9348" y="4831"/>
                    <a:pt x="9350" y="4831"/>
                  </a:cubicBezTo>
                  <a:cubicBezTo>
                    <a:pt x="9355" y="4831"/>
                    <a:pt x="9366" y="4854"/>
                    <a:pt x="9383" y="4870"/>
                  </a:cubicBezTo>
                  <a:cubicBezTo>
                    <a:pt x="9380" y="4856"/>
                    <a:pt x="9382" y="4851"/>
                    <a:pt x="9388" y="4851"/>
                  </a:cubicBezTo>
                  <a:cubicBezTo>
                    <a:pt x="9398" y="4851"/>
                    <a:pt x="9421" y="4872"/>
                    <a:pt x="9430" y="4872"/>
                  </a:cubicBezTo>
                  <a:cubicBezTo>
                    <a:pt x="9435" y="4872"/>
                    <a:pt x="9437" y="4866"/>
                    <a:pt x="9430" y="4846"/>
                  </a:cubicBezTo>
                  <a:lnTo>
                    <a:pt x="9430" y="4846"/>
                  </a:lnTo>
                  <a:lnTo>
                    <a:pt x="9442" y="4870"/>
                  </a:lnTo>
                  <a:cubicBezTo>
                    <a:pt x="9430" y="4799"/>
                    <a:pt x="9502" y="4870"/>
                    <a:pt x="9466" y="4787"/>
                  </a:cubicBezTo>
                  <a:lnTo>
                    <a:pt x="9466" y="4787"/>
                  </a:lnTo>
                  <a:cubicBezTo>
                    <a:pt x="9480" y="4803"/>
                    <a:pt x="9487" y="4810"/>
                    <a:pt x="9490" y="4810"/>
                  </a:cubicBezTo>
                  <a:cubicBezTo>
                    <a:pt x="9499" y="4810"/>
                    <a:pt x="9465" y="4746"/>
                    <a:pt x="9472" y="4746"/>
                  </a:cubicBezTo>
                  <a:lnTo>
                    <a:pt x="9472" y="4746"/>
                  </a:lnTo>
                  <a:cubicBezTo>
                    <a:pt x="9474" y="4746"/>
                    <a:pt x="9480" y="4751"/>
                    <a:pt x="9490" y="4763"/>
                  </a:cubicBezTo>
                  <a:lnTo>
                    <a:pt x="9490" y="4751"/>
                  </a:lnTo>
                  <a:cubicBezTo>
                    <a:pt x="9561" y="4727"/>
                    <a:pt x="9657" y="4739"/>
                    <a:pt x="9692" y="4668"/>
                  </a:cubicBezTo>
                  <a:lnTo>
                    <a:pt x="9704" y="4680"/>
                  </a:lnTo>
                  <a:cubicBezTo>
                    <a:pt x="9811" y="4668"/>
                    <a:pt x="9883" y="4573"/>
                    <a:pt x="9990" y="4549"/>
                  </a:cubicBezTo>
                  <a:cubicBezTo>
                    <a:pt x="9990" y="4525"/>
                    <a:pt x="9966" y="4477"/>
                    <a:pt x="9966" y="4454"/>
                  </a:cubicBezTo>
                  <a:cubicBezTo>
                    <a:pt x="9966" y="4454"/>
                    <a:pt x="9968" y="4452"/>
                    <a:pt x="9971" y="4452"/>
                  </a:cubicBezTo>
                  <a:cubicBezTo>
                    <a:pt x="9976" y="4452"/>
                    <a:pt x="9983" y="4456"/>
                    <a:pt x="9990" y="4477"/>
                  </a:cubicBezTo>
                  <a:cubicBezTo>
                    <a:pt x="9990" y="4489"/>
                    <a:pt x="10002" y="4513"/>
                    <a:pt x="10002" y="4525"/>
                  </a:cubicBezTo>
                  <a:cubicBezTo>
                    <a:pt x="10005" y="4522"/>
                    <a:pt x="10009" y="4521"/>
                    <a:pt x="10013" y="4521"/>
                  </a:cubicBezTo>
                  <a:cubicBezTo>
                    <a:pt x="10016" y="4521"/>
                    <a:pt x="10021" y="4522"/>
                    <a:pt x="10024" y="4522"/>
                  </a:cubicBezTo>
                  <a:cubicBezTo>
                    <a:pt x="10032" y="4522"/>
                    <a:pt x="10038" y="4519"/>
                    <a:pt x="10038" y="4501"/>
                  </a:cubicBezTo>
                  <a:lnTo>
                    <a:pt x="10014" y="4465"/>
                  </a:lnTo>
                  <a:cubicBezTo>
                    <a:pt x="10014" y="4461"/>
                    <a:pt x="10015" y="4460"/>
                    <a:pt x="10017" y="4460"/>
                  </a:cubicBezTo>
                  <a:cubicBezTo>
                    <a:pt x="10020" y="4460"/>
                    <a:pt x="10026" y="4465"/>
                    <a:pt x="10026" y="4465"/>
                  </a:cubicBezTo>
                  <a:cubicBezTo>
                    <a:pt x="10036" y="4475"/>
                    <a:pt x="10046" y="4503"/>
                    <a:pt x="10049" y="4518"/>
                  </a:cubicBezTo>
                  <a:lnTo>
                    <a:pt x="10049" y="4518"/>
                  </a:lnTo>
                  <a:cubicBezTo>
                    <a:pt x="10046" y="4495"/>
                    <a:pt x="10048" y="4487"/>
                    <a:pt x="10052" y="4487"/>
                  </a:cubicBezTo>
                  <a:cubicBezTo>
                    <a:pt x="10060" y="4487"/>
                    <a:pt x="10077" y="4520"/>
                    <a:pt x="10083" y="4520"/>
                  </a:cubicBezTo>
                  <a:cubicBezTo>
                    <a:pt x="10084" y="4520"/>
                    <a:pt x="10085" y="4518"/>
                    <a:pt x="10085" y="4513"/>
                  </a:cubicBezTo>
                  <a:cubicBezTo>
                    <a:pt x="10061" y="4442"/>
                    <a:pt x="10061" y="4370"/>
                    <a:pt x="10050" y="4311"/>
                  </a:cubicBezTo>
                  <a:lnTo>
                    <a:pt x="10050" y="4311"/>
                  </a:lnTo>
                  <a:lnTo>
                    <a:pt x="10061" y="4334"/>
                  </a:lnTo>
                  <a:cubicBezTo>
                    <a:pt x="10061" y="4334"/>
                    <a:pt x="10085" y="4382"/>
                    <a:pt x="10073" y="4382"/>
                  </a:cubicBezTo>
                  <a:cubicBezTo>
                    <a:pt x="10077" y="4384"/>
                    <a:pt x="10080" y="4385"/>
                    <a:pt x="10082" y="4385"/>
                  </a:cubicBezTo>
                  <a:cubicBezTo>
                    <a:pt x="10095" y="4385"/>
                    <a:pt x="10098" y="4368"/>
                    <a:pt x="10104" y="4368"/>
                  </a:cubicBezTo>
                  <a:cubicBezTo>
                    <a:pt x="10106" y="4368"/>
                    <a:pt x="10107" y="4368"/>
                    <a:pt x="10109" y="4370"/>
                  </a:cubicBezTo>
                  <a:cubicBezTo>
                    <a:pt x="10097" y="4358"/>
                    <a:pt x="10085" y="4334"/>
                    <a:pt x="10085" y="4323"/>
                  </a:cubicBezTo>
                  <a:lnTo>
                    <a:pt x="10085" y="4323"/>
                  </a:lnTo>
                  <a:cubicBezTo>
                    <a:pt x="10097" y="4323"/>
                    <a:pt x="10109" y="4358"/>
                    <a:pt x="10121" y="4358"/>
                  </a:cubicBezTo>
                  <a:lnTo>
                    <a:pt x="10121" y="4382"/>
                  </a:lnTo>
                  <a:cubicBezTo>
                    <a:pt x="10127" y="4388"/>
                    <a:pt x="10131" y="4390"/>
                    <a:pt x="10133" y="4390"/>
                  </a:cubicBezTo>
                  <a:cubicBezTo>
                    <a:pt x="10140" y="4390"/>
                    <a:pt x="10133" y="4370"/>
                    <a:pt x="10133" y="4370"/>
                  </a:cubicBezTo>
                  <a:lnTo>
                    <a:pt x="10133" y="4370"/>
                  </a:lnTo>
                  <a:cubicBezTo>
                    <a:pt x="10145" y="4382"/>
                    <a:pt x="10157" y="4394"/>
                    <a:pt x="10157" y="4406"/>
                  </a:cubicBezTo>
                  <a:cubicBezTo>
                    <a:pt x="10169" y="4418"/>
                    <a:pt x="10169" y="4418"/>
                    <a:pt x="10169" y="4430"/>
                  </a:cubicBezTo>
                  <a:cubicBezTo>
                    <a:pt x="10169" y="4418"/>
                    <a:pt x="10169" y="4418"/>
                    <a:pt x="10169" y="4406"/>
                  </a:cubicBezTo>
                  <a:lnTo>
                    <a:pt x="10192" y="4406"/>
                  </a:lnTo>
                  <a:cubicBezTo>
                    <a:pt x="10192" y="4406"/>
                    <a:pt x="10192" y="4418"/>
                    <a:pt x="10192" y="4418"/>
                  </a:cubicBezTo>
                  <a:lnTo>
                    <a:pt x="10181" y="4418"/>
                  </a:lnTo>
                  <a:cubicBezTo>
                    <a:pt x="10181" y="4418"/>
                    <a:pt x="10181" y="4430"/>
                    <a:pt x="10169" y="4430"/>
                  </a:cubicBezTo>
                  <a:cubicBezTo>
                    <a:pt x="10157" y="4442"/>
                    <a:pt x="10192" y="4454"/>
                    <a:pt x="10204" y="4465"/>
                  </a:cubicBezTo>
                  <a:cubicBezTo>
                    <a:pt x="10216" y="4477"/>
                    <a:pt x="10169" y="4477"/>
                    <a:pt x="10145" y="4489"/>
                  </a:cubicBezTo>
                  <a:cubicBezTo>
                    <a:pt x="10145" y="4495"/>
                    <a:pt x="10163" y="4495"/>
                    <a:pt x="10182" y="4495"/>
                  </a:cubicBezTo>
                  <a:cubicBezTo>
                    <a:pt x="10201" y="4495"/>
                    <a:pt x="10222" y="4495"/>
                    <a:pt x="10228" y="4501"/>
                  </a:cubicBezTo>
                  <a:cubicBezTo>
                    <a:pt x="10216" y="4501"/>
                    <a:pt x="10157" y="4513"/>
                    <a:pt x="10157" y="4513"/>
                  </a:cubicBezTo>
                  <a:lnTo>
                    <a:pt x="10169" y="4513"/>
                  </a:lnTo>
                  <a:cubicBezTo>
                    <a:pt x="10145" y="4525"/>
                    <a:pt x="10169" y="4525"/>
                    <a:pt x="10157" y="4537"/>
                  </a:cubicBezTo>
                  <a:cubicBezTo>
                    <a:pt x="10169" y="4549"/>
                    <a:pt x="10204" y="4549"/>
                    <a:pt x="10276" y="4549"/>
                  </a:cubicBezTo>
                  <a:cubicBezTo>
                    <a:pt x="10276" y="4561"/>
                    <a:pt x="10216" y="4561"/>
                    <a:pt x="10204" y="4561"/>
                  </a:cubicBezTo>
                  <a:cubicBezTo>
                    <a:pt x="10208" y="4557"/>
                    <a:pt x="10208" y="4555"/>
                    <a:pt x="10206" y="4555"/>
                  </a:cubicBezTo>
                  <a:cubicBezTo>
                    <a:pt x="10200" y="4555"/>
                    <a:pt x="10184" y="4561"/>
                    <a:pt x="10169" y="4561"/>
                  </a:cubicBezTo>
                  <a:cubicBezTo>
                    <a:pt x="10181" y="4561"/>
                    <a:pt x="10192" y="4561"/>
                    <a:pt x="10157" y="4573"/>
                  </a:cubicBezTo>
                  <a:cubicBezTo>
                    <a:pt x="10157" y="4585"/>
                    <a:pt x="10157" y="4585"/>
                    <a:pt x="10181" y="4585"/>
                  </a:cubicBezTo>
                  <a:cubicBezTo>
                    <a:pt x="10169" y="4585"/>
                    <a:pt x="10192" y="4573"/>
                    <a:pt x="10216" y="4573"/>
                  </a:cubicBezTo>
                  <a:cubicBezTo>
                    <a:pt x="10192" y="4585"/>
                    <a:pt x="10216" y="4596"/>
                    <a:pt x="10157" y="4596"/>
                  </a:cubicBezTo>
                  <a:cubicBezTo>
                    <a:pt x="10181" y="4620"/>
                    <a:pt x="10169" y="4656"/>
                    <a:pt x="10181" y="4680"/>
                  </a:cubicBezTo>
                  <a:lnTo>
                    <a:pt x="10216" y="4680"/>
                  </a:lnTo>
                  <a:lnTo>
                    <a:pt x="10192" y="4692"/>
                  </a:lnTo>
                  <a:cubicBezTo>
                    <a:pt x="10181" y="4692"/>
                    <a:pt x="10240" y="4692"/>
                    <a:pt x="10276" y="4704"/>
                  </a:cubicBezTo>
                  <a:cubicBezTo>
                    <a:pt x="10252" y="4704"/>
                    <a:pt x="10244" y="4709"/>
                    <a:pt x="10234" y="4709"/>
                  </a:cubicBezTo>
                  <a:cubicBezTo>
                    <a:pt x="10229" y="4709"/>
                    <a:pt x="10224" y="4708"/>
                    <a:pt x="10216" y="4704"/>
                  </a:cubicBezTo>
                  <a:lnTo>
                    <a:pt x="10216" y="4704"/>
                  </a:lnTo>
                  <a:cubicBezTo>
                    <a:pt x="10228" y="4715"/>
                    <a:pt x="10073" y="4739"/>
                    <a:pt x="10109" y="4739"/>
                  </a:cubicBezTo>
                  <a:lnTo>
                    <a:pt x="10181" y="4727"/>
                  </a:lnTo>
                  <a:lnTo>
                    <a:pt x="10181" y="4727"/>
                  </a:lnTo>
                  <a:cubicBezTo>
                    <a:pt x="10143" y="4735"/>
                    <a:pt x="10138" y="4743"/>
                    <a:pt x="10125" y="4747"/>
                  </a:cubicBezTo>
                  <a:lnTo>
                    <a:pt x="10125" y="4747"/>
                  </a:lnTo>
                  <a:lnTo>
                    <a:pt x="10133" y="4739"/>
                  </a:lnTo>
                  <a:cubicBezTo>
                    <a:pt x="10109" y="4739"/>
                    <a:pt x="10097" y="4751"/>
                    <a:pt x="10085" y="4751"/>
                  </a:cubicBezTo>
                  <a:cubicBezTo>
                    <a:pt x="10107" y="4751"/>
                    <a:pt x="10117" y="4750"/>
                    <a:pt x="10125" y="4747"/>
                  </a:cubicBezTo>
                  <a:lnTo>
                    <a:pt x="10125" y="4747"/>
                  </a:lnTo>
                  <a:lnTo>
                    <a:pt x="10121" y="4751"/>
                  </a:lnTo>
                  <a:lnTo>
                    <a:pt x="10145" y="4739"/>
                  </a:lnTo>
                  <a:cubicBezTo>
                    <a:pt x="10157" y="4745"/>
                    <a:pt x="10172" y="4745"/>
                    <a:pt x="10181" y="4745"/>
                  </a:cubicBezTo>
                  <a:cubicBezTo>
                    <a:pt x="10189" y="4745"/>
                    <a:pt x="10192" y="4745"/>
                    <a:pt x="10181" y="4751"/>
                  </a:cubicBezTo>
                  <a:lnTo>
                    <a:pt x="10240" y="4751"/>
                  </a:lnTo>
                  <a:cubicBezTo>
                    <a:pt x="10192" y="4763"/>
                    <a:pt x="10228" y="4763"/>
                    <a:pt x="10216" y="4763"/>
                  </a:cubicBezTo>
                  <a:lnTo>
                    <a:pt x="10192" y="4763"/>
                  </a:lnTo>
                  <a:cubicBezTo>
                    <a:pt x="10192" y="4775"/>
                    <a:pt x="10181" y="4775"/>
                    <a:pt x="10169" y="4775"/>
                  </a:cubicBezTo>
                  <a:cubicBezTo>
                    <a:pt x="10168" y="4775"/>
                    <a:pt x="10167" y="4775"/>
                    <a:pt x="10166" y="4776"/>
                  </a:cubicBezTo>
                  <a:lnTo>
                    <a:pt x="10166" y="4776"/>
                  </a:lnTo>
                  <a:cubicBezTo>
                    <a:pt x="10175" y="4775"/>
                    <a:pt x="10184" y="4775"/>
                    <a:pt x="10192" y="4775"/>
                  </a:cubicBezTo>
                  <a:cubicBezTo>
                    <a:pt x="10224" y="4775"/>
                    <a:pt x="10251" y="4770"/>
                    <a:pt x="10265" y="4770"/>
                  </a:cubicBezTo>
                  <a:cubicBezTo>
                    <a:pt x="10272" y="4770"/>
                    <a:pt x="10276" y="4771"/>
                    <a:pt x="10276" y="4775"/>
                  </a:cubicBezTo>
                  <a:cubicBezTo>
                    <a:pt x="10252" y="4787"/>
                    <a:pt x="10243" y="4790"/>
                    <a:pt x="10234" y="4790"/>
                  </a:cubicBezTo>
                  <a:cubicBezTo>
                    <a:pt x="10225" y="4790"/>
                    <a:pt x="10216" y="4787"/>
                    <a:pt x="10192" y="4787"/>
                  </a:cubicBezTo>
                  <a:cubicBezTo>
                    <a:pt x="10184" y="4796"/>
                    <a:pt x="10198" y="4798"/>
                    <a:pt x="10219" y="4798"/>
                  </a:cubicBezTo>
                  <a:cubicBezTo>
                    <a:pt x="10242" y="4798"/>
                    <a:pt x="10273" y="4795"/>
                    <a:pt x="10293" y="4795"/>
                  </a:cubicBezTo>
                  <a:cubicBezTo>
                    <a:pt x="10304" y="4795"/>
                    <a:pt x="10311" y="4796"/>
                    <a:pt x="10311" y="4799"/>
                  </a:cubicBezTo>
                  <a:cubicBezTo>
                    <a:pt x="10300" y="4805"/>
                    <a:pt x="10306" y="4805"/>
                    <a:pt x="10314" y="4805"/>
                  </a:cubicBezTo>
                  <a:cubicBezTo>
                    <a:pt x="10323" y="4805"/>
                    <a:pt x="10335" y="4805"/>
                    <a:pt x="10335" y="4811"/>
                  </a:cubicBezTo>
                  <a:cubicBezTo>
                    <a:pt x="10311" y="4811"/>
                    <a:pt x="10300" y="4823"/>
                    <a:pt x="10276" y="4823"/>
                  </a:cubicBezTo>
                  <a:lnTo>
                    <a:pt x="10240" y="4835"/>
                  </a:lnTo>
                  <a:lnTo>
                    <a:pt x="10216" y="4835"/>
                  </a:lnTo>
                  <a:cubicBezTo>
                    <a:pt x="10264" y="4835"/>
                    <a:pt x="10264" y="4846"/>
                    <a:pt x="10276" y="4846"/>
                  </a:cubicBezTo>
                  <a:lnTo>
                    <a:pt x="10311" y="4835"/>
                  </a:lnTo>
                  <a:cubicBezTo>
                    <a:pt x="10323" y="4846"/>
                    <a:pt x="10359" y="4846"/>
                    <a:pt x="10347" y="4858"/>
                  </a:cubicBezTo>
                  <a:lnTo>
                    <a:pt x="10407" y="4858"/>
                  </a:lnTo>
                  <a:cubicBezTo>
                    <a:pt x="10422" y="4856"/>
                    <a:pt x="10429" y="4855"/>
                    <a:pt x="10431" y="4855"/>
                  </a:cubicBezTo>
                  <a:cubicBezTo>
                    <a:pt x="10435" y="4855"/>
                    <a:pt x="10430" y="4857"/>
                    <a:pt x="10425" y="4858"/>
                  </a:cubicBezTo>
                  <a:lnTo>
                    <a:pt x="10431" y="4858"/>
                  </a:lnTo>
                  <a:cubicBezTo>
                    <a:pt x="10428" y="4858"/>
                    <a:pt x="10426" y="4858"/>
                    <a:pt x="10424" y="4858"/>
                  </a:cubicBezTo>
                  <a:lnTo>
                    <a:pt x="10424" y="4858"/>
                  </a:lnTo>
                  <a:cubicBezTo>
                    <a:pt x="10419" y="4860"/>
                    <a:pt x="10414" y="4862"/>
                    <a:pt x="10418" y="4862"/>
                  </a:cubicBezTo>
                  <a:cubicBezTo>
                    <a:pt x="10420" y="4862"/>
                    <a:pt x="10427" y="4861"/>
                    <a:pt x="10442" y="4858"/>
                  </a:cubicBezTo>
                  <a:cubicBezTo>
                    <a:pt x="10456" y="4855"/>
                    <a:pt x="10466" y="4853"/>
                    <a:pt x="10473" y="4853"/>
                  </a:cubicBezTo>
                  <a:cubicBezTo>
                    <a:pt x="10489" y="4853"/>
                    <a:pt x="10487" y="4862"/>
                    <a:pt x="10478" y="4870"/>
                  </a:cubicBezTo>
                  <a:cubicBezTo>
                    <a:pt x="10455" y="4882"/>
                    <a:pt x="10454" y="4882"/>
                    <a:pt x="10408" y="4894"/>
                  </a:cubicBezTo>
                  <a:lnTo>
                    <a:pt x="10408" y="4894"/>
                  </a:lnTo>
                  <a:cubicBezTo>
                    <a:pt x="10408" y="4894"/>
                    <a:pt x="10407" y="4894"/>
                    <a:pt x="10406" y="4894"/>
                  </a:cubicBezTo>
                  <a:lnTo>
                    <a:pt x="10406" y="4894"/>
                  </a:lnTo>
                  <a:lnTo>
                    <a:pt x="10407" y="4894"/>
                  </a:lnTo>
                  <a:cubicBezTo>
                    <a:pt x="10407" y="4894"/>
                    <a:pt x="10408" y="4894"/>
                    <a:pt x="10408" y="4894"/>
                  </a:cubicBezTo>
                  <a:lnTo>
                    <a:pt x="10408" y="4894"/>
                  </a:lnTo>
                  <a:cubicBezTo>
                    <a:pt x="10414" y="4894"/>
                    <a:pt x="10419" y="4894"/>
                    <a:pt x="10419" y="4894"/>
                  </a:cubicBezTo>
                  <a:lnTo>
                    <a:pt x="10407" y="4894"/>
                  </a:lnTo>
                  <a:cubicBezTo>
                    <a:pt x="10407" y="4894"/>
                    <a:pt x="10407" y="4906"/>
                    <a:pt x="10395" y="4906"/>
                  </a:cubicBezTo>
                  <a:cubicBezTo>
                    <a:pt x="10395" y="4906"/>
                    <a:pt x="10418" y="4906"/>
                    <a:pt x="10407" y="4917"/>
                  </a:cubicBezTo>
                  <a:lnTo>
                    <a:pt x="10407" y="4917"/>
                  </a:lnTo>
                  <a:cubicBezTo>
                    <a:pt x="10403" y="4918"/>
                    <a:pt x="10399" y="4918"/>
                    <a:pt x="10395" y="4918"/>
                  </a:cubicBezTo>
                  <a:cubicBezTo>
                    <a:pt x="10381" y="4921"/>
                    <a:pt x="10375" y="4923"/>
                    <a:pt x="10374" y="4923"/>
                  </a:cubicBezTo>
                  <a:cubicBezTo>
                    <a:pt x="10370" y="4923"/>
                    <a:pt x="10391" y="4914"/>
                    <a:pt x="10383" y="4906"/>
                  </a:cubicBezTo>
                  <a:lnTo>
                    <a:pt x="10383" y="4906"/>
                  </a:lnTo>
                  <a:cubicBezTo>
                    <a:pt x="10335" y="4918"/>
                    <a:pt x="10383" y="4918"/>
                    <a:pt x="10347" y="4930"/>
                  </a:cubicBezTo>
                  <a:cubicBezTo>
                    <a:pt x="10327" y="4934"/>
                    <a:pt x="10321" y="4935"/>
                    <a:pt x="10319" y="4935"/>
                  </a:cubicBezTo>
                  <a:cubicBezTo>
                    <a:pt x="10314" y="4935"/>
                    <a:pt x="10327" y="4930"/>
                    <a:pt x="10288" y="4930"/>
                  </a:cubicBezTo>
                  <a:cubicBezTo>
                    <a:pt x="10288" y="4936"/>
                    <a:pt x="10297" y="4936"/>
                    <a:pt x="10304" y="4936"/>
                  </a:cubicBezTo>
                  <a:cubicBezTo>
                    <a:pt x="10311" y="4936"/>
                    <a:pt x="10317" y="4936"/>
                    <a:pt x="10311" y="4942"/>
                  </a:cubicBezTo>
                  <a:lnTo>
                    <a:pt x="10252" y="4942"/>
                  </a:lnTo>
                  <a:lnTo>
                    <a:pt x="10228" y="4954"/>
                  </a:lnTo>
                  <a:cubicBezTo>
                    <a:pt x="10228" y="4951"/>
                    <a:pt x="10225" y="4950"/>
                    <a:pt x="10221" y="4950"/>
                  </a:cubicBezTo>
                  <a:cubicBezTo>
                    <a:pt x="10209" y="4950"/>
                    <a:pt x="10184" y="4957"/>
                    <a:pt x="10164" y="4957"/>
                  </a:cubicBezTo>
                  <a:cubicBezTo>
                    <a:pt x="10156" y="4957"/>
                    <a:pt x="10150" y="4956"/>
                    <a:pt x="10145" y="4954"/>
                  </a:cubicBezTo>
                  <a:lnTo>
                    <a:pt x="10145" y="4954"/>
                  </a:lnTo>
                  <a:cubicBezTo>
                    <a:pt x="10139" y="4960"/>
                    <a:pt x="10151" y="4960"/>
                    <a:pt x="10160" y="4960"/>
                  </a:cubicBezTo>
                  <a:cubicBezTo>
                    <a:pt x="10169" y="4960"/>
                    <a:pt x="10175" y="4960"/>
                    <a:pt x="10157" y="4966"/>
                  </a:cubicBezTo>
                  <a:cubicBezTo>
                    <a:pt x="10181" y="4966"/>
                    <a:pt x="10228" y="4954"/>
                    <a:pt x="10252" y="4954"/>
                  </a:cubicBezTo>
                  <a:lnTo>
                    <a:pt x="10240" y="4966"/>
                  </a:lnTo>
                  <a:cubicBezTo>
                    <a:pt x="10231" y="4966"/>
                    <a:pt x="10223" y="4966"/>
                    <a:pt x="10216" y="4966"/>
                  </a:cubicBezTo>
                  <a:lnTo>
                    <a:pt x="10216" y="4966"/>
                  </a:lnTo>
                  <a:cubicBezTo>
                    <a:pt x="10212" y="4970"/>
                    <a:pt x="10219" y="4971"/>
                    <a:pt x="10230" y="4971"/>
                  </a:cubicBezTo>
                  <a:cubicBezTo>
                    <a:pt x="10253" y="4971"/>
                    <a:pt x="10296" y="4966"/>
                    <a:pt x="10311" y="4966"/>
                  </a:cubicBezTo>
                  <a:cubicBezTo>
                    <a:pt x="10311" y="4966"/>
                    <a:pt x="10311" y="4966"/>
                    <a:pt x="10288" y="4977"/>
                  </a:cubicBezTo>
                  <a:cubicBezTo>
                    <a:pt x="10335" y="4977"/>
                    <a:pt x="10335" y="4989"/>
                    <a:pt x="10383" y="4989"/>
                  </a:cubicBezTo>
                  <a:cubicBezTo>
                    <a:pt x="10347" y="4989"/>
                    <a:pt x="10335" y="5001"/>
                    <a:pt x="10300" y="5001"/>
                  </a:cubicBezTo>
                  <a:cubicBezTo>
                    <a:pt x="10300" y="5001"/>
                    <a:pt x="10293" y="5003"/>
                    <a:pt x="10283" y="5004"/>
                  </a:cubicBezTo>
                  <a:lnTo>
                    <a:pt x="10283" y="5004"/>
                  </a:lnTo>
                  <a:cubicBezTo>
                    <a:pt x="10285" y="5003"/>
                    <a:pt x="10287" y="5002"/>
                    <a:pt x="10288" y="5001"/>
                  </a:cubicBezTo>
                  <a:lnTo>
                    <a:pt x="10288" y="5001"/>
                  </a:lnTo>
                  <a:cubicBezTo>
                    <a:pt x="10285" y="5003"/>
                    <a:pt x="10283" y="5004"/>
                    <a:pt x="10282" y="5004"/>
                  </a:cubicBezTo>
                  <a:lnTo>
                    <a:pt x="10282" y="5004"/>
                  </a:lnTo>
                  <a:cubicBezTo>
                    <a:pt x="10263" y="5008"/>
                    <a:pt x="10233" y="5013"/>
                    <a:pt x="10217" y="5013"/>
                  </a:cubicBezTo>
                  <a:lnTo>
                    <a:pt x="10217" y="5013"/>
                  </a:lnTo>
                  <a:cubicBezTo>
                    <a:pt x="10222" y="5013"/>
                    <a:pt x="10265" y="5013"/>
                    <a:pt x="10282" y="5005"/>
                  </a:cubicBezTo>
                  <a:lnTo>
                    <a:pt x="10282" y="5005"/>
                  </a:lnTo>
                  <a:cubicBezTo>
                    <a:pt x="10280" y="5007"/>
                    <a:pt x="10287" y="5007"/>
                    <a:pt x="10292" y="5007"/>
                  </a:cubicBezTo>
                  <a:cubicBezTo>
                    <a:pt x="10300" y="5007"/>
                    <a:pt x="10306" y="5007"/>
                    <a:pt x="10288" y="5013"/>
                  </a:cubicBezTo>
                  <a:cubicBezTo>
                    <a:pt x="10276" y="5025"/>
                    <a:pt x="10240" y="5025"/>
                    <a:pt x="10216" y="5025"/>
                  </a:cubicBezTo>
                  <a:cubicBezTo>
                    <a:pt x="10216" y="5028"/>
                    <a:pt x="10219" y="5028"/>
                    <a:pt x="10224" y="5028"/>
                  </a:cubicBezTo>
                  <a:cubicBezTo>
                    <a:pt x="10238" y="5028"/>
                    <a:pt x="10264" y="5022"/>
                    <a:pt x="10274" y="5022"/>
                  </a:cubicBezTo>
                  <a:cubicBezTo>
                    <a:pt x="10277" y="5022"/>
                    <a:pt x="10278" y="5023"/>
                    <a:pt x="10276" y="5025"/>
                  </a:cubicBezTo>
                  <a:lnTo>
                    <a:pt x="10252" y="5025"/>
                  </a:lnTo>
                  <a:cubicBezTo>
                    <a:pt x="10240" y="5037"/>
                    <a:pt x="10264" y="5037"/>
                    <a:pt x="10300" y="5037"/>
                  </a:cubicBezTo>
                  <a:cubicBezTo>
                    <a:pt x="10228" y="5049"/>
                    <a:pt x="10300" y="5049"/>
                    <a:pt x="10240" y="5049"/>
                  </a:cubicBezTo>
                  <a:cubicBezTo>
                    <a:pt x="10244" y="5053"/>
                    <a:pt x="10249" y="5054"/>
                    <a:pt x="10255" y="5054"/>
                  </a:cubicBezTo>
                  <a:cubicBezTo>
                    <a:pt x="10262" y="5054"/>
                    <a:pt x="10271" y="5052"/>
                    <a:pt x="10279" y="5051"/>
                  </a:cubicBezTo>
                  <a:lnTo>
                    <a:pt x="10279" y="5051"/>
                  </a:lnTo>
                  <a:lnTo>
                    <a:pt x="10240" y="5061"/>
                  </a:lnTo>
                  <a:cubicBezTo>
                    <a:pt x="10227" y="5070"/>
                    <a:pt x="10238" y="5072"/>
                    <a:pt x="10256" y="5072"/>
                  </a:cubicBezTo>
                  <a:cubicBezTo>
                    <a:pt x="10275" y="5072"/>
                    <a:pt x="10302" y="5069"/>
                    <a:pt x="10312" y="5069"/>
                  </a:cubicBezTo>
                  <a:cubicBezTo>
                    <a:pt x="10318" y="5069"/>
                    <a:pt x="10320" y="5070"/>
                    <a:pt x="10311" y="5073"/>
                  </a:cubicBezTo>
                  <a:lnTo>
                    <a:pt x="10240" y="5073"/>
                  </a:lnTo>
                  <a:cubicBezTo>
                    <a:pt x="10252" y="5073"/>
                    <a:pt x="10240" y="5085"/>
                    <a:pt x="10276" y="5085"/>
                  </a:cubicBezTo>
                  <a:cubicBezTo>
                    <a:pt x="10264" y="5085"/>
                    <a:pt x="10264" y="5085"/>
                    <a:pt x="10252" y="5096"/>
                  </a:cubicBezTo>
                  <a:lnTo>
                    <a:pt x="10311" y="5096"/>
                  </a:lnTo>
                  <a:cubicBezTo>
                    <a:pt x="10311" y="5096"/>
                    <a:pt x="10276" y="5108"/>
                    <a:pt x="10264" y="5120"/>
                  </a:cubicBezTo>
                  <a:cubicBezTo>
                    <a:pt x="10300" y="5120"/>
                    <a:pt x="10240" y="5144"/>
                    <a:pt x="10276" y="5156"/>
                  </a:cubicBezTo>
                  <a:cubicBezTo>
                    <a:pt x="10276" y="5158"/>
                    <a:pt x="10279" y="5159"/>
                    <a:pt x="10283" y="5159"/>
                  </a:cubicBezTo>
                  <a:cubicBezTo>
                    <a:pt x="10289" y="5159"/>
                    <a:pt x="10298" y="5158"/>
                    <a:pt x="10308" y="5155"/>
                  </a:cubicBezTo>
                  <a:lnTo>
                    <a:pt x="10308" y="5155"/>
                  </a:lnTo>
                  <a:cubicBezTo>
                    <a:pt x="10292" y="5163"/>
                    <a:pt x="10292" y="5168"/>
                    <a:pt x="10276" y="5168"/>
                  </a:cubicBezTo>
                  <a:cubicBezTo>
                    <a:pt x="10252" y="5192"/>
                    <a:pt x="10323" y="5192"/>
                    <a:pt x="10288" y="5204"/>
                  </a:cubicBezTo>
                  <a:cubicBezTo>
                    <a:pt x="10280" y="5204"/>
                    <a:pt x="10272" y="5209"/>
                    <a:pt x="10264" y="5209"/>
                  </a:cubicBezTo>
                  <a:cubicBezTo>
                    <a:pt x="10260" y="5209"/>
                    <a:pt x="10256" y="5208"/>
                    <a:pt x="10252" y="5204"/>
                  </a:cubicBezTo>
                  <a:cubicBezTo>
                    <a:pt x="10240" y="5216"/>
                    <a:pt x="10252" y="5227"/>
                    <a:pt x="10252" y="5239"/>
                  </a:cubicBezTo>
                  <a:lnTo>
                    <a:pt x="10240" y="5239"/>
                  </a:lnTo>
                  <a:cubicBezTo>
                    <a:pt x="10204" y="5251"/>
                    <a:pt x="10252" y="5263"/>
                    <a:pt x="10276" y="5275"/>
                  </a:cubicBezTo>
                  <a:lnTo>
                    <a:pt x="10240" y="5275"/>
                  </a:lnTo>
                  <a:cubicBezTo>
                    <a:pt x="10228" y="5287"/>
                    <a:pt x="10216" y="5299"/>
                    <a:pt x="10276" y="5299"/>
                  </a:cubicBezTo>
                  <a:cubicBezTo>
                    <a:pt x="10216" y="5311"/>
                    <a:pt x="10288" y="5299"/>
                    <a:pt x="10240" y="5323"/>
                  </a:cubicBezTo>
                  <a:lnTo>
                    <a:pt x="10228" y="5323"/>
                  </a:lnTo>
                  <a:cubicBezTo>
                    <a:pt x="10204" y="5323"/>
                    <a:pt x="10216" y="5335"/>
                    <a:pt x="10204" y="5335"/>
                  </a:cubicBezTo>
                  <a:cubicBezTo>
                    <a:pt x="10228" y="5341"/>
                    <a:pt x="10258" y="5341"/>
                    <a:pt x="10279" y="5341"/>
                  </a:cubicBezTo>
                  <a:cubicBezTo>
                    <a:pt x="10300" y="5341"/>
                    <a:pt x="10311" y="5341"/>
                    <a:pt x="10300" y="5347"/>
                  </a:cubicBezTo>
                  <a:cubicBezTo>
                    <a:pt x="10273" y="5355"/>
                    <a:pt x="10263" y="5358"/>
                    <a:pt x="10258" y="5358"/>
                  </a:cubicBezTo>
                  <a:cubicBezTo>
                    <a:pt x="10252" y="5358"/>
                    <a:pt x="10252" y="5355"/>
                    <a:pt x="10243" y="5355"/>
                  </a:cubicBezTo>
                  <a:cubicBezTo>
                    <a:pt x="10238" y="5355"/>
                    <a:pt x="10230" y="5356"/>
                    <a:pt x="10216" y="5358"/>
                  </a:cubicBezTo>
                  <a:lnTo>
                    <a:pt x="10228" y="5358"/>
                  </a:lnTo>
                  <a:cubicBezTo>
                    <a:pt x="10204" y="5370"/>
                    <a:pt x="10216" y="5370"/>
                    <a:pt x="10181" y="5370"/>
                  </a:cubicBezTo>
                  <a:lnTo>
                    <a:pt x="10264" y="5370"/>
                  </a:lnTo>
                  <a:cubicBezTo>
                    <a:pt x="10276" y="5370"/>
                    <a:pt x="10276" y="5358"/>
                    <a:pt x="10276" y="5358"/>
                  </a:cubicBezTo>
                  <a:cubicBezTo>
                    <a:pt x="10323" y="5358"/>
                    <a:pt x="10288" y="5370"/>
                    <a:pt x="10300" y="5382"/>
                  </a:cubicBezTo>
                  <a:cubicBezTo>
                    <a:pt x="10300" y="5382"/>
                    <a:pt x="10323" y="5370"/>
                    <a:pt x="10359" y="5358"/>
                  </a:cubicBezTo>
                  <a:lnTo>
                    <a:pt x="10359" y="5358"/>
                  </a:lnTo>
                  <a:cubicBezTo>
                    <a:pt x="10335" y="5370"/>
                    <a:pt x="10419" y="5370"/>
                    <a:pt x="10442" y="5370"/>
                  </a:cubicBezTo>
                  <a:cubicBezTo>
                    <a:pt x="10431" y="5376"/>
                    <a:pt x="10416" y="5376"/>
                    <a:pt x="10396" y="5376"/>
                  </a:cubicBezTo>
                  <a:cubicBezTo>
                    <a:pt x="10377" y="5376"/>
                    <a:pt x="10353" y="5376"/>
                    <a:pt x="10323" y="5382"/>
                  </a:cubicBezTo>
                  <a:cubicBezTo>
                    <a:pt x="10311" y="5382"/>
                    <a:pt x="10264" y="5394"/>
                    <a:pt x="10240" y="5394"/>
                  </a:cubicBezTo>
                  <a:cubicBezTo>
                    <a:pt x="10240" y="5406"/>
                    <a:pt x="10276" y="5406"/>
                    <a:pt x="10300" y="5406"/>
                  </a:cubicBezTo>
                  <a:lnTo>
                    <a:pt x="10276" y="5418"/>
                  </a:lnTo>
                  <a:cubicBezTo>
                    <a:pt x="10288" y="5418"/>
                    <a:pt x="10359" y="5418"/>
                    <a:pt x="10323" y="5430"/>
                  </a:cubicBezTo>
                  <a:lnTo>
                    <a:pt x="10383" y="5430"/>
                  </a:lnTo>
                  <a:cubicBezTo>
                    <a:pt x="10357" y="5430"/>
                    <a:pt x="10344" y="5436"/>
                    <a:pt x="10329" y="5440"/>
                  </a:cubicBezTo>
                  <a:lnTo>
                    <a:pt x="10329" y="5440"/>
                  </a:lnTo>
                  <a:cubicBezTo>
                    <a:pt x="10337" y="5439"/>
                    <a:pt x="10344" y="5438"/>
                    <a:pt x="10349" y="5438"/>
                  </a:cubicBezTo>
                  <a:cubicBezTo>
                    <a:pt x="10385" y="5438"/>
                    <a:pt x="10376" y="5454"/>
                    <a:pt x="10442" y="5454"/>
                  </a:cubicBezTo>
                  <a:cubicBezTo>
                    <a:pt x="10419" y="5454"/>
                    <a:pt x="10383" y="5454"/>
                    <a:pt x="10371" y="5466"/>
                  </a:cubicBezTo>
                  <a:lnTo>
                    <a:pt x="10442" y="5466"/>
                  </a:lnTo>
                  <a:cubicBezTo>
                    <a:pt x="10419" y="5477"/>
                    <a:pt x="10407" y="5477"/>
                    <a:pt x="10359" y="5489"/>
                  </a:cubicBezTo>
                  <a:cubicBezTo>
                    <a:pt x="10363" y="5491"/>
                    <a:pt x="10368" y="5491"/>
                    <a:pt x="10373" y="5491"/>
                  </a:cubicBezTo>
                  <a:cubicBezTo>
                    <a:pt x="10406" y="5491"/>
                    <a:pt x="10457" y="5471"/>
                    <a:pt x="10479" y="5471"/>
                  </a:cubicBezTo>
                  <a:cubicBezTo>
                    <a:pt x="10486" y="5471"/>
                    <a:pt x="10490" y="5473"/>
                    <a:pt x="10490" y="5477"/>
                  </a:cubicBezTo>
                  <a:cubicBezTo>
                    <a:pt x="10472" y="5483"/>
                    <a:pt x="10460" y="5483"/>
                    <a:pt x="10451" y="5483"/>
                  </a:cubicBezTo>
                  <a:cubicBezTo>
                    <a:pt x="10442" y="5483"/>
                    <a:pt x="10436" y="5483"/>
                    <a:pt x="10431" y="5489"/>
                  </a:cubicBezTo>
                  <a:lnTo>
                    <a:pt x="10419" y="5489"/>
                  </a:lnTo>
                  <a:cubicBezTo>
                    <a:pt x="10391" y="5496"/>
                    <a:pt x="10383" y="5498"/>
                    <a:pt x="10387" y="5498"/>
                  </a:cubicBezTo>
                  <a:cubicBezTo>
                    <a:pt x="10395" y="5498"/>
                    <a:pt x="10461" y="5487"/>
                    <a:pt x="10483" y="5487"/>
                  </a:cubicBezTo>
                  <a:cubicBezTo>
                    <a:pt x="10489" y="5487"/>
                    <a:pt x="10492" y="5488"/>
                    <a:pt x="10490" y="5489"/>
                  </a:cubicBezTo>
                  <a:cubicBezTo>
                    <a:pt x="10460" y="5495"/>
                    <a:pt x="10451" y="5495"/>
                    <a:pt x="10444" y="5495"/>
                  </a:cubicBezTo>
                  <a:cubicBezTo>
                    <a:pt x="10436" y="5495"/>
                    <a:pt x="10431" y="5495"/>
                    <a:pt x="10407" y="5501"/>
                  </a:cubicBezTo>
                  <a:cubicBezTo>
                    <a:pt x="10419" y="5507"/>
                    <a:pt x="10445" y="5507"/>
                    <a:pt x="10468" y="5507"/>
                  </a:cubicBezTo>
                  <a:cubicBezTo>
                    <a:pt x="10490" y="5507"/>
                    <a:pt x="10508" y="5507"/>
                    <a:pt x="10502" y="5513"/>
                  </a:cubicBezTo>
                  <a:lnTo>
                    <a:pt x="10466" y="5513"/>
                  </a:lnTo>
                  <a:cubicBezTo>
                    <a:pt x="10478" y="5513"/>
                    <a:pt x="10466" y="5525"/>
                    <a:pt x="10466" y="5537"/>
                  </a:cubicBezTo>
                  <a:lnTo>
                    <a:pt x="10454" y="5537"/>
                  </a:lnTo>
                  <a:cubicBezTo>
                    <a:pt x="10448" y="5543"/>
                    <a:pt x="10457" y="5543"/>
                    <a:pt x="10463" y="5543"/>
                  </a:cubicBezTo>
                  <a:cubicBezTo>
                    <a:pt x="10469" y="5543"/>
                    <a:pt x="10472" y="5543"/>
                    <a:pt x="10454" y="5549"/>
                  </a:cubicBezTo>
                  <a:lnTo>
                    <a:pt x="10478" y="5549"/>
                  </a:lnTo>
                  <a:cubicBezTo>
                    <a:pt x="10502" y="5537"/>
                    <a:pt x="10526" y="5525"/>
                    <a:pt x="10490" y="5525"/>
                  </a:cubicBezTo>
                  <a:cubicBezTo>
                    <a:pt x="10526" y="5525"/>
                    <a:pt x="10562" y="5501"/>
                    <a:pt x="10609" y="5501"/>
                  </a:cubicBezTo>
                  <a:lnTo>
                    <a:pt x="10597" y="5501"/>
                  </a:lnTo>
                  <a:cubicBezTo>
                    <a:pt x="10681" y="5477"/>
                    <a:pt x="10692" y="5454"/>
                    <a:pt x="10716" y="5442"/>
                  </a:cubicBezTo>
                  <a:cubicBezTo>
                    <a:pt x="10657" y="5442"/>
                    <a:pt x="10740" y="5418"/>
                    <a:pt x="10692" y="5406"/>
                  </a:cubicBezTo>
                  <a:lnTo>
                    <a:pt x="10692" y="5406"/>
                  </a:lnTo>
                  <a:cubicBezTo>
                    <a:pt x="10669" y="5410"/>
                    <a:pt x="10659" y="5411"/>
                    <a:pt x="10657" y="5411"/>
                  </a:cubicBezTo>
                  <a:cubicBezTo>
                    <a:pt x="10653" y="5411"/>
                    <a:pt x="10677" y="5406"/>
                    <a:pt x="10669" y="5406"/>
                  </a:cubicBezTo>
                  <a:cubicBezTo>
                    <a:pt x="10681" y="5406"/>
                    <a:pt x="10716" y="5394"/>
                    <a:pt x="10728" y="5394"/>
                  </a:cubicBezTo>
                  <a:lnTo>
                    <a:pt x="10692" y="5394"/>
                  </a:lnTo>
                  <a:cubicBezTo>
                    <a:pt x="10712" y="5384"/>
                    <a:pt x="10754" y="5367"/>
                    <a:pt x="10745" y="5367"/>
                  </a:cubicBezTo>
                  <a:cubicBezTo>
                    <a:pt x="10742" y="5367"/>
                    <a:pt x="10737" y="5368"/>
                    <a:pt x="10728" y="5370"/>
                  </a:cubicBezTo>
                  <a:cubicBezTo>
                    <a:pt x="10740" y="5358"/>
                    <a:pt x="10752" y="5358"/>
                    <a:pt x="10764" y="5358"/>
                  </a:cubicBezTo>
                  <a:cubicBezTo>
                    <a:pt x="10764" y="5347"/>
                    <a:pt x="10776" y="5335"/>
                    <a:pt x="10788" y="5335"/>
                  </a:cubicBezTo>
                  <a:cubicBezTo>
                    <a:pt x="10716" y="5335"/>
                    <a:pt x="10764" y="5323"/>
                    <a:pt x="10740" y="5323"/>
                  </a:cubicBezTo>
                  <a:cubicBezTo>
                    <a:pt x="10752" y="5323"/>
                    <a:pt x="10764" y="5311"/>
                    <a:pt x="10776" y="5311"/>
                  </a:cubicBezTo>
                  <a:lnTo>
                    <a:pt x="10716" y="5311"/>
                  </a:lnTo>
                  <a:cubicBezTo>
                    <a:pt x="10681" y="5311"/>
                    <a:pt x="10752" y="5299"/>
                    <a:pt x="10728" y="5299"/>
                  </a:cubicBezTo>
                  <a:lnTo>
                    <a:pt x="10716" y="5299"/>
                  </a:lnTo>
                  <a:cubicBezTo>
                    <a:pt x="10692" y="5299"/>
                    <a:pt x="10728" y="5287"/>
                    <a:pt x="10764" y="5275"/>
                  </a:cubicBezTo>
                  <a:cubicBezTo>
                    <a:pt x="10716" y="5263"/>
                    <a:pt x="10716" y="5251"/>
                    <a:pt x="10728" y="5227"/>
                  </a:cubicBezTo>
                  <a:lnTo>
                    <a:pt x="10728" y="5227"/>
                  </a:lnTo>
                  <a:cubicBezTo>
                    <a:pt x="10728" y="5233"/>
                    <a:pt x="10731" y="5236"/>
                    <a:pt x="10733" y="5236"/>
                  </a:cubicBezTo>
                  <a:cubicBezTo>
                    <a:pt x="10734" y="5236"/>
                    <a:pt x="10734" y="5233"/>
                    <a:pt x="10728" y="5227"/>
                  </a:cubicBezTo>
                  <a:lnTo>
                    <a:pt x="10728" y="5227"/>
                  </a:lnTo>
                  <a:cubicBezTo>
                    <a:pt x="10728" y="5227"/>
                    <a:pt x="10728" y="5227"/>
                    <a:pt x="10728" y="5227"/>
                  </a:cubicBezTo>
                  <a:cubicBezTo>
                    <a:pt x="10740" y="5216"/>
                    <a:pt x="10752" y="5216"/>
                    <a:pt x="10764" y="5204"/>
                  </a:cubicBezTo>
                  <a:cubicBezTo>
                    <a:pt x="10776" y="5192"/>
                    <a:pt x="10788" y="5180"/>
                    <a:pt x="10788" y="5168"/>
                  </a:cubicBezTo>
                  <a:cubicBezTo>
                    <a:pt x="10800" y="5180"/>
                    <a:pt x="10812" y="5192"/>
                    <a:pt x="10800" y="5192"/>
                  </a:cubicBezTo>
                  <a:cubicBezTo>
                    <a:pt x="10805" y="5197"/>
                    <a:pt x="10809" y="5199"/>
                    <a:pt x="10812" y="5199"/>
                  </a:cubicBezTo>
                  <a:cubicBezTo>
                    <a:pt x="10820" y="5199"/>
                    <a:pt x="10826" y="5190"/>
                    <a:pt x="10835" y="5190"/>
                  </a:cubicBezTo>
                  <a:cubicBezTo>
                    <a:pt x="10841" y="5190"/>
                    <a:pt x="10849" y="5193"/>
                    <a:pt x="10859" y="5204"/>
                  </a:cubicBezTo>
                  <a:cubicBezTo>
                    <a:pt x="10883" y="5192"/>
                    <a:pt x="10835" y="5180"/>
                    <a:pt x="10823" y="5168"/>
                  </a:cubicBezTo>
                  <a:lnTo>
                    <a:pt x="10823" y="5180"/>
                  </a:lnTo>
                  <a:cubicBezTo>
                    <a:pt x="10812" y="5180"/>
                    <a:pt x="10800" y="5168"/>
                    <a:pt x="10788" y="5156"/>
                  </a:cubicBezTo>
                  <a:cubicBezTo>
                    <a:pt x="10776" y="5144"/>
                    <a:pt x="10776" y="5144"/>
                    <a:pt x="10764" y="5144"/>
                  </a:cubicBezTo>
                  <a:cubicBezTo>
                    <a:pt x="10764" y="5144"/>
                    <a:pt x="10764" y="5156"/>
                    <a:pt x="10776" y="5156"/>
                  </a:cubicBezTo>
                  <a:cubicBezTo>
                    <a:pt x="10764" y="5156"/>
                    <a:pt x="10740" y="5156"/>
                    <a:pt x="10728" y="5168"/>
                  </a:cubicBezTo>
                  <a:cubicBezTo>
                    <a:pt x="10728" y="5168"/>
                    <a:pt x="10728" y="5168"/>
                    <a:pt x="10716" y="5156"/>
                  </a:cubicBezTo>
                  <a:lnTo>
                    <a:pt x="10704" y="5156"/>
                  </a:lnTo>
                  <a:lnTo>
                    <a:pt x="10716" y="5168"/>
                  </a:lnTo>
                  <a:cubicBezTo>
                    <a:pt x="10708" y="5168"/>
                    <a:pt x="10685" y="5173"/>
                    <a:pt x="10673" y="5173"/>
                  </a:cubicBezTo>
                  <a:cubicBezTo>
                    <a:pt x="10667" y="5173"/>
                    <a:pt x="10665" y="5172"/>
                    <a:pt x="10669" y="5168"/>
                  </a:cubicBezTo>
                  <a:lnTo>
                    <a:pt x="10692" y="5168"/>
                  </a:lnTo>
                  <a:cubicBezTo>
                    <a:pt x="10692" y="5168"/>
                    <a:pt x="10669" y="5168"/>
                    <a:pt x="10681" y="5156"/>
                  </a:cubicBezTo>
                  <a:lnTo>
                    <a:pt x="10692" y="5156"/>
                  </a:lnTo>
                  <a:lnTo>
                    <a:pt x="10715" y="5133"/>
                  </a:lnTo>
                  <a:lnTo>
                    <a:pt x="10715" y="5133"/>
                  </a:lnTo>
                  <a:cubicBezTo>
                    <a:pt x="10724" y="5137"/>
                    <a:pt x="10719" y="5144"/>
                    <a:pt x="10728" y="5144"/>
                  </a:cubicBezTo>
                  <a:lnTo>
                    <a:pt x="10776" y="5144"/>
                  </a:lnTo>
                  <a:lnTo>
                    <a:pt x="10752" y="5132"/>
                  </a:lnTo>
                  <a:lnTo>
                    <a:pt x="10776" y="5132"/>
                  </a:lnTo>
                  <a:cubicBezTo>
                    <a:pt x="10788" y="5126"/>
                    <a:pt x="10779" y="5126"/>
                    <a:pt x="10768" y="5126"/>
                  </a:cubicBezTo>
                  <a:cubicBezTo>
                    <a:pt x="10763" y="5126"/>
                    <a:pt x="10758" y="5126"/>
                    <a:pt x="10754" y="5126"/>
                  </a:cubicBezTo>
                  <a:lnTo>
                    <a:pt x="10754" y="5126"/>
                  </a:lnTo>
                  <a:cubicBezTo>
                    <a:pt x="10755" y="5126"/>
                    <a:pt x="10755" y="5126"/>
                    <a:pt x="10755" y="5126"/>
                  </a:cubicBezTo>
                  <a:cubicBezTo>
                    <a:pt x="10759" y="5126"/>
                    <a:pt x="10764" y="5124"/>
                    <a:pt x="10776" y="5120"/>
                  </a:cubicBezTo>
                  <a:lnTo>
                    <a:pt x="10788" y="5120"/>
                  </a:lnTo>
                  <a:lnTo>
                    <a:pt x="10788" y="5108"/>
                  </a:lnTo>
                  <a:lnTo>
                    <a:pt x="10776" y="5108"/>
                  </a:lnTo>
                  <a:cubicBezTo>
                    <a:pt x="10800" y="5108"/>
                    <a:pt x="10800" y="5096"/>
                    <a:pt x="10800" y="5096"/>
                  </a:cubicBezTo>
                  <a:cubicBezTo>
                    <a:pt x="10809" y="5116"/>
                    <a:pt x="10827" y="5135"/>
                    <a:pt x="10820" y="5135"/>
                  </a:cubicBezTo>
                  <a:cubicBezTo>
                    <a:pt x="10819" y="5135"/>
                    <a:pt x="10816" y="5134"/>
                    <a:pt x="10812" y="5132"/>
                  </a:cubicBezTo>
                  <a:cubicBezTo>
                    <a:pt x="10800" y="5132"/>
                    <a:pt x="10800" y="5132"/>
                    <a:pt x="10788" y="5121"/>
                  </a:cubicBezTo>
                  <a:lnTo>
                    <a:pt x="10788" y="5121"/>
                  </a:lnTo>
                  <a:cubicBezTo>
                    <a:pt x="10800" y="5132"/>
                    <a:pt x="10811" y="5144"/>
                    <a:pt x="10800" y="5144"/>
                  </a:cubicBezTo>
                  <a:cubicBezTo>
                    <a:pt x="10823" y="5144"/>
                    <a:pt x="10835" y="5168"/>
                    <a:pt x="10847" y="5180"/>
                  </a:cubicBezTo>
                  <a:cubicBezTo>
                    <a:pt x="10859" y="5180"/>
                    <a:pt x="10883" y="5168"/>
                    <a:pt x="10859" y="5156"/>
                  </a:cubicBezTo>
                  <a:lnTo>
                    <a:pt x="10847" y="5156"/>
                  </a:lnTo>
                  <a:cubicBezTo>
                    <a:pt x="10835" y="5144"/>
                    <a:pt x="10835" y="5132"/>
                    <a:pt x="10823" y="5120"/>
                  </a:cubicBezTo>
                  <a:lnTo>
                    <a:pt x="10823" y="5120"/>
                  </a:lnTo>
                  <a:cubicBezTo>
                    <a:pt x="10835" y="5120"/>
                    <a:pt x="10859" y="5144"/>
                    <a:pt x="10871" y="5144"/>
                  </a:cubicBezTo>
                  <a:cubicBezTo>
                    <a:pt x="10883" y="5132"/>
                    <a:pt x="10823" y="5108"/>
                    <a:pt x="10823" y="5096"/>
                  </a:cubicBezTo>
                  <a:cubicBezTo>
                    <a:pt x="10823" y="5096"/>
                    <a:pt x="10823" y="5096"/>
                    <a:pt x="10823" y="5085"/>
                  </a:cubicBezTo>
                  <a:lnTo>
                    <a:pt x="10835" y="5096"/>
                  </a:lnTo>
                  <a:cubicBezTo>
                    <a:pt x="10823" y="5085"/>
                    <a:pt x="10823" y="5073"/>
                    <a:pt x="10823" y="5061"/>
                  </a:cubicBezTo>
                  <a:cubicBezTo>
                    <a:pt x="10812" y="5061"/>
                    <a:pt x="10812" y="5049"/>
                    <a:pt x="10800" y="5037"/>
                  </a:cubicBezTo>
                  <a:lnTo>
                    <a:pt x="10812" y="5037"/>
                  </a:lnTo>
                  <a:cubicBezTo>
                    <a:pt x="10812" y="5037"/>
                    <a:pt x="10812" y="5037"/>
                    <a:pt x="10812" y="5025"/>
                  </a:cubicBezTo>
                  <a:lnTo>
                    <a:pt x="10823" y="5025"/>
                  </a:lnTo>
                  <a:cubicBezTo>
                    <a:pt x="10823" y="5025"/>
                    <a:pt x="10812" y="5025"/>
                    <a:pt x="10812" y="5013"/>
                  </a:cubicBezTo>
                  <a:lnTo>
                    <a:pt x="10823" y="5013"/>
                  </a:lnTo>
                  <a:cubicBezTo>
                    <a:pt x="10823" y="5013"/>
                    <a:pt x="10823" y="5013"/>
                    <a:pt x="10823" y="5025"/>
                  </a:cubicBezTo>
                  <a:cubicBezTo>
                    <a:pt x="10895" y="5073"/>
                    <a:pt x="10800" y="5037"/>
                    <a:pt x="10835" y="5073"/>
                  </a:cubicBezTo>
                  <a:cubicBezTo>
                    <a:pt x="10859" y="5085"/>
                    <a:pt x="10871" y="5108"/>
                    <a:pt x="10895" y="5132"/>
                  </a:cubicBezTo>
                  <a:lnTo>
                    <a:pt x="10871" y="5073"/>
                  </a:lnTo>
                  <a:lnTo>
                    <a:pt x="10871" y="5073"/>
                  </a:lnTo>
                  <a:cubicBezTo>
                    <a:pt x="10879" y="5081"/>
                    <a:pt x="10904" y="5095"/>
                    <a:pt x="10912" y="5095"/>
                  </a:cubicBezTo>
                  <a:cubicBezTo>
                    <a:pt x="10915" y="5095"/>
                    <a:pt x="10914" y="5092"/>
                    <a:pt x="10907" y="5085"/>
                  </a:cubicBezTo>
                  <a:lnTo>
                    <a:pt x="10895" y="5085"/>
                  </a:lnTo>
                  <a:cubicBezTo>
                    <a:pt x="10895" y="5061"/>
                    <a:pt x="10859" y="5037"/>
                    <a:pt x="10883" y="5037"/>
                  </a:cubicBezTo>
                  <a:cubicBezTo>
                    <a:pt x="10883" y="5049"/>
                    <a:pt x="10895" y="5061"/>
                    <a:pt x="10907" y="5061"/>
                  </a:cubicBezTo>
                  <a:cubicBezTo>
                    <a:pt x="10919" y="5061"/>
                    <a:pt x="10895" y="5037"/>
                    <a:pt x="10883" y="5025"/>
                  </a:cubicBezTo>
                  <a:lnTo>
                    <a:pt x="10883" y="5025"/>
                  </a:lnTo>
                  <a:cubicBezTo>
                    <a:pt x="10895" y="5025"/>
                    <a:pt x="10919" y="5061"/>
                    <a:pt x="10931" y="5061"/>
                  </a:cubicBezTo>
                  <a:cubicBezTo>
                    <a:pt x="10919" y="5043"/>
                    <a:pt x="10925" y="5040"/>
                    <a:pt x="10934" y="5040"/>
                  </a:cubicBezTo>
                  <a:cubicBezTo>
                    <a:pt x="10938" y="5040"/>
                    <a:pt x="10943" y="5041"/>
                    <a:pt x="10947" y="5041"/>
                  </a:cubicBezTo>
                  <a:cubicBezTo>
                    <a:pt x="10951" y="5041"/>
                    <a:pt x="10954" y="5040"/>
                    <a:pt x="10954" y="5037"/>
                  </a:cubicBezTo>
                  <a:cubicBezTo>
                    <a:pt x="10907" y="5013"/>
                    <a:pt x="10907" y="4966"/>
                    <a:pt x="10859" y="4954"/>
                  </a:cubicBezTo>
                  <a:lnTo>
                    <a:pt x="10835" y="4906"/>
                  </a:lnTo>
                  <a:lnTo>
                    <a:pt x="10835" y="4906"/>
                  </a:lnTo>
                  <a:cubicBezTo>
                    <a:pt x="10871" y="4930"/>
                    <a:pt x="10895" y="4966"/>
                    <a:pt x="10943" y="4989"/>
                  </a:cubicBezTo>
                  <a:lnTo>
                    <a:pt x="10931" y="5001"/>
                  </a:lnTo>
                  <a:cubicBezTo>
                    <a:pt x="10942" y="5010"/>
                    <a:pt x="10948" y="5014"/>
                    <a:pt x="10951" y="5014"/>
                  </a:cubicBezTo>
                  <a:cubicBezTo>
                    <a:pt x="10962" y="5014"/>
                    <a:pt x="10936" y="4970"/>
                    <a:pt x="10963" y="4970"/>
                  </a:cubicBezTo>
                  <a:cubicBezTo>
                    <a:pt x="10969" y="4970"/>
                    <a:pt x="10978" y="4972"/>
                    <a:pt x="10990" y="4977"/>
                  </a:cubicBezTo>
                  <a:cubicBezTo>
                    <a:pt x="10990" y="4977"/>
                    <a:pt x="10985" y="4972"/>
                    <a:pt x="10995" y="4972"/>
                  </a:cubicBezTo>
                  <a:cubicBezTo>
                    <a:pt x="11001" y="4972"/>
                    <a:pt x="11010" y="4973"/>
                    <a:pt x="11026" y="4977"/>
                  </a:cubicBezTo>
                  <a:lnTo>
                    <a:pt x="10966" y="4942"/>
                  </a:lnTo>
                  <a:cubicBezTo>
                    <a:pt x="10990" y="4942"/>
                    <a:pt x="11014" y="4966"/>
                    <a:pt x="11026" y="4966"/>
                  </a:cubicBezTo>
                  <a:cubicBezTo>
                    <a:pt x="11026" y="4954"/>
                    <a:pt x="11038" y="4954"/>
                    <a:pt x="11038" y="4954"/>
                  </a:cubicBezTo>
                  <a:cubicBezTo>
                    <a:pt x="11050" y="4966"/>
                    <a:pt x="11050" y="4966"/>
                    <a:pt x="11050" y="4977"/>
                  </a:cubicBezTo>
                  <a:cubicBezTo>
                    <a:pt x="11060" y="4981"/>
                    <a:pt x="11067" y="4982"/>
                    <a:pt x="11070" y="4982"/>
                  </a:cubicBezTo>
                  <a:cubicBezTo>
                    <a:pt x="11078" y="4982"/>
                    <a:pt x="11070" y="4974"/>
                    <a:pt x="11062" y="4966"/>
                  </a:cubicBezTo>
                  <a:cubicBezTo>
                    <a:pt x="11050" y="4954"/>
                    <a:pt x="11050" y="4942"/>
                    <a:pt x="11062" y="4942"/>
                  </a:cubicBezTo>
                  <a:cubicBezTo>
                    <a:pt x="11062" y="4942"/>
                    <a:pt x="11062" y="4930"/>
                    <a:pt x="11062" y="4930"/>
                  </a:cubicBezTo>
                  <a:cubicBezTo>
                    <a:pt x="11050" y="4930"/>
                    <a:pt x="11014" y="4906"/>
                    <a:pt x="11002" y="4906"/>
                  </a:cubicBezTo>
                  <a:cubicBezTo>
                    <a:pt x="11019" y="4898"/>
                    <a:pt x="11024" y="4889"/>
                    <a:pt x="11046" y="4889"/>
                  </a:cubicBezTo>
                  <a:cubicBezTo>
                    <a:pt x="11056" y="4889"/>
                    <a:pt x="11068" y="4891"/>
                    <a:pt x="11085" y="4894"/>
                  </a:cubicBezTo>
                  <a:cubicBezTo>
                    <a:pt x="11097" y="4906"/>
                    <a:pt x="11121" y="4918"/>
                    <a:pt x="11121" y="4918"/>
                  </a:cubicBezTo>
                  <a:cubicBezTo>
                    <a:pt x="11133" y="4918"/>
                    <a:pt x="11109" y="4894"/>
                    <a:pt x="11085" y="4882"/>
                  </a:cubicBezTo>
                  <a:cubicBezTo>
                    <a:pt x="11085" y="4870"/>
                    <a:pt x="11085" y="4870"/>
                    <a:pt x="11085" y="4870"/>
                  </a:cubicBezTo>
                  <a:cubicBezTo>
                    <a:pt x="11097" y="4882"/>
                    <a:pt x="11121" y="4882"/>
                    <a:pt x="11121" y="4882"/>
                  </a:cubicBezTo>
                  <a:cubicBezTo>
                    <a:pt x="11129" y="4882"/>
                    <a:pt x="11132" y="4887"/>
                    <a:pt x="11133" y="4887"/>
                  </a:cubicBezTo>
                  <a:cubicBezTo>
                    <a:pt x="11133" y="4887"/>
                    <a:pt x="11133" y="4886"/>
                    <a:pt x="11133" y="4882"/>
                  </a:cubicBezTo>
                  <a:cubicBezTo>
                    <a:pt x="11097" y="4858"/>
                    <a:pt x="11133" y="4858"/>
                    <a:pt x="11109" y="4835"/>
                  </a:cubicBezTo>
                  <a:lnTo>
                    <a:pt x="11109" y="4835"/>
                  </a:lnTo>
                  <a:cubicBezTo>
                    <a:pt x="11109" y="4835"/>
                    <a:pt x="11097" y="4846"/>
                    <a:pt x="11097" y="4846"/>
                  </a:cubicBezTo>
                  <a:cubicBezTo>
                    <a:pt x="11077" y="4826"/>
                    <a:pt x="11056" y="4796"/>
                    <a:pt x="11066" y="4796"/>
                  </a:cubicBezTo>
                  <a:cubicBezTo>
                    <a:pt x="11068" y="4796"/>
                    <a:pt x="11070" y="4797"/>
                    <a:pt x="11073" y="4799"/>
                  </a:cubicBezTo>
                  <a:cubicBezTo>
                    <a:pt x="11097" y="4835"/>
                    <a:pt x="11133" y="4823"/>
                    <a:pt x="11133" y="4846"/>
                  </a:cubicBezTo>
                  <a:cubicBezTo>
                    <a:pt x="11143" y="4850"/>
                    <a:pt x="11149" y="4852"/>
                    <a:pt x="11151" y="4852"/>
                  </a:cubicBezTo>
                  <a:cubicBezTo>
                    <a:pt x="11164" y="4852"/>
                    <a:pt x="11101" y="4811"/>
                    <a:pt x="11121" y="4811"/>
                  </a:cubicBezTo>
                  <a:lnTo>
                    <a:pt x="11121" y="4811"/>
                  </a:lnTo>
                  <a:lnTo>
                    <a:pt x="11145" y="4823"/>
                  </a:lnTo>
                  <a:cubicBezTo>
                    <a:pt x="11181" y="4846"/>
                    <a:pt x="11157" y="4846"/>
                    <a:pt x="11169" y="4846"/>
                  </a:cubicBezTo>
                  <a:cubicBezTo>
                    <a:pt x="11193" y="4870"/>
                    <a:pt x="11157" y="4882"/>
                    <a:pt x="11181" y="4918"/>
                  </a:cubicBezTo>
                  <a:lnTo>
                    <a:pt x="11216" y="4894"/>
                  </a:lnTo>
                  <a:cubicBezTo>
                    <a:pt x="11204" y="4835"/>
                    <a:pt x="11276" y="4823"/>
                    <a:pt x="11228" y="4739"/>
                  </a:cubicBezTo>
                  <a:lnTo>
                    <a:pt x="11228" y="4739"/>
                  </a:lnTo>
                  <a:cubicBezTo>
                    <a:pt x="11228" y="4751"/>
                    <a:pt x="11228" y="4751"/>
                    <a:pt x="11228" y="4751"/>
                  </a:cubicBezTo>
                  <a:cubicBezTo>
                    <a:pt x="11228" y="4739"/>
                    <a:pt x="11228" y="4739"/>
                    <a:pt x="11216" y="4727"/>
                  </a:cubicBezTo>
                  <a:lnTo>
                    <a:pt x="11216" y="4739"/>
                  </a:lnTo>
                  <a:lnTo>
                    <a:pt x="11204" y="4715"/>
                  </a:lnTo>
                  <a:lnTo>
                    <a:pt x="11204" y="4715"/>
                  </a:lnTo>
                  <a:cubicBezTo>
                    <a:pt x="11222" y="4721"/>
                    <a:pt x="11234" y="4721"/>
                    <a:pt x="11246" y="4721"/>
                  </a:cubicBezTo>
                  <a:cubicBezTo>
                    <a:pt x="11258" y="4721"/>
                    <a:pt x="11270" y="4721"/>
                    <a:pt x="11288" y="4727"/>
                  </a:cubicBezTo>
                  <a:cubicBezTo>
                    <a:pt x="11252" y="4715"/>
                    <a:pt x="11252" y="4715"/>
                    <a:pt x="11228" y="4704"/>
                  </a:cubicBezTo>
                  <a:cubicBezTo>
                    <a:pt x="11204" y="4680"/>
                    <a:pt x="11193" y="4668"/>
                    <a:pt x="11204" y="4668"/>
                  </a:cubicBezTo>
                  <a:lnTo>
                    <a:pt x="11204" y="4668"/>
                  </a:lnTo>
                  <a:cubicBezTo>
                    <a:pt x="11228" y="4680"/>
                    <a:pt x="11228" y="4692"/>
                    <a:pt x="11252" y="4692"/>
                  </a:cubicBezTo>
                  <a:cubicBezTo>
                    <a:pt x="11240" y="4692"/>
                    <a:pt x="11228" y="4668"/>
                    <a:pt x="11228" y="4668"/>
                  </a:cubicBezTo>
                  <a:lnTo>
                    <a:pt x="11228" y="4668"/>
                  </a:lnTo>
                  <a:cubicBezTo>
                    <a:pt x="11240" y="4668"/>
                    <a:pt x="11252" y="4668"/>
                    <a:pt x="11276" y="4680"/>
                  </a:cubicBezTo>
                  <a:cubicBezTo>
                    <a:pt x="11276" y="4684"/>
                    <a:pt x="11275" y="4685"/>
                    <a:pt x="11273" y="4685"/>
                  </a:cubicBezTo>
                  <a:cubicBezTo>
                    <a:pt x="11269" y="4685"/>
                    <a:pt x="11264" y="4680"/>
                    <a:pt x="11264" y="4680"/>
                  </a:cubicBezTo>
                  <a:lnTo>
                    <a:pt x="11264" y="4680"/>
                  </a:lnTo>
                  <a:cubicBezTo>
                    <a:pt x="11264" y="4692"/>
                    <a:pt x="11288" y="4680"/>
                    <a:pt x="11300" y="4704"/>
                  </a:cubicBezTo>
                  <a:lnTo>
                    <a:pt x="11300" y="4692"/>
                  </a:lnTo>
                  <a:cubicBezTo>
                    <a:pt x="11324" y="4704"/>
                    <a:pt x="11335" y="4715"/>
                    <a:pt x="11347" y="4727"/>
                  </a:cubicBezTo>
                  <a:cubicBezTo>
                    <a:pt x="11347" y="4692"/>
                    <a:pt x="11300" y="4644"/>
                    <a:pt x="11288" y="4620"/>
                  </a:cubicBezTo>
                  <a:lnTo>
                    <a:pt x="11288" y="4620"/>
                  </a:lnTo>
                  <a:cubicBezTo>
                    <a:pt x="11296" y="4629"/>
                    <a:pt x="11328" y="4648"/>
                    <a:pt x="11338" y="4656"/>
                  </a:cubicBezTo>
                  <a:lnTo>
                    <a:pt x="11338" y="4656"/>
                  </a:lnTo>
                  <a:cubicBezTo>
                    <a:pt x="11350" y="4652"/>
                    <a:pt x="11324" y="4621"/>
                    <a:pt x="11314" y="4595"/>
                  </a:cubicBezTo>
                  <a:lnTo>
                    <a:pt x="11314" y="4595"/>
                  </a:lnTo>
                  <a:cubicBezTo>
                    <a:pt x="11360" y="4572"/>
                    <a:pt x="11396" y="4537"/>
                    <a:pt x="11466" y="4537"/>
                  </a:cubicBezTo>
                  <a:lnTo>
                    <a:pt x="11419" y="4489"/>
                  </a:lnTo>
                  <a:lnTo>
                    <a:pt x="11466" y="4501"/>
                  </a:lnTo>
                  <a:cubicBezTo>
                    <a:pt x="11526" y="4477"/>
                    <a:pt x="11514" y="4430"/>
                    <a:pt x="11526" y="4382"/>
                  </a:cubicBezTo>
                  <a:cubicBezTo>
                    <a:pt x="11526" y="4376"/>
                    <a:pt x="11528" y="4374"/>
                    <a:pt x="11532" y="4374"/>
                  </a:cubicBezTo>
                  <a:cubicBezTo>
                    <a:pt x="11543" y="4374"/>
                    <a:pt x="11568" y="4394"/>
                    <a:pt x="11585" y="4394"/>
                  </a:cubicBezTo>
                  <a:cubicBezTo>
                    <a:pt x="11609" y="4382"/>
                    <a:pt x="11550" y="4334"/>
                    <a:pt x="11562" y="4299"/>
                  </a:cubicBezTo>
                  <a:lnTo>
                    <a:pt x="11562" y="4299"/>
                  </a:lnTo>
                  <a:cubicBezTo>
                    <a:pt x="11572" y="4309"/>
                    <a:pt x="11600" y="4337"/>
                    <a:pt x="11615" y="4337"/>
                  </a:cubicBezTo>
                  <a:cubicBezTo>
                    <a:pt x="11617" y="4337"/>
                    <a:pt x="11620" y="4336"/>
                    <a:pt x="11621" y="4334"/>
                  </a:cubicBezTo>
                  <a:cubicBezTo>
                    <a:pt x="11609" y="4323"/>
                    <a:pt x="11585" y="4311"/>
                    <a:pt x="11597" y="4311"/>
                  </a:cubicBezTo>
                  <a:lnTo>
                    <a:pt x="11609" y="4323"/>
                  </a:lnTo>
                  <a:cubicBezTo>
                    <a:pt x="11616" y="4325"/>
                    <a:pt x="11621" y="4326"/>
                    <a:pt x="11624" y="4326"/>
                  </a:cubicBezTo>
                  <a:cubicBezTo>
                    <a:pt x="11638" y="4326"/>
                    <a:pt x="11626" y="4308"/>
                    <a:pt x="11645" y="4299"/>
                  </a:cubicBezTo>
                  <a:cubicBezTo>
                    <a:pt x="11657" y="4275"/>
                    <a:pt x="11633" y="4239"/>
                    <a:pt x="11597" y="4180"/>
                  </a:cubicBezTo>
                  <a:cubicBezTo>
                    <a:pt x="11599" y="4176"/>
                    <a:pt x="11602" y="4174"/>
                    <a:pt x="11605" y="4174"/>
                  </a:cubicBezTo>
                  <a:cubicBezTo>
                    <a:pt x="11621" y="4174"/>
                    <a:pt x="11647" y="4215"/>
                    <a:pt x="11657" y="4215"/>
                  </a:cubicBezTo>
                  <a:cubicBezTo>
                    <a:pt x="11633" y="4215"/>
                    <a:pt x="11657" y="4239"/>
                    <a:pt x="11681" y="4251"/>
                  </a:cubicBezTo>
                  <a:cubicBezTo>
                    <a:pt x="11672" y="4243"/>
                    <a:pt x="11670" y="4229"/>
                    <a:pt x="11681" y="4229"/>
                  </a:cubicBezTo>
                  <a:cubicBezTo>
                    <a:pt x="11686" y="4229"/>
                    <a:pt x="11693" y="4232"/>
                    <a:pt x="11705" y="4239"/>
                  </a:cubicBezTo>
                  <a:cubicBezTo>
                    <a:pt x="11716" y="4227"/>
                    <a:pt x="11716" y="4227"/>
                    <a:pt x="11693" y="4192"/>
                  </a:cubicBezTo>
                  <a:lnTo>
                    <a:pt x="11693" y="4192"/>
                  </a:lnTo>
                  <a:cubicBezTo>
                    <a:pt x="11697" y="4201"/>
                    <a:pt x="11696" y="4205"/>
                    <a:pt x="11693" y="4205"/>
                  </a:cubicBezTo>
                  <a:cubicBezTo>
                    <a:pt x="11688" y="4205"/>
                    <a:pt x="11676" y="4194"/>
                    <a:pt x="11669" y="4180"/>
                  </a:cubicBezTo>
                  <a:cubicBezTo>
                    <a:pt x="11682" y="4180"/>
                    <a:pt x="11688" y="4172"/>
                    <a:pt x="11700" y="4172"/>
                  </a:cubicBezTo>
                  <a:cubicBezTo>
                    <a:pt x="11708" y="4172"/>
                    <a:pt x="11720" y="4176"/>
                    <a:pt x="11740" y="4192"/>
                  </a:cubicBezTo>
                  <a:cubicBezTo>
                    <a:pt x="11764" y="4132"/>
                    <a:pt x="11812" y="4084"/>
                    <a:pt x="11847" y="4025"/>
                  </a:cubicBezTo>
                  <a:cubicBezTo>
                    <a:pt x="11839" y="4016"/>
                    <a:pt x="11835" y="4014"/>
                    <a:pt x="11833" y="4014"/>
                  </a:cubicBezTo>
                  <a:cubicBezTo>
                    <a:pt x="11830" y="4014"/>
                    <a:pt x="11830" y="4017"/>
                    <a:pt x="11829" y="4017"/>
                  </a:cubicBezTo>
                  <a:cubicBezTo>
                    <a:pt x="11828" y="4017"/>
                    <a:pt x="11826" y="4016"/>
                    <a:pt x="11824" y="4013"/>
                  </a:cubicBezTo>
                  <a:cubicBezTo>
                    <a:pt x="11812" y="3995"/>
                    <a:pt x="11818" y="3995"/>
                    <a:pt x="11824" y="3995"/>
                  </a:cubicBezTo>
                  <a:cubicBezTo>
                    <a:pt x="11830" y="3995"/>
                    <a:pt x="11835" y="3995"/>
                    <a:pt x="11824" y="3977"/>
                  </a:cubicBezTo>
                  <a:lnTo>
                    <a:pt x="11824" y="3977"/>
                  </a:lnTo>
                  <a:lnTo>
                    <a:pt x="11847" y="4001"/>
                  </a:lnTo>
                  <a:cubicBezTo>
                    <a:pt x="11859" y="3989"/>
                    <a:pt x="11824" y="3942"/>
                    <a:pt x="11812" y="3906"/>
                  </a:cubicBezTo>
                  <a:lnTo>
                    <a:pt x="11812" y="3906"/>
                  </a:lnTo>
                  <a:cubicBezTo>
                    <a:pt x="11835" y="3930"/>
                    <a:pt x="11847" y="3918"/>
                    <a:pt x="11859" y="3942"/>
                  </a:cubicBezTo>
                  <a:cubicBezTo>
                    <a:pt x="11859" y="3941"/>
                    <a:pt x="11860" y="3940"/>
                    <a:pt x="11862" y="3940"/>
                  </a:cubicBezTo>
                  <a:cubicBezTo>
                    <a:pt x="11876" y="3940"/>
                    <a:pt x="11956" y="3982"/>
                    <a:pt x="11968" y="3982"/>
                  </a:cubicBezTo>
                  <a:cubicBezTo>
                    <a:pt x="11970" y="3982"/>
                    <a:pt x="11970" y="3981"/>
                    <a:pt x="11966" y="3977"/>
                  </a:cubicBezTo>
                  <a:lnTo>
                    <a:pt x="11847" y="3906"/>
                  </a:lnTo>
                  <a:cubicBezTo>
                    <a:pt x="11839" y="3906"/>
                    <a:pt x="11842" y="3900"/>
                    <a:pt x="11841" y="3896"/>
                  </a:cubicBezTo>
                  <a:lnTo>
                    <a:pt x="11841" y="3896"/>
                  </a:lnTo>
                  <a:cubicBezTo>
                    <a:pt x="11864" y="3906"/>
                    <a:pt x="11895" y="3906"/>
                    <a:pt x="11895" y="3906"/>
                  </a:cubicBezTo>
                  <a:cubicBezTo>
                    <a:pt x="11931" y="3930"/>
                    <a:pt x="11919" y="3930"/>
                    <a:pt x="11919" y="3942"/>
                  </a:cubicBezTo>
                  <a:cubicBezTo>
                    <a:pt x="11943" y="3959"/>
                    <a:pt x="11952" y="3959"/>
                    <a:pt x="11960" y="3959"/>
                  </a:cubicBezTo>
                  <a:cubicBezTo>
                    <a:pt x="11969" y="3959"/>
                    <a:pt x="11978" y="3959"/>
                    <a:pt x="12002" y="3977"/>
                  </a:cubicBezTo>
                  <a:cubicBezTo>
                    <a:pt x="12002" y="3965"/>
                    <a:pt x="11978" y="3965"/>
                    <a:pt x="11955" y="3942"/>
                  </a:cubicBezTo>
                  <a:cubicBezTo>
                    <a:pt x="11944" y="3921"/>
                    <a:pt x="11916" y="3892"/>
                    <a:pt x="11932" y="3892"/>
                  </a:cubicBezTo>
                  <a:cubicBezTo>
                    <a:pt x="11934" y="3892"/>
                    <a:pt x="11938" y="3892"/>
                    <a:pt x="11943" y="3894"/>
                  </a:cubicBezTo>
                  <a:lnTo>
                    <a:pt x="11907" y="3846"/>
                  </a:lnTo>
                  <a:lnTo>
                    <a:pt x="11907" y="3846"/>
                  </a:lnTo>
                  <a:cubicBezTo>
                    <a:pt x="11923" y="3854"/>
                    <a:pt x="11929" y="3857"/>
                    <a:pt x="11932" y="3857"/>
                  </a:cubicBezTo>
                  <a:cubicBezTo>
                    <a:pt x="11936" y="3857"/>
                    <a:pt x="11923" y="3846"/>
                    <a:pt x="11931" y="3846"/>
                  </a:cubicBezTo>
                  <a:lnTo>
                    <a:pt x="11931" y="3846"/>
                  </a:lnTo>
                  <a:lnTo>
                    <a:pt x="11955" y="3858"/>
                  </a:lnTo>
                  <a:lnTo>
                    <a:pt x="11990" y="3858"/>
                  </a:lnTo>
                  <a:cubicBezTo>
                    <a:pt x="12008" y="3870"/>
                    <a:pt x="12005" y="3870"/>
                    <a:pt x="12002" y="3870"/>
                  </a:cubicBezTo>
                  <a:cubicBezTo>
                    <a:pt x="11999" y="3870"/>
                    <a:pt x="11996" y="3870"/>
                    <a:pt x="12014" y="3882"/>
                  </a:cubicBezTo>
                  <a:lnTo>
                    <a:pt x="12026" y="3882"/>
                  </a:lnTo>
                  <a:cubicBezTo>
                    <a:pt x="12002" y="3870"/>
                    <a:pt x="11990" y="3846"/>
                    <a:pt x="11978" y="3846"/>
                  </a:cubicBezTo>
                  <a:cubicBezTo>
                    <a:pt x="11943" y="3811"/>
                    <a:pt x="11907" y="3775"/>
                    <a:pt x="11931" y="3763"/>
                  </a:cubicBezTo>
                  <a:lnTo>
                    <a:pt x="11931" y="3763"/>
                  </a:lnTo>
                  <a:cubicBezTo>
                    <a:pt x="11966" y="3775"/>
                    <a:pt x="11955" y="3799"/>
                    <a:pt x="11990" y="3811"/>
                  </a:cubicBezTo>
                  <a:cubicBezTo>
                    <a:pt x="12026" y="3799"/>
                    <a:pt x="11919" y="3715"/>
                    <a:pt x="11931" y="3703"/>
                  </a:cubicBezTo>
                  <a:cubicBezTo>
                    <a:pt x="11955" y="3703"/>
                    <a:pt x="11919" y="3680"/>
                    <a:pt x="11931" y="3656"/>
                  </a:cubicBezTo>
                  <a:lnTo>
                    <a:pt x="11931" y="3656"/>
                  </a:lnTo>
                  <a:cubicBezTo>
                    <a:pt x="11955" y="3680"/>
                    <a:pt x="11966" y="3668"/>
                    <a:pt x="11990" y="3680"/>
                  </a:cubicBezTo>
                  <a:lnTo>
                    <a:pt x="12014" y="3703"/>
                  </a:lnTo>
                  <a:cubicBezTo>
                    <a:pt x="12014" y="3697"/>
                    <a:pt x="12017" y="3695"/>
                    <a:pt x="12023" y="3695"/>
                  </a:cubicBezTo>
                  <a:cubicBezTo>
                    <a:pt x="12029" y="3695"/>
                    <a:pt x="12038" y="3697"/>
                    <a:pt x="12050" y="3703"/>
                  </a:cubicBezTo>
                  <a:cubicBezTo>
                    <a:pt x="12014" y="3680"/>
                    <a:pt x="12026" y="3656"/>
                    <a:pt x="12014" y="3632"/>
                  </a:cubicBezTo>
                  <a:lnTo>
                    <a:pt x="11990" y="3620"/>
                  </a:lnTo>
                  <a:cubicBezTo>
                    <a:pt x="11990" y="3596"/>
                    <a:pt x="11978" y="3572"/>
                    <a:pt x="11990" y="3572"/>
                  </a:cubicBezTo>
                  <a:cubicBezTo>
                    <a:pt x="11990" y="3549"/>
                    <a:pt x="11966" y="3537"/>
                    <a:pt x="11943" y="3501"/>
                  </a:cubicBezTo>
                  <a:lnTo>
                    <a:pt x="11943" y="3501"/>
                  </a:lnTo>
                  <a:cubicBezTo>
                    <a:pt x="11966" y="3513"/>
                    <a:pt x="12002" y="3537"/>
                    <a:pt x="12038" y="3561"/>
                  </a:cubicBezTo>
                  <a:cubicBezTo>
                    <a:pt x="12030" y="3557"/>
                    <a:pt x="12025" y="3555"/>
                    <a:pt x="12021" y="3555"/>
                  </a:cubicBezTo>
                  <a:cubicBezTo>
                    <a:pt x="12013" y="3555"/>
                    <a:pt x="12010" y="3561"/>
                    <a:pt x="12002" y="3561"/>
                  </a:cubicBezTo>
                  <a:cubicBezTo>
                    <a:pt x="12014" y="3596"/>
                    <a:pt x="12074" y="3656"/>
                    <a:pt x="12038" y="3668"/>
                  </a:cubicBezTo>
                  <a:cubicBezTo>
                    <a:pt x="12059" y="3685"/>
                    <a:pt x="12068" y="3691"/>
                    <a:pt x="12070" y="3691"/>
                  </a:cubicBezTo>
                  <a:cubicBezTo>
                    <a:pt x="12077" y="3691"/>
                    <a:pt x="12048" y="3656"/>
                    <a:pt x="12074" y="3656"/>
                  </a:cubicBezTo>
                  <a:cubicBezTo>
                    <a:pt x="12074" y="3668"/>
                    <a:pt x="12074" y="3668"/>
                    <a:pt x="12086" y="3668"/>
                  </a:cubicBezTo>
                  <a:cubicBezTo>
                    <a:pt x="12086" y="3680"/>
                    <a:pt x="12086" y="3703"/>
                    <a:pt x="12121" y="3727"/>
                  </a:cubicBezTo>
                  <a:cubicBezTo>
                    <a:pt x="12132" y="3707"/>
                    <a:pt x="12080" y="3677"/>
                    <a:pt x="12088" y="3677"/>
                  </a:cubicBezTo>
                  <a:lnTo>
                    <a:pt x="12088" y="3677"/>
                  </a:lnTo>
                  <a:cubicBezTo>
                    <a:pt x="12090" y="3677"/>
                    <a:pt x="12093" y="3678"/>
                    <a:pt x="12097" y="3680"/>
                  </a:cubicBezTo>
                  <a:cubicBezTo>
                    <a:pt x="12093" y="3668"/>
                    <a:pt x="12099" y="3664"/>
                    <a:pt x="12108" y="3664"/>
                  </a:cubicBezTo>
                  <a:cubicBezTo>
                    <a:pt x="12125" y="3664"/>
                    <a:pt x="12157" y="3680"/>
                    <a:pt x="12157" y="3680"/>
                  </a:cubicBezTo>
                  <a:cubicBezTo>
                    <a:pt x="12145" y="3656"/>
                    <a:pt x="12086" y="3608"/>
                    <a:pt x="12109" y="3596"/>
                  </a:cubicBezTo>
                  <a:lnTo>
                    <a:pt x="12109" y="3596"/>
                  </a:lnTo>
                  <a:lnTo>
                    <a:pt x="12145" y="3632"/>
                  </a:lnTo>
                  <a:cubicBezTo>
                    <a:pt x="12157" y="3620"/>
                    <a:pt x="12086" y="3584"/>
                    <a:pt x="12097" y="3572"/>
                  </a:cubicBezTo>
                  <a:cubicBezTo>
                    <a:pt x="12097" y="3572"/>
                    <a:pt x="12071" y="3546"/>
                    <a:pt x="12064" y="3546"/>
                  </a:cubicBezTo>
                  <a:cubicBezTo>
                    <a:pt x="12062" y="3546"/>
                    <a:pt x="12062" y="3547"/>
                    <a:pt x="12062" y="3549"/>
                  </a:cubicBezTo>
                  <a:cubicBezTo>
                    <a:pt x="12038" y="3525"/>
                    <a:pt x="12050" y="3513"/>
                    <a:pt x="12062" y="3501"/>
                  </a:cubicBezTo>
                  <a:cubicBezTo>
                    <a:pt x="12062" y="3501"/>
                    <a:pt x="12050" y="3501"/>
                    <a:pt x="12038" y="3489"/>
                  </a:cubicBezTo>
                  <a:cubicBezTo>
                    <a:pt x="12034" y="3488"/>
                    <a:pt x="12031" y="3487"/>
                    <a:pt x="12029" y="3487"/>
                  </a:cubicBezTo>
                  <a:cubicBezTo>
                    <a:pt x="12016" y="3487"/>
                    <a:pt x="12032" y="3508"/>
                    <a:pt x="12021" y="3508"/>
                  </a:cubicBezTo>
                  <a:cubicBezTo>
                    <a:pt x="12018" y="3508"/>
                    <a:pt x="12012" y="3506"/>
                    <a:pt x="12002" y="3501"/>
                  </a:cubicBezTo>
                  <a:lnTo>
                    <a:pt x="12002" y="3501"/>
                  </a:lnTo>
                  <a:lnTo>
                    <a:pt x="12038" y="3537"/>
                  </a:lnTo>
                  <a:cubicBezTo>
                    <a:pt x="12014" y="3537"/>
                    <a:pt x="11978" y="3513"/>
                    <a:pt x="11966" y="3501"/>
                  </a:cubicBezTo>
                  <a:cubicBezTo>
                    <a:pt x="11943" y="3489"/>
                    <a:pt x="11939" y="3486"/>
                    <a:pt x="11942" y="3486"/>
                  </a:cubicBezTo>
                  <a:cubicBezTo>
                    <a:pt x="11944" y="3486"/>
                    <a:pt x="11951" y="3488"/>
                    <a:pt x="11956" y="3488"/>
                  </a:cubicBezTo>
                  <a:cubicBezTo>
                    <a:pt x="11964" y="3488"/>
                    <a:pt x="11966" y="3484"/>
                    <a:pt x="11943" y="3465"/>
                  </a:cubicBezTo>
                  <a:lnTo>
                    <a:pt x="11943" y="3477"/>
                  </a:lnTo>
                  <a:cubicBezTo>
                    <a:pt x="11895" y="3453"/>
                    <a:pt x="11919" y="3430"/>
                    <a:pt x="11931" y="3430"/>
                  </a:cubicBezTo>
                  <a:cubicBezTo>
                    <a:pt x="11955" y="3430"/>
                    <a:pt x="11966" y="3430"/>
                    <a:pt x="12002" y="3442"/>
                  </a:cubicBezTo>
                  <a:lnTo>
                    <a:pt x="12002" y="3465"/>
                  </a:lnTo>
                  <a:cubicBezTo>
                    <a:pt x="12007" y="3467"/>
                    <a:pt x="12011" y="3468"/>
                    <a:pt x="12013" y="3468"/>
                  </a:cubicBezTo>
                  <a:cubicBezTo>
                    <a:pt x="12029" y="3468"/>
                    <a:pt x="12004" y="3440"/>
                    <a:pt x="12014" y="3430"/>
                  </a:cubicBezTo>
                  <a:lnTo>
                    <a:pt x="12014" y="3430"/>
                  </a:lnTo>
                  <a:cubicBezTo>
                    <a:pt x="12014" y="3430"/>
                    <a:pt x="12014" y="3430"/>
                    <a:pt x="12026" y="3442"/>
                  </a:cubicBezTo>
                  <a:cubicBezTo>
                    <a:pt x="12038" y="3430"/>
                    <a:pt x="12026" y="3406"/>
                    <a:pt x="12038" y="3406"/>
                  </a:cubicBezTo>
                  <a:lnTo>
                    <a:pt x="12014" y="3394"/>
                  </a:lnTo>
                  <a:lnTo>
                    <a:pt x="12026" y="3406"/>
                  </a:lnTo>
                  <a:cubicBezTo>
                    <a:pt x="12014" y="3406"/>
                    <a:pt x="11990" y="3406"/>
                    <a:pt x="11978" y="3382"/>
                  </a:cubicBezTo>
                  <a:cubicBezTo>
                    <a:pt x="11975" y="3376"/>
                    <a:pt x="11977" y="3374"/>
                    <a:pt x="11981" y="3374"/>
                  </a:cubicBezTo>
                  <a:cubicBezTo>
                    <a:pt x="11993" y="3374"/>
                    <a:pt x="12032" y="3397"/>
                    <a:pt x="12050" y="3406"/>
                  </a:cubicBezTo>
                  <a:cubicBezTo>
                    <a:pt x="12097" y="3442"/>
                    <a:pt x="12038" y="3418"/>
                    <a:pt x="12050" y="3442"/>
                  </a:cubicBezTo>
                  <a:cubicBezTo>
                    <a:pt x="12060" y="3446"/>
                    <a:pt x="12066" y="3448"/>
                    <a:pt x="12070" y="3448"/>
                  </a:cubicBezTo>
                  <a:cubicBezTo>
                    <a:pt x="12084" y="3448"/>
                    <a:pt x="12075" y="3428"/>
                    <a:pt x="12096" y="3428"/>
                  </a:cubicBezTo>
                  <a:cubicBezTo>
                    <a:pt x="12100" y="3428"/>
                    <a:pt x="12104" y="3428"/>
                    <a:pt x="12109" y="3430"/>
                  </a:cubicBezTo>
                  <a:cubicBezTo>
                    <a:pt x="12145" y="3465"/>
                    <a:pt x="12086" y="3442"/>
                    <a:pt x="12133" y="3477"/>
                  </a:cubicBezTo>
                  <a:cubicBezTo>
                    <a:pt x="12145" y="3465"/>
                    <a:pt x="12121" y="3442"/>
                    <a:pt x="12133" y="3442"/>
                  </a:cubicBezTo>
                  <a:lnTo>
                    <a:pt x="12133" y="3442"/>
                  </a:lnTo>
                  <a:cubicBezTo>
                    <a:pt x="12157" y="3453"/>
                    <a:pt x="12157" y="3465"/>
                    <a:pt x="12181" y="3489"/>
                  </a:cubicBezTo>
                  <a:lnTo>
                    <a:pt x="12205" y="3489"/>
                  </a:lnTo>
                  <a:cubicBezTo>
                    <a:pt x="12193" y="3513"/>
                    <a:pt x="12264" y="3525"/>
                    <a:pt x="12264" y="3549"/>
                  </a:cubicBezTo>
                  <a:cubicBezTo>
                    <a:pt x="12267" y="3550"/>
                    <a:pt x="12268" y="3551"/>
                    <a:pt x="12269" y="3551"/>
                  </a:cubicBezTo>
                  <a:cubicBezTo>
                    <a:pt x="12275" y="3551"/>
                    <a:pt x="12243" y="3523"/>
                    <a:pt x="12255" y="3523"/>
                  </a:cubicBezTo>
                  <a:cubicBezTo>
                    <a:pt x="12257" y="3523"/>
                    <a:pt x="12260" y="3524"/>
                    <a:pt x="12264" y="3525"/>
                  </a:cubicBezTo>
                  <a:cubicBezTo>
                    <a:pt x="12240" y="3513"/>
                    <a:pt x="12205" y="3489"/>
                    <a:pt x="12193" y="3477"/>
                  </a:cubicBezTo>
                  <a:lnTo>
                    <a:pt x="12216" y="3465"/>
                  </a:lnTo>
                  <a:cubicBezTo>
                    <a:pt x="12222" y="3468"/>
                    <a:pt x="12227" y="3472"/>
                    <a:pt x="12231" y="3477"/>
                  </a:cubicBezTo>
                  <a:lnTo>
                    <a:pt x="12231" y="3477"/>
                  </a:lnTo>
                  <a:cubicBezTo>
                    <a:pt x="12245" y="3472"/>
                    <a:pt x="12180" y="3428"/>
                    <a:pt x="12169" y="3406"/>
                  </a:cubicBezTo>
                  <a:cubicBezTo>
                    <a:pt x="12169" y="3400"/>
                    <a:pt x="12172" y="3397"/>
                    <a:pt x="12176" y="3397"/>
                  </a:cubicBezTo>
                  <a:cubicBezTo>
                    <a:pt x="12181" y="3397"/>
                    <a:pt x="12187" y="3400"/>
                    <a:pt x="12193" y="3406"/>
                  </a:cubicBezTo>
                  <a:cubicBezTo>
                    <a:pt x="12169" y="3358"/>
                    <a:pt x="12181" y="3334"/>
                    <a:pt x="12157" y="3287"/>
                  </a:cubicBezTo>
                  <a:lnTo>
                    <a:pt x="12157" y="3287"/>
                  </a:lnTo>
                  <a:cubicBezTo>
                    <a:pt x="12181" y="3322"/>
                    <a:pt x="12205" y="3322"/>
                    <a:pt x="12228" y="3334"/>
                  </a:cubicBezTo>
                  <a:cubicBezTo>
                    <a:pt x="12228" y="3346"/>
                    <a:pt x="12276" y="3382"/>
                    <a:pt x="12300" y="3394"/>
                  </a:cubicBezTo>
                  <a:cubicBezTo>
                    <a:pt x="12300" y="3382"/>
                    <a:pt x="12264" y="3346"/>
                    <a:pt x="12240" y="3346"/>
                  </a:cubicBezTo>
                  <a:cubicBezTo>
                    <a:pt x="12261" y="3346"/>
                    <a:pt x="12229" y="3320"/>
                    <a:pt x="12242" y="3320"/>
                  </a:cubicBezTo>
                  <a:cubicBezTo>
                    <a:pt x="12244" y="3320"/>
                    <a:pt x="12247" y="3321"/>
                    <a:pt x="12252" y="3322"/>
                  </a:cubicBezTo>
                  <a:cubicBezTo>
                    <a:pt x="12276" y="3322"/>
                    <a:pt x="12300" y="3358"/>
                    <a:pt x="12312" y="3370"/>
                  </a:cubicBezTo>
                  <a:cubicBezTo>
                    <a:pt x="12324" y="3358"/>
                    <a:pt x="12264" y="3322"/>
                    <a:pt x="12288" y="3322"/>
                  </a:cubicBezTo>
                  <a:cubicBezTo>
                    <a:pt x="12288" y="3322"/>
                    <a:pt x="12288" y="3322"/>
                    <a:pt x="12300" y="3334"/>
                  </a:cubicBezTo>
                  <a:cubicBezTo>
                    <a:pt x="12312" y="3334"/>
                    <a:pt x="12300" y="3311"/>
                    <a:pt x="12276" y="3287"/>
                  </a:cubicBezTo>
                  <a:lnTo>
                    <a:pt x="12276" y="3287"/>
                  </a:lnTo>
                  <a:cubicBezTo>
                    <a:pt x="12291" y="3296"/>
                    <a:pt x="12299" y="3299"/>
                    <a:pt x="12304" y="3299"/>
                  </a:cubicBezTo>
                  <a:cubicBezTo>
                    <a:pt x="12314" y="3299"/>
                    <a:pt x="12310" y="3287"/>
                    <a:pt x="12320" y="3287"/>
                  </a:cubicBezTo>
                  <a:cubicBezTo>
                    <a:pt x="12324" y="3287"/>
                    <a:pt x="12333" y="3290"/>
                    <a:pt x="12347" y="3299"/>
                  </a:cubicBezTo>
                  <a:cubicBezTo>
                    <a:pt x="12336" y="3275"/>
                    <a:pt x="12312" y="3287"/>
                    <a:pt x="12288" y="3263"/>
                  </a:cubicBezTo>
                  <a:cubicBezTo>
                    <a:pt x="12276" y="3239"/>
                    <a:pt x="12300" y="3239"/>
                    <a:pt x="12312" y="3239"/>
                  </a:cubicBezTo>
                  <a:cubicBezTo>
                    <a:pt x="12312" y="3251"/>
                    <a:pt x="12324" y="3263"/>
                    <a:pt x="12312" y="3263"/>
                  </a:cubicBezTo>
                  <a:lnTo>
                    <a:pt x="12359" y="3287"/>
                  </a:lnTo>
                  <a:cubicBezTo>
                    <a:pt x="12395" y="3275"/>
                    <a:pt x="12276" y="3203"/>
                    <a:pt x="12324" y="3203"/>
                  </a:cubicBezTo>
                  <a:cubicBezTo>
                    <a:pt x="12335" y="3238"/>
                    <a:pt x="12358" y="3228"/>
                    <a:pt x="12380" y="3259"/>
                  </a:cubicBezTo>
                  <a:lnTo>
                    <a:pt x="12380" y="3259"/>
                  </a:lnTo>
                  <a:cubicBezTo>
                    <a:pt x="12376" y="3248"/>
                    <a:pt x="12391" y="3238"/>
                    <a:pt x="12359" y="3227"/>
                  </a:cubicBezTo>
                  <a:cubicBezTo>
                    <a:pt x="12371" y="3215"/>
                    <a:pt x="12383" y="3215"/>
                    <a:pt x="12383" y="3215"/>
                  </a:cubicBezTo>
                  <a:cubicBezTo>
                    <a:pt x="12383" y="3203"/>
                    <a:pt x="12371" y="3180"/>
                    <a:pt x="12347" y="3168"/>
                  </a:cubicBezTo>
                  <a:cubicBezTo>
                    <a:pt x="12351" y="3164"/>
                    <a:pt x="12358" y="3162"/>
                    <a:pt x="12366" y="3162"/>
                  </a:cubicBezTo>
                  <a:cubicBezTo>
                    <a:pt x="12382" y="3162"/>
                    <a:pt x="12403" y="3168"/>
                    <a:pt x="12419" y="3168"/>
                  </a:cubicBezTo>
                  <a:cubicBezTo>
                    <a:pt x="12407" y="3120"/>
                    <a:pt x="12467" y="3132"/>
                    <a:pt x="12467" y="3084"/>
                  </a:cubicBezTo>
                  <a:lnTo>
                    <a:pt x="12455" y="3084"/>
                  </a:lnTo>
                  <a:cubicBezTo>
                    <a:pt x="12478" y="3072"/>
                    <a:pt x="12395" y="3061"/>
                    <a:pt x="12419" y="3037"/>
                  </a:cubicBezTo>
                  <a:lnTo>
                    <a:pt x="12419" y="3037"/>
                  </a:lnTo>
                  <a:cubicBezTo>
                    <a:pt x="12443" y="3055"/>
                    <a:pt x="12452" y="3058"/>
                    <a:pt x="12459" y="3058"/>
                  </a:cubicBezTo>
                  <a:cubicBezTo>
                    <a:pt x="12463" y="3058"/>
                    <a:pt x="12466" y="3057"/>
                    <a:pt x="12471" y="3057"/>
                  </a:cubicBezTo>
                  <a:cubicBezTo>
                    <a:pt x="12475" y="3057"/>
                    <a:pt x="12481" y="3058"/>
                    <a:pt x="12490" y="3061"/>
                  </a:cubicBezTo>
                  <a:cubicBezTo>
                    <a:pt x="12526" y="3049"/>
                    <a:pt x="12490" y="2989"/>
                    <a:pt x="12538" y="2989"/>
                  </a:cubicBezTo>
                  <a:cubicBezTo>
                    <a:pt x="12538" y="2989"/>
                    <a:pt x="12550" y="3001"/>
                    <a:pt x="12550" y="3013"/>
                  </a:cubicBezTo>
                  <a:cubicBezTo>
                    <a:pt x="12574" y="3001"/>
                    <a:pt x="12586" y="2977"/>
                    <a:pt x="12597" y="2965"/>
                  </a:cubicBezTo>
                  <a:cubicBezTo>
                    <a:pt x="12657" y="2965"/>
                    <a:pt x="12633" y="2918"/>
                    <a:pt x="12633" y="2882"/>
                  </a:cubicBezTo>
                  <a:cubicBezTo>
                    <a:pt x="12645" y="2882"/>
                    <a:pt x="12657" y="2894"/>
                    <a:pt x="12657" y="2906"/>
                  </a:cubicBezTo>
                  <a:cubicBezTo>
                    <a:pt x="12681" y="2894"/>
                    <a:pt x="12705" y="2882"/>
                    <a:pt x="12669" y="2834"/>
                  </a:cubicBezTo>
                  <a:lnTo>
                    <a:pt x="12669" y="2834"/>
                  </a:lnTo>
                  <a:cubicBezTo>
                    <a:pt x="12684" y="2840"/>
                    <a:pt x="12690" y="2842"/>
                    <a:pt x="12693" y="2842"/>
                  </a:cubicBezTo>
                  <a:cubicBezTo>
                    <a:pt x="12701" y="2842"/>
                    <a:pt x="12672" y="2822"/>
                    <a:pt x="12717" y="2822"/>
                  </a:cubicBezTo>
                  <a:cubicBezTo>
                    <a:pt x="12728" y="2834"/>
                    <a:pt x="12728" y="2834"/>
                    <a:pt x="12728" y="2834"/>
                  </a:cubicBezTo>
                  <a:cubicBezTo>
                    <a:pt x="12752" y="2834"/>
                    <a:pt x="12752" y="2822"/>
                    <a:pt x="12764" y="2822"/>
                  </a:cubicBezTo>
                  <a:cubicBezTo>
                    <a:pt x="12752" y="2775"/>
                    <a:pt x="12693" y="2727"/>
                    <a:pt x="12728" y="2715"/>
                  </a:cubicBezTo>
                  <a:lnTo>
                    <a:pt x="12728" y="2715"/>
                  </a:lnTo>
                  <a:cubicBezTo>
                    <a:pt x="12800" y="2751"/>
                    <a:pt x="12740" y="2739"/>
                    <a:pt x="12788" y="2775"/>
                  </a:cubicBezTo>
                  <a:cubicBezTo>
                    <a:pt x="12776" y="2763"/>
                    <a:pt x="12764" y="2751"/>
                    <a:pt x="12788" y="2751"/>
                  </a:cubicBezTo>
                  <a:cubicBezTo>
                    <a:pt x="12812" y="2775"/>
                    <a:pt x="12800" y="2763"/>
                    <a:pt x="12824" y="2787"/>
                  </a:cubicBezTo>
                  <a:cubicBezTo>
                    <a:pt x="12848" y="2787"/>
                    <a:pt x="12776" y="2715"/>
                    <a:pt x="12788" y="2715"/>
                  </a:cubicBezTo>
                  <a:cubicBezTo>
                    <a:pt x="12772" y="2715"/>
                    <a:pt x="12767" y="2710"/>
                    <a:pt x="12765" y="2710"/>
                  </a:cubicBezTo>
                  <a:cubicBezTo>
                    <a:pt x="12764" y="2710"/>
                    <a:pt x="12764" y="2711"/>
                    <a:pt x="12764" y="2715"/>
                  </a:cubicBezTo>
                  <a:cubicBezTo>
                    <a:pt x="12728" y="2680"/>
                    <a:pt x="12776" y="2680"/>
                    <a:pt x="12764" y="2656"/>
                  </a:cubicBezTo>
                  <a:lnTo>
                    <a:pt x="12764" y="2656"/>
                  </a:lnTo>
                  <a:cubicBezTo>
                    <a:pt x="12764" y="2661"/>
                    <a:pt x="12760" y="2664"/>
                    <a:pt x="12754" y="2664"/>
                  </a:cubicBezTo>
                  <a:cubicBezTo>
                    <a:pt x="12744" y="2664"/>
                    <a:pt x="12730" y="2658"/>
                    <a:pt x="12717" y="2644"/>
                  </a:cubicBezTo>
                  <a:cubicBezTo>
                    <a:pt x="12740" y="2632"/>
                    <a:pt x="12681" y="2584"/>
                    <a:pt x="12669" y="2560"/>
                  </a:cubicBezTo>
                  <a:cubicBezTo>
                    <a:pt x="12705" y="2560"/>
                    <a:pt x="12717" y="2608"/>
                    <a:pt x="12764" y="2632"/>
                  </a:cubicBezTo>
                  <a:cubicBezTo>
                    <a:pt x="12776" y="2644"/>
                    <a:pt x="12824" y="2656"/>
                    <a:pt x="12836" y="2680"/>
                  </a:cubicBezTo>
                  <a:cubicBezTo>
                    <a:pt x="12848" y="2668"/>
                    <a:pt x="12824" y="2632"/>
                    <a:pt x="12824" y="2608"/>
                  </a:cubicBezTo>
                  <a:lnTo>
                    <a:pt x="12824" y="2608"/>
                  </a:lnTo>
                  <a:lnTo>
                    <a:pt x="12836" y="2620"/>
                  </a:lnTo>
                  <a:cubicBezTo>
                    <a:pt x="12836" y="2596"/>
                    <a:pt x="12800" y="2549"/>
                    <a:pt x="12836" y="2549"/>
                  </a:cubicBezTo>
                  <a:lnTo>
                    <a:pt x="12812" y="2549"/>
                  </a:lnTo>
                  <a:cubicBezTo>
                    <a:pt x="12812" y="2539"/>
                    <a:pt x="12820" y="2529"/>
                    <a:pt x="12810" y="2513"/>
                  </a:cubicBezTo>
                  <a:lnTo>
                    <a:pt x="12810" y="2513"/>
                  </a:lnTo>
                  <a:cubicBezTo>
                    <a:pt x="12824" y="2524"/>
                    <a:pt x="12845" y="2527"/>
                    <a:pt x="12856" y="2534"/>
                  </a:cubicBezTo>
                  <a:lnTo>
                    <a:pt x="12856" y="2534"/>
                  </a:lnTo>
                  <a:cubicBezTo>
                    <a:pt x="12801" y="2488"/>
                    <a:pt x="12846" y="2464"/>
                    <a:pt x="12788" y="2418"/>
                  </a:cubicBezTo>
                  <a:cubicBezTo>
                    <a:pt x="12812" y="2418"/>
                    <a:pt x="12836" y="2441"/>
                    <a:pt x="12848" y="2453"/>
                  </a:cubicBezTo>
                  <a:cubicBezTo>
                    <a:pt x="12836" y="2465"/>
                    <a:pt x="12824" y="2453"/>
                    <a:pt x="12836" y="2489"/>
                  </a:cubicBezTo>
                  <a:cubicBezTo>
                    <a:pt x="12842" y="2483"/>
                    <a:pt x="12850" y="2480"/>
                    <a:pt x="12859" y="2480"/>
                  </a:cubicBezTo>
                  <a:cubicBezTo>
                    <a:pt x="12868" y="2480"/>
                    <a:pt x="12877" y="2483"/>
                    <a:pt x="12883" y="2489"/>
                  </a:cubicBezTo>
                  <a:cubicBezTo>
                    <a:pt x="12848" y="2453"/>
                    <a:pt x="12848" y="2418"/>
                    <a:pt x="12812" y="2382"/>
                  </a:cubicBezTo>
                  <a:lnTo>
                    <a:pt x="12812" y="2382"/>
                  </a:lnTo>
                  <a:cubicBezTo>
                    <a:pt x="12836" y="2394"/>
                    <a:pt x="12848" y="2394"/>
                    <a:pt x="12883" y="2418"/>
                  </a:cubicBezTo>
                  <a:cubicBezTo>
                    <a:pt x="12883" y="2370"/>
                    <a:pt x="12764" y="2358"/>
                    <a:pt x="12788" y="2322"/>
                  </a:cubicBezTo>
                  <a:lnTo>
                    <a:pt x="12788" y="2322"/>
                  </a:lnTo>
                  <a:cubicBezTo>
                    <a:pt x="12829" y="2333"/>
                    <a:pt x="12826" y="2360"/>
                    <a:pt x="12839" y="2360"/>
                  </a:cubicBezTo>
                  <a:cubicBezTo>
                    <a:pt x="12842" y="2360"/>
                    <a:pt x="12844" y="2360"/>
                    <a:pt x="12848" y="2358"/>
                  </a:cubicBezTo>
                  <a:lnTo>
                    <a:pt x="12859" y="2370"/>
                  </a:lnTo>
                  <a:cubicBezTo>
                    <a:pt x="12877" y="2379"/>
                    <a:pt x="12886" y="2382"/>
                    <a:pt x="12889" y="2382"/>
                  </a:cubicBezTo>
                  <a:cubicBezTo>
                    <a:pt x="12904" y="2382"/>
                    <a:pt x="12802" y="2308"/>
                    <a:pt x="12812" y="2299"/>
                  </a:cubicBezTo>
                  <a:lnTo>
                    <a:pt x="12812" y="2299"/>
                  </a:lnTo>
                  <a:cubicBezTo>
                    <a:pt x="12859" y="2334"/>
                    <a:pt x="12836" y="2334"/>
                    <a:pt x="12883" y="2346"/>
                  </a:cubicBezTo>
                  <a:cubicBezTo>
                    <a:pt x="12883" y="2322"/>
                    <a:pt x="12812" y="2263"/>
                    <a:pt x="12836" y="2263"/>
                  </a:cubicBezTo>
                  <a:lnTo>
                    <a:pt x="12836" y="2263"/>
                  </a:lnTo>
                  <a:lnTo>
                    <a:pt x="12859" y="2275"/>
                  </a:lnTo>
                  <a:cubicBezTo>
                    <a:pt x="12859" y="2263"/>
                    <a:pt x="12871" y="2263"/>
                    <a:pt x="12883" y="2251"/>
                  </a:cubicBezTo>
                  <a:cubicBezTo>
                    <a:pt x="12883" y="2251"/>
                    <a:pt x="12895" y="2251"/>
                    <a:pt x="12895" y="2239"/>
                  </a:cubicBezTo>
                  <a:cubicBezTo>
                    <a:pt x="12895" y="2251"/>
                    <a:pt x="12895" y="2251"/>
                    <a:pt x="12895" y="2251"/>
                  </a:cubicBezTo>
                  <a:lnTo>
                    <a:pt x="12907" y="2251"/>
                  </a:lnTo>
                  <a:cubicBezTo>
                    <a:pt x="12907" y="2251"/>
                    <a:pt x="12907" y="2251"/>
                    <a:pt x="12907" y="2263"/>
                  </a:cubicBezTo>
                  <a:lnTo>
                    <a:pt x="12871" y="2287"/>
                  </a:lnTo>
                  <a:cubicBezTo>
                    <a:pt x="12883" y="2287"/>
                    <a:pt x="12907" y="2287"/>
                    <a:pt x="12895" y="2299"/>
                  </a:cubicBezTo>
                  <a:cubicBezTo>
                    <a:pt x="12907" y="2287"/>
                    <a:pt x="12895" y="2287"/>
                    <a:pt x="12895" y="2287"/>
                  </a:cubicBezTo>
                  <a:cubicBezTo>
                    <a:pt x="12943" y="2239"/>
                    <a:pt x="12955" y="2275"/>
                    <a:pt x="13002" y="2215"/>
                  </a:cubicBezTo>
                  <a:lnTo>
                    <a:pt x="12990" y="2203"/>
                  </a:lnTo>
                  <a:cubicBezTo>
                    <a:pt x="13006" y="2203"/>
                    <a:pt x="13027" y="2187"/>
                    <a:pt x="13040" y="2187"/>
                  </a:cubicBezTo>
                  <a:cubicBezTo>
                    <a:pt x="13046" y="2187"/>
                    <a:pt x="13050" y="2191"/>
                    <a:pt x="13050" y="2203"/>
                  </a:cubicBezTo>
                  <a:cubicBezTo>
                    <a:pt x="13050" y="2204"/>
                    <a:pt x="13050" y="2204"/>
                    <a:pt x="13049" y="2204"/>
                  </a:cubicBezTo>
                  <a:lnTo>
                    <a:pt x="13049" y="2204"/>
                  </a:lnTo>
                  <a:cubicBezTo>
                    <a:pt x="13053" y="2203"/>
                    <a:pt x="13055" y="2202"/>
                    <a:pt x="13058" y="2202"/>
                  </a:cubicBezTo>
                  <a:cubicBezTo>
                    <a:pt x="13059" y="2202"/>
                    <a:pt x="13061" y="2202"/>
                    <a:pt x="13062" y="2203"/>
                  </a:cubicBezTo>
                  <a:cubicBezTo>
                    <a:pt x="13062" y="2191"/>
                    <a:pt x="13086" y="2168"/>
                    <a:pt x="13098" y="2156"/>
                  </a:cubicBezTo>
                  <a:cubicBezTo>
                    <a:pt x="13098" y="2156"/>
                    <a:pt x="13092" y="2140"/>
                    <a:pt x="13085" y="2140"/>
                  </a:cubicBezTo>
                  <a:cubicBezTo>
                    <a:pt x="13082" y="2140"/>
                    <a:pt x="13078" y="2144"/>
                    <a:pt x="13074" y="2156"/>
                  </a:cubicBezTo>
                  <a:cubicBezTo>
                    <a:pt x="13050" y="2179"/>
                    <a:pt x="13050" y="2179"/>
                    <a:pt x="13038" y="2179"/>
                  </a:cubicBezTo>
                  <a:cubicBezTo>
                    <a:pt x="13026" y="2168"/>
                    <a:pt x="13050" y="2156"/>
                    <a:pt x="13062" y="2144"/>
                  </a:cubicBezTo>
                  <a:cubicBezTo>
                    <a:pt x="13060" y="2140"/>
                    <a:pt x="13058" y="2139"/>
                    <a:pt x="13055" y="2139"/>
                  </a:cubicBezTo>
                  <a:cubicBezTo>
                    <a:pt x="13041" y="2139"/>
                    <a:pt x="13017" y="2181"/>
                    <a:pt x="13005" y="2181"/>
                  </a:cubicBezTo>
                  <a:cubicBezTo>
                    <a:pt x="13004" y="2181"/>
                    <a:pt x="13003" y="2180"/>
                    <a:pt x="13002" y="2179"/>
                  </a:cubicBezTo>
                  <a:lnTo>
                    <a:pt x="13002" y="2168"/>
                  </a:lnTo>
                  <a:cubicBezTo>
                    <a:pt x="12990" y="2179"/>
                    <a:pt x="12967" y="2168"/>
                    <a:pt x="12943" y="2203"/>
                  </a:cubicBezTo>
                  <a:cubicBezTo>
                    <a:pt x="12952" y="2184"/>
                    <a:pt x="12948" y="2180"/>
                    <a:pt x="12941" y="2180"/>
                  </a:cubicBezTo>
                  <a:cubicBezTo>
                    <a:pt x="12936" y="2180"/>
                    <a:pt x="12930" y="2182"/>
                    <a:pt x="12925" y="2182"/>
                  </a:cubicBezTo>
                  <a:cubicBezTo>
                    <a:pt x="12919" y="2182"/>
                    <a:pt x="12915" y="2179"/>
                    <a:pt x="12919" y="2168"/>
                  </a:cubicBezTo>
                  <a:lnTo>
                    <a:pt x="12919" y="2168"/>
                  </a:lnTo>
                  <a:lnTo>
                    <a:pt x="12895" y="2215"/>
                  </a:lnTo>
                  <a:cubicBezTo>
                    <a:pt x="12889" y="2212"/>
                    <a:pt x="12882" y="2210"/>
                    <a:pt x="12877" y="2210"/>
                  </a:cubicBezTo>
                  <a:cubicBezTo>
                    <a:pt x="12862" y="2210"/>
                    <a:pt x="12854" y="2222"/>
                    <a:pt x="12871" y="2239"/>
                  </a:cubicBezTo>
                  <a:cubicBezTo>
                    <a:pt x="12859" y="2227"/>
                    <a:pt x="12848" y="2215"/>
                    <a:pt x="12836" y="2215"/>
                  </a:cubicBezTo>
                  <a:cubicBezTo>
                    <a:pt x="12836" y="2203"/>
                    <a:pt x="12836" y="2203"/>
                    <a:pt x="12824" y="2203"/>
                  </a:cubicBezTo>
                  <a:cubicBezTo>
                    <a:pt x="12800" y="2203"/>
                    <a:pt x="12788" y="2191"/>
                    <a:pt x="12776" y="2179"/>
                  </a:cubicBezTo>
                  <a:lnTo>
                    <a:pt x="12764" y="2179"/>
                  </a:lnTo>
                  <a:lnTo>
                    <a:pt x="12776" y="2191"/>
                  </a:lnTo>
                  <a:cubicBezTo>
                    <a:pt x="12764" y="2179"/>
                    <a:pt x="12752" y="2179"/>
                    <a:pt x="12740" y="2179"/>
                  </a:cubicBezTo>
                  <a:cubicBezTo>
                    <a:pt x="12764" y="2156"/>
                    <a:pt x="12752" y="2168"/>
                    <a:pt x="12752" y="2156"/>
                  </a:cubicBezTo>
                  <a:cubicBezTo>
                    <a:pt x="12767" y="2137"/>
                    <a:pt x="12775" y="2131"/>
                    <a:pt x="12781" y="2131"/>
                  </a:cubicBezTo>
                  <a:cubicBezTo>
                    <a:pt x="12790" y="2131"/>
                    <a:pt x="12793" y="2144"/>
                    <a:pt x="12800" y="2144"/>
                  </a:cubicBezTo>
                  <a:cubicBezTo>
                    <a:pt x="12824" y="2108"/>
                    <a:pt x="12871" y="2084"/>
                    <a:pt x="12895" y="2048"/>
                  </a:cubicBezTo>
                  <a:lnTo>
                    <a:pt x="12919" y="2060"/>
                  </a:lnTo>
                  <a:cubicBezTo>
                    <a:pt x="12934" y="2036"/>
                    <a:pt x="12924" y="2034"/>
                    <a:pt x="12911" y="2034"/>
                  </a:cubicBezTo>
                  <a:cubicBezTo>
                    <a:pt x="12908" y="2034"/>
                    <a:pt x="12905" y="2034"/>
                    <a:pt x="12903" y="2034"/>
                  </a:cubicBezTo>
                  <a:cubicBezTo>
                    <a:pt x="12886" y="2034"/>
                    <a:pt x="12871" y="2031"/>
                    <a:pt x="12895" y="1989"/>
                  </a:cubicBezTo>
                  <a:cubicBezTo>
                    <a:pt x="12883" y="1989"/>
                    <a:pt x="12883" y="1989"/>
                    <a:pt x="12883" y="1953"/>
                  </a:cubicBezTo>
                  <a:lnTo>
                    <a:pt x="12848" y="2001"/>
                  </a:lnTo>
                  <a:cubicBezTo>
                    <a:pt x="12848" y="1989"/>
                    <a:pt x="12871" y="1953"/>
                    <a:pt x="12871" y="1953"/>
                  </a:cubicBezTo>
                  <a:cubicBezTo>
                    <a:pt x="12871" y="1941"/>
                    <a:pt x="12859" y="1941"/>
                    <a:pt x="12859" y="1941"/>
                  </a:cubicBezTo>
                  <a:cubicBezTo>
                    <a:pt x="12871" y="1929"/>
                    <a:pt x="12871" y="1918"/>
                    <a:pt x="12883" y="1918"/>
                  </a:cubicBezTo>
                  <a:cubicBezTo>
                    <a:pt x="12889" y="1906"/>
                    <a:pt x="12889" y="1900"/>
                    <a:pt x="12886" y="1900"/>
                  </a:cubicBezTo>
                  <a:lnTo>
                    <a:pt x="12886" y="1900"/>
                  </a:lnTo>
                  <a:cubicBezTo>
                    <a:pt x="12883" y="1900"/>
                    <a:pt x="12877" y="1906"/>
                    <a:pt x="12871" y="1918"/>
                  </a:cubicBezTo>
                  <a:cubicBezTo>
                    <a:pt x="12859" y="1918"/>
                    <a:pt x="12859" y="1918"/>
                    <a:pt x="12848" y="1906"/>
                  </a:cubicBezTo>
                  <a:lnTo>
                    <a:pt x="12836" y="1906"/>
                  </a:lnTo>
                  <a:cubicBezTo>
                    <a:pt x="12836" y="1918"/>
                    <a:pt x="12812" y="1953"/>
                    <a:pt x="12812" y="1977"/>
                  </a:cubicBezTo>
                  <a:cubicBezTo>
                    <a:pt x="12800" y="1929"/>
                    <a:pt x="12776" y="1929"/>
                    <a:pt x="12800" y="1882"/>
                  </a:cubicBezTo>
                  <a:cubicBezTo>
                    <a:pt x="12812" y="1858"/>
                    <a:pt x="12824" y="1846"/>
                    <a:pt x="12824" y="1846"/>
                  </a:cubicBezTo>
                  <a:cubicBezTo>
                    <a:pt x="12824" y="1843"/>
                    <a:pt x="12822" y="1841"/>
                    <a:pt x="12819" y="1841"/>
                  </a:cubicBezTo>
                  <a:cubicBezTo>
                    <a:pt x="12811" y="1841"/>
                    <a:pt x="12794" y="1852"/>
                    <a:pt x="12776" y="1870"/>
                  </a:cubicBezTo>
                  <a:cubicBezTo>
                    <a:pt x="12776" y="1858"/>
                    <a:pt x="12788" y="1846"/>
                    <a:pt x="12788" y="1834"/>
                  </a:cubicBezTo>
                  <a:cubicBezTo>
                    <a:pt x="12788" y="1834"/>
                    <a:pt x="12788" y="1822"/>
                    <a:pt x="12788" y="1822"/>
                  </a:cubicBezTo>
                  <a:cubicBezTo>
                    <a:pt x="12774" y="1836"/>
                    <a:pt x="12766" y="1839"/>
                    <a:pt x="12760" y="1839"/>
                  </a:cubicBezTo>
                  <a:cubicBezTo>
                    <a:pt x="12755" y="1839"/>
                    <a:pt x="12752" y="1837"/>
                    <a:pt x="12749" y="1837"/>
                  </a:cubicBezTo>
                  <a:cubicBezTo>
                    <a:pt x="12746" y="1837"/>
                    <a:pt x="12744" y="1839"/>
                    <a:pt x="12740" y="1846"/>
                  </a:cubicBezTo>
                  <a:cubicBezTo>
                    <a:pt x="12740" y="1846"/>
                    <a:pt x="12740" y="1858"/>
                    <a:pt x="12752" y="1858"/>
                  </a:cubicBezTo>
                  <a:cubicBezTo>
                    <a:pt x="12727" y="1875"/>
                    <a:pt x="12708" y="1892"/>
                    <a:pt x="12703" y="1892"/>
                  </a:cubicBezTo>
                  <a:cubicBezTo>
                    <a:pt x="12701" y="1892"/>
                    <a:pt x="12701" y="1889"/>
                    <a:pt x="12705" y="1882"/>
                  </a:cubicBezTo>
                  <a:cubicBezTo>
                    <a:pt x="12725" y="1861"/>
                    <a:pt x="12719" y="1832"/>
                    <a:pt x="12740" y="1832"/>
                  </a:cubicBezTo>
                  <a:cubicBezTo>
                    <a:pt x="12743" y="1832"/>
                    <a:pt x="12747" y="1833"/>
                    <a:pt x="12752" y="1834"/>
                  </a:cubicBezTo>
                  <a:cubicBezTo>
                    <a:pt x="12759" y="1814"/>
                    <a:pt x="12759" y="1807"/>
                    <a:pt x="12756" y="1807"/>
                  </a:cubicBezTo>
                  <a:lnTo>
                    <a:pt x="12756" y="1807"/>
                  </a:lnTo>
                  <a:cubicBezTo>
                    <a:pt x="12749" y="1807"/>
                    <a:pt x="12726" y="1838"/>
                    <a:pt x="12719" y="1838"/>
                  </a:cubicBezTo>
                  <a:cubicBezTo>
                    <a:pt x="12717" y="1838"/>
                    <a:pt x="12717" y="1837"/>
                    <a:pt x="12717" y="1834"/>
                  </a:cubicBezTo>
                  <a:lnTo>
                    <a:pt x="12717" y="1798"/>
                  </a:lnTo>
                  <a:cubicBezTo>
                    <a:pt x="12725" y="1790"/>
                    <a:pt x="12731" y="1787"/>
                    <a:pt x="12735" y="1787"/>
                  </a:cubicBezTo>
                  <a:cubicBezTo>
                    <a:pt x="12739" y="1787"/>
                    <a:pt x="12742" y="1790"/>
                    <a:pt x="12746" y="1790"/>
                  </a:cubicBezTo>
                  <a:cubicBezTo>
                    <a:pt x="12747" y="1790"/>
                    <a:pt x="12750" y="1789"/>
                    <a:pt x="12752" y="1787"/>
                  </a:cubicBezTo>
                  <a:lnTo>
                    <a:pt x="12740" y="1787"/>
                  </a:lnTo>
                  <a:cubicBezTo>
                    <a:pt x="12747" y="1780"/>
                    <a:pt x="12753" y="1778"/>
                    <a:pt x="12758" y="1778"/>
                  </a:cubicBezTo>
                  <a:cubicBezTo>
                    <a:pt x="12768" y="1778"/>
                    <a:pt x="12777" y="1783"/>
                    <a:pt x="12791" y="1783"/>
                  </a:cubicBezTo>
                  <a:cubicBezTo>
                    <a:pt x="12800" y="1783"/>
                    <a:pt x="12811" y="1781"/>
                    <a:pt x="12824" y="1775"/>
                  </a:cubicBezTo>
                  <a:lnTo>
                    <a:pt x="12800" y="1739"/>
                  </a:lnTo>
                  <a:cubicBezTo>
                    <a:pt x="12796" y="1740"/>
                    <a:pt x="12792" y="1740"/>
                    <a:pt x="12788" y="1740"/>
                  </a:cubicBezTo>
                  <a:cubicBezTo>
                    <a:pt x="12747" y="1740"/>
                    <a:pt x="12722" y="1694"/>
                    <a:pt x="12673" y="1694"/>
                  </a:cubicBezTo>
                  <a:cubicBezTo>
                    <a:pt x="12661" y="1694"/>
                    <a:pt x="12648" y="1697"/>
                    <a:pt x="12633" y="1703"/>
                  </a:cubicBezTo>
                  <a:cubicBezTo>
                    <a:pt x="12633" y="1715"/>
                    <a:pt x="12633" y="1715"/>
                    <a:pt x="12621" y="1727"/>
                  </a:cubicBezTo>
                  <a:lnTo>
                    <a:pt x="12621" y="1715"/>
                  </a:lnTo>
                  <a:lnTo>
                    <a:pt x="12597" y="1739"/>
                  </a:lnTo>
                  <a:cubicBezTo>
                    <a:pt x="12621" y="1703"/>
                    <a:pt x="12609" y="1691"/>
                    <a:pt x="12609" y="1656"/>
                  </a:cubicBezTo>
                  <a:lnTo>
                    <a:pt x="12609" y="1656"/>
                  </a:lnTo>
                  <a:cubicBezTo>
                    <a:pt x="12609" y="1679"/>
                    <a:pt x="12609" y="1679"/>
                    <a:pt x="12586" y="1703"/>
                  </a:cubicBezTo>
                  <a:cubicBezTo>
                    <a:pt x="12570" y="1726"/>
                    <a:pt x="12560" y="1739"/>
                    <a:pt x="12554" y="1739"/>
                  </a:cubicBezTo>
                  <a:cubicBezTo>
                    <a:pt x="12551" y="1739"/>
                    <a:pt x="12550" y="1735"/>
                    <a:pt x="12550" y="1727"/>
                  </a:cubicBezTo>
                  <a:cubicBezTo>
                    <a:pt x="12562" y="1703"/>
                    <a:pt x="12574" y="1715"/>
                    <a:pt x="12574" y="1691"/>
                  </a:cubicBezTo>
                  <a:lnTo>
                    <a:pt x="12574" y="1691"/>
                  </a:lnTo>
                  <a:cubicBezTo>
                    <a:pt x="12574" y="1703"/>
                    <a:pt x="12562" y="1715"/>
                    <a:pt x="12550" y="1715"/>
                  </a:cubicBezTo>
                  <a:cubicBezTo>
                    <a:pt x="12562" y="1691"/>
                    <a:pt x="12550" y="1679"/>
                    <a:pt x="12562" y="1656"/>
                  </a:cubicBezTo>
                  <a:cubicBezTo>
                    <a:pt x="12568" y="1656"/>
                    <a:pt x="12571" y="1658"/>
                    <a:pt x="12571" y="1661"/>
                  </a:cubicBezTo>
                  <a:lnTo>
                    <a:pt x="12571" y="1661"/>
                  </a:lnTo>
                  <a:cubicBezTo>
                    <a:pt x="12576" y="1653"/>
                    <a:pt x="12581" y="1640"/>
                    <a:pt x="12597" y="1632"/>
                  </a:cubicBezTo>
                  <a:lnTo>
                    <a:pt x="12574" y="1632"/>
                  </a:lnTo>
                  <a:cubicBezTo>
                    <a:pt x="12586" y="1608"/>
                    <a:pt x="12597" y="1608"/>
                    <a:pt x="12609" y="1584"/>
                  </a:cubicBezTo>
                  <a:cubicBezTo>
                    <a:pt x="12574" y="1584"/>
                    <a:pt x="12526" y="1632"/>
                    <a:pt x="12502" y="1632"/>
                  </a:cubicBezTo>
                  <a:cubicBezTo>
                    <a:pt x="12513" y="1621"/>
                    <a:pt x="12542" y="1582"/>
                    <a:pt x="12540" y="1582"/>
                  </a:cubicBezTo>
                  <a:lnTo>
                    <a:pt x="12540" y="1582"/>
                  </a:lnTo>
                  <a:cubicBezTo>
                    <a:pt x="12540" y="1582"/>
                    <a:pt x="12539" y="1583"/>
                    <a:pt x="12538" y="1584"/>
                  </a:cubicBezTo>
                  <a:cubicBezTo>
                    <a:pt x="12538" y="1580"/>
                    <a:pt x="12536" y="1579"/>
                    <a:pt x="12533" y="1579"/>
                  </a:cubicBezTo>
                  <a:cubicBezTo>
                    <a:pt x="12522" y="1579"/>
                    <a:pt x="12497" y="1595"/>
                    <a:pt x="12478" y="1608"/>
                  </a:cubicBezTo>
                  <a:lnTo>
                    <a:pt x="12478" y="1608"/>
                  </a:lnTo>
                  <a:cubicBezTo>
                    <a:pt x="12442" y="1560"/>
                    <a:pt x="12407" y="1524"/>
                    <a:pt x="12395" y="1453"/>
                  </a:cubicBezTo>
                  <a:lnTo>
                    <a:pt x="12347" y="1489"/>
                  </a:lnTo>
                  <a:lnTo>
                    <a:pt x="12359" y="1453"/>
                  </a:lnTo>
                  <a:cubicBezTo>
                    <a:pt x="12336" y="1382"/>
                    <a:pt x="12276" y="1394"/>
                    <a:pt x="12228" y="1382"/>
                  </a:cubicBezTo>
                  <a:cubicBezTo>
                    <a:pt x="12205" y="1370"/>
                    <a:pt x="12240" y="1334"/>
                    <a:pt x="12240" y="1322"/>
                  </a:cubicBezTo>
                  <a:cubicBezTo>
                    <a:pt x="12235" y="1314"/>
                    <a:pt x="12228" y="1311"/>
                    <a:pt x="12220" y="1311"/>
                  </a:cubicBezTo>
                  <a:cubicBezTo>
                    <a:pt x="12198" y="1311"/>
                    <a:pt x="12169" y="1336"/>
                    <a:pt x="12143" y="1336"/>
                  </a:cubicBezTo>
                  <a:cubicBezTo>
                    <a:pt x="12140" y="1336"/>
                    <a:pt x="12136" y="1335"/>
                    <a:pt x="12133" y="1334"/>
                  </a:cubicBezTo>
                  <a:cubicBezTo>
                    <a:pt x="12145" y="1322"/>
                    <a:pt x="12181" y="1286"/>
                    <a:pt x="12181" y="1275"/>
                  </a:cubicBezTo>
                  <a:lnTo>
                    <a:pt x="12181" y="1275"/>
                  </a:lnTo>
                  <a:cubicBezTo>
                    <a:pt x="12161" y="1284"/>
                    <a:pt x="12150" y="1302"/>
                    <a:pt x="12146" y="1302"/>
                  </a:cubicBezTo>
                  <a:cubicBezTo>
                    <a:pt x="12145" y="1302"/>
                    <a:pt x="12145" y="1301"/>
                    <a:pt x="12145" y="1298"/>
                  </a:cubicBezTo>
                  <a:lnTo>
                    <a:pt x="12157" y="1286"/>
                  </a:lnTo>
                  <a:cubicBezTo>
                    <a:pt x="12169" y="1251"/>
                    <a:pt x="12145" y="1275"/>
                    <a:pt x="12133" y="1251"/>
                  </a:cubicBezTo>
                  <a:cubicBezTo>
                    <a:pt x="12128" y="1248"/>
                    <a:pt x="12121" y="1246"/>
                    <a:pt x="12112" y="1246"/>
                  </a:cubicBezTo>
                  <a:cubicBezTo>
                    <a:pt x="12086" y="1246"/>
                    <a:pt x="12048" y="1262"/>
                    <a:pt x="12002" y="1298"/>
                  </a:cubicBezTo>
                  <a:cubicBezTo>
                    <a:pt x="11978" y="1275"/>
                    <a:pt x="12038" y="1239"/>
                    <a:pt x="12038" y="1227"/>
                  </a:cubicBezTo>
                  <a:cubicBezTo>
                    <a:pt x="12042" y="1238"/>
                    <a:pt x="12045" y="1242"/>
                    <a:pt x="12049" y="1242"/>
                  </a:cubicBezTo>
                  <a:cubicBezTo>
                    <a:pt x="12057" y="1242"/>
                    <a:pt x="12065" y="1223"/>
                    <a:pt x="12074" y="1215"/>
                  </a:cubicBezTo>
                  <a:lnTo>
                    <a:pt x="12074" y="1215"/>
                  </a:lnTo>
                  <a:cubicBezTo>
                    <a:pt x="12070" y="1219"/>
                    <a:pt x="12064" y="1222"/>
                    <a:pt x="12060" y="1222"/>
                  </a:cubicBezTo>
                  <a:cubicBezTo>
                    <a:pt x="12051" y="1222"/>
                    <a:pt x="12046" y="1211"/>
                    <a:pt x="12062" y="1179"/>
                  </a:cubicBezTo>
                  <a:cubicBezTo>
                    <a:pt x="12056" y="1179"/>
                    <a:pt x="12050" y="1176"/>
                    <a:pt x="12042" y="1176"/>
                  </a:cubicBezTo>
                  <a:cubicBezTo>
                    <a:pt x="12035" y="1176"/>
                    <a:pt x="12026" y="1179"/>
                    <a:pt x="12014" y="1191"/>
                  </a:cubicBezTo>
                  <a:lnTo>
                    <a:pt x="12014" y="1191"/>
                  </a:lnTo>
                  <a:cubicBezTo>
                    <a:pt x="12016" y="1189"/>
                    <a:pt x="12018" y="1188"/>
                    <a:pt x="12020" y="1188"/>
                  </a:cubicBezTo>
                  <a:lnTo>
                    <a:pt x="12020" y="1188"/>
                  </a:lnTo>
                  <a:cubicBezTo>
                    <a:pt x="12025" y="1188"/>
                    <a:pt x="12021" y="1205"/>
                    <a:pt x="12002" y="1215"/>
                  </a:cubicBezTo>
                  <a:cubicBezTo>
                    <a:pt x="12002" y="1203"/>
                    <a:pt x="11966" y="1191"/>
                    <a:pt x="12002" y="1156"/>
                  </a:cubicBezTo>
                  <a:cubicBezTo>
                    <a:pt x="11931" y="1120"/>
                    <a:pt x="11871" y="1072"/>
                    <a:pt x="11812" y="1036"/>
                  </a:cubicBezTo>
                  <a:cubicBezTo>
                    <a:pt x="11788" y="1048"/>
                    <a:pt x="11812" y="1048"/>
                    <a:pt x="11800" y="1060"/>
                  </a:cubicBezTo>
                  <a:cubicBezTo>
                    <a:pt x="11792" y="1065"/>
                    <a:pt x="11788" y="1067"/>
                    <a:pt x="11785" y="1067"/>
                  </a:cubicBezTo>
                  <a:cubicBezTo>
                    <a:pt x="11778" y="1067"/>
                    <a:pt x="11785" y="1053"/>
                    <a:pt x="11778" y="1053"/>
                  </a:cubicBezTo>
                  <a:cubicBezTo>
                    <a:pt x="11776" y="1053"/>
                    <a:pt x="11772" y="1055"/>
                    <a:pt x="11764" y="1060"/>
                  </a:cubicBezTo>
                  <a:lnTo>
                    <a:pt x="11788" y="1036"/>
                  </a:lnTo>
                  <a:cubicBezTo>
                    <a:pt x="11785" y="1031"/>
                    <a:pt x="11780" y="1028"/>
                    <a:pt x="11774" y="1028"/>
                  </a:cubicBezTo>
                  <a:cubicBezTo>
                    <a:pt x="11754" y="1028"/>
                    <a:pt x="11720" y="1051"/>
                    <a:pt x="11693" y="1060"/>
                  </a:cubicBezTo>
                  <a:cubicBezTo>
                    <a:pt x="11716" y="1036"/>
                    <a:pt x="11693" y="1036"/>
                    <a:pt x="11716" y="1025"/>
                  </a:cubicBezTo>
                  <a:cubicBezTo>
                    <a:pt x="11705" y="1025"/>
                    <a:pt x="11765" y="903"/>
                    <a:pt x="11756" y="903"/>
                  </a:cubicBezTo>
                  <a:lnTo>
                    <a:pt x="11756" y="903"/>
                  </a:lnTo>
                  <a:cubicBezTo>
                    <a:pt x="11755" y="903"/>
                    <a:pt x="11754" y="904"/>
                    <a:pt x="11752" y="905"/>
                  </a:cubicBezTo>
                  <a:lnTo>
                    <a:pt x="11681" y="1036"/>
                  </a:lnTo>
                  <a:cubicBezTo>
                    <a:pt x="11681" y="1042"/>
                    <a:pt x="11678" y="1042"/>
                    <a:pt x="11675" y="1042"/>
                  </a:cubicBezTo>
                  <a:cubicBezTo>
                    <a:pt x="11672" y="1042"/>
                    <a:pt x="11669" y="1042"/>
                    <a:pt x="11669" y="1048"/>
                  </a:cubicBezTo>
                  <a:cubicBezTo>
                    <a:pt x="11669" y="1013"/>
                    <a:pt x="11681" y="977"/>
                    <a:pt x="11681" y="977"/>
                  </a:cubicBezTo>
                  <a:cubicBezTo>
                    <a:pt x="11687" y="959"/>
                    <a:pt x="11693" y="953"/>
                    <a:pt x="11697" y="953"/>
                  </a:cubicBezTo>
                  <a:cubicBezTo>
                    <a:pt x="11702" y="953"/>
                    <a:pt x="11705" y="959"/>
                    <a:pt x="11705" y="965"/>
                  </a:cubicBezTo>
                  <a:cubicBezTo>
                    <a:pt x="11740" y="917"/>
                    <a:pt x="11705" y="917"/>
                    <a:pt x="11740" y="870"/>
                  </a:cubicBezTo>
                  <a:lnTo>
                    <a:pt x="11740" y="870"/>
                  </a:lnTo>
                  <a:cubicBezTo>
                    <a:pt x="11728" y="870"/>
                    <a:pt x="11728" y="905"/>
                    <a:pt x="11705" y="917"/>
                  </a:cubicBezTo>
                  <a:cubicBezTo>
                    <a:pt x="11688" y="926"/>
                    <a:pt x="11672" y="945"/>
                    <a:pt x="11663" y="945"/>
                  </a:cubicBezTo>
                  <a:cubicBezTo>
                    <a:pt x="11659" y="945"/>
                    <a:pt x="11657" y="941"/>
                    <a:pt x="11657" y="929"/>
                  </a:cubicBezTo>
                  <a:lnTo>
                    <a:pt x="11609" y="965"/>
                  </a:lnTo>
                  <a:cubicBezTo>
                    <a:pt x="11621" y="947"/>
                    <a:pt x="11618" y="944"/>
                    <a:pt x="11612" y="944"/>
                  </a:cubicBezTo>
                  <a:cubicBezTo>
                    <a:pt x="11609" y="944"/>
                    <a:pt x="11606" y="945"/>
                    <a:pt x="11603" y="945"/>
                  </a:cubicBezTo>
                  <a:cubicBezTo>
                    <a:pt x="11600" y="945"/>
                    <a:pt x="11597" y="944"/>
                    <a:pt x="11597" y="941"/>
                  </a:cubicBezTo>
                  <a:lnTo>
                    <a:pt x="11621" y="917"/>
                  </a:lnTo>
                  <a:cubicBezTo>
                    <a:pt x="11609" y="917"/>
                    <a:pt x="11609" y="905"/>
                    <a:pt x="11609" y="882"/>
                  </a:cubicBezTo>
                  <a:cubicBezTo>
                    <a:pt x="11616" y="871"/>
                    <a:pt x="11620" y="868"/>
                    <a:pt x="11623" y="868"/>
                  </a:cubicBezTo>
                  <a:cubicBezTo>
                    <a:pt x="11626" y="868"/>
                    <a:pt x="11626" y="877"/>
                    <a:pt x="11628" y="877"/>
                  </a:cubicBezTo>
                  <a:cubicBezTo>
                    <a:pt x="11629" y="877"/>
                    <a:pt x="11630" y="875"/>
                    <a:pt x="11633" y="870"/>
                  </a:cubicBezTo>
                  <a:lnTo>
                    <a:pt x="11633" y="846"/>
                  </a:lnTo>
                  <a:cubicBezTo>
                    <a:pt x="11621" y="870"/>
                    <a:pt x="11597" y="882"/>
                    <a:pt x="11597" y="905"/>
                  </a:cubicBezTo>
                  <a:cubicBezTo>
                    <a:pt x="11570" y="933"/>
                    <a:pt x="11549" y="961"/>
                    <a:pt x="11530" y="961"/>
                  </a:cubicBezTo>
                  <a:cubicBezTo>
                    <a:pt x="11525" y="961"/>
                    <a:pt x="11519" y="958"/>
                    <a:pt x="11514" y="953"/>
                  </a:cubicBezTo>
                  <a:cubicBezTo>
                    <a:pt x="11526" y="905"/>
                    <a:pt x="11550" y="929"/>
                    <a:pt x="11562" y="882"/>
                  </a:cubicBezTo>
                  <a:cubicBezTo>
                    <a:pt x="11560" y="877"/>
                    <a:pt x="11557" y="875"/>
                    <a:pt x="11554" y="875"/>
                  </a:cubicBezTo>
                  <a:cubicBezTo>
                    <a:pt x="11530" y="875"/>
                    <a:pt x="11472" y="954"/>
                    <a:pt x="11457" y="954"/>
                  </a:cubicBezTo>
                  <a:cubicBezTo>
                    <a:pt x="11456" y="954"/>
                    <a:pt x="11455" y="954"/>
                    <a:pt x="11454" y="953"/>
                  </a:cubicBezTo>
                  <a:cubicBezTo>
                    <a:pt x="11451" y="943"/>
                    <a:pt x="11447" y="940"/>
                    <a:pt x="11442" y="940"/>
                  </a:cubicBezTo>
                  <a:cubicBezTo>
                    <a:pt x="11431" y="940"/>
                    <a:pt x="11417" y="955"/>
                    <a:pt x="11403" y="955"/>
                  </a:cubicBezTo>
                  <a:cubicBezTo>
                    <a:pt x="11400" y="955"/>
                    <a:pt x="11398" y="954"/>
                    <a:pt x="11395" y="953"/>
                  </a:cubicBezTo>
                  <a:cubicBezTo>
                    <a:pt x="11419" y="929"/>
                    <a:pt x="11395" y="917"/>
                    <a:pt x="11407" y="882"/>
                  </a:cubicBezTo>
                  <a:lnTo>
                    <a:pt x="11431" y="858"/>
                  </a:lnTo>
                  <a:lnTo>
                    <a:pt x="11431" y="858"/>
                  </a:lnTo>
                  <a:cubicBezTo>
                    <a:pt x="11428" y="860"/>
                    <a:pt x="11427" y="861"/>
                    <a:pt x="11425" y="861"/>
                  </a:cubicBezTo>
                  <a:cubicBezTo>
                    <a:pt x="11422" y="861"/>
                    <a:pt x="11422" y="857"/>
                    <a:pt x="11425" y="851"/>
                  </a:cubicBezTo>
                  <a:lnTo>
                    <a:pt x="11425" y="851"/>
                  </a:lnTo>
                  <a:cubicBezTo>
                    <a:pt x="11418" y="854"/>
                    <a:pt x="11412" y="855"/>
                    <a:pt x="11405" y="855"/>
                  </a:cubicBezTo>
                  <a:cubicBezTo>
                    <a:pt x="11399" y="855"/>
                    <a:pt x="11392" y="854"/>
                    <a:pt x="11384" y="854"/>
                  </a:cubicBezTo>
                  <a:cubicBezTo>
                    <a:pt x="11376" y="854"/>
                    <a:pt x="11368" y="855"/>
                    <a:pt x="11359" y="858"/>
                  </a:cubicBezTo>
                  <a:lnTo>
                    <a:pt x="11347" y="894"/>
                  </a:lnTo>
                  <a:cubicBezTo>
                    <a:pt x="11339" y="894"/>
                    <a:pt x="11321" y="899"/>
                    <a:pt x="11309" y="899"/>
                  </a:cubicBezTo>
                  <a:cubicBezTo>
                    <a:pt x="11304" y="899"/>
                    <a:pt x="11300" y="898"/>
                    <a:pt x="11300" y="894"/>
                  </a:cubicBezTo>
                  <a:cubicBezTo>
                    <a:pt x="11276" y="894"/>
                    <a:pt x="11264" y="917"/>
                    <a:pt x="11228" y="953"/>
                  </a:cubicBezTo>
                  <a:cubicBezTo>
                    <a:pt x="11228" y="917"/>
                    <a:pt x="11252" y="882"/>
                    <a:pt x="11276" y="846"/>
                  </a:cubicBezTo>
                  <a:cubicBezTo>
                    <a:pt x="11276" y="870"/>
                    <a:pt x="11288" y="858"/>
                    <a:pt x="11288" y="882"/>
                  </a:cubicBezTo>
                  <a:cubicBezTo>
                    <a:pt x="11317" y="862"/>
                    <a:pt x="11361" y="828"/>
                    <a:pt x="11383" y="828"/>
                  </a:cubicBezTo>
                  <a:cubicBezTo>
                    <a:pt x="11389" y="828"/>
                    <a:pt x="11393" y="829"/>
                    <a:pt x="11395" y="834"/>
                  </a:cubicBezTo>
                  <a:cubicBezTo>
                    <a:pt x="11417" y="808"/>
                    <a:pt x="11421" y="801"/>
                    <a:pt x="11418" y="801"/>
                  </a:cubicBezTo>
                  <a:lnTo>
                    <a:pt x="11418" y="801"/>
                  </a:lnTo>
                  <a:cubicBezTo>
                    <a:pt x="11414" y="801"/>
                    <a:pt x="11401" y="809"/>
                    <a:pt x="11392" y="809"/>
                  </a:cubicBezTo>
                  <a:cubicBezTo>
                    <a:pt x="11387" y="809"/>
                    <a:pt x="11383" y="806"/>
                    <a:pt x="11383" y="798"/>
                  </a:cubicBezTo>
                  <a:cubicBezTo>
                    <a:pt x="11387" y="795"/>
                    <a:pt x="11392" y="792"/>
                    <a:pt x="11398" y="789"/>
                  </a:cubicBezTo>
                  <a:lnTo>
                    <a:pt x="11398" y="789"/>
                  </a:lnTo>
                  <a:cubicBezTo>
                    <a:pt x="11398" y="790"/>
                    <a:pt x="11399" y="791"/>
                    <a:pt x="11401" y="791"/>
                  </a:cubicBezTo>
                  <a:cubicBezTo>
                    <a:pt x="11405" y="791"/>
                    <a:pt x="11410" y="786"/>
                    <a:pt x="11416" y="779"/>
                  </a:cubicBezTo>
                  <a:lnTo>
                    <a:pt x="11416" y="779"/>
                  </a:lnTo>
                  <a:cubicBezTo>
                    <a:pt x="11409" y="783"/>
                    <a:pt x="11403" y="786"/>
                    <a:pt x="11398" y="789"/>
                  </a:cubicBezTo>
                  <a:lnTo>
                    <a:pt x="11398" y="789"/>
                  </a:lnTo>
                  <a:cubicBezTo>
                    <a:pt x="11396" y="787"/>
                    <a:pt x="11395" y="782"/>
                    <a:pt x="11395" y="775"/>
                  </a:cubicBezTo>
                  <a:cubicBezTo>
                    <a:pt x="11393" y="775"/>
                    <a:pt x="11392" y="776"/>
                    <a:pt x="11390" y="776"/>
                  </a:cubicBezTo>
                  <a:cubicBezTo>
                    <a:pt x="11375" y="776"/>
                    <a:pt x="11394" y="715"/>
                    <a:pt x="11383" y="715"/>
                  </a:cubicBezTo>
                  <a:lnTo>
                    <a:pt x="11383" y="715"/>
                  </a:lnTo>
                  <a:cubicBezTo>
                    <a:pt x="11363" y="735"/>
                    <a:pt x="11335" y="780"/>
                    <a:pt x="11319" y="780"/>
                  </a:cubicBezTo>
                  <a:cubicBezTo>
                    <a:pt x="11316" y="780"/>
                    <a:pt x="11314" y="778"/>
                    <a:pt x="11312" y="775"/>
                  </a:cubicBezTo>
                  <a:lnTo>
                    <a:pt x="11347" y="739"/>
                  </a:lnTo>
                  <a:cubicBezTo>
                    <a:pt x="11344" y="735"/>
                    <a:pt x="11340" y="734"/>
                    <a:pt x="11337" y="734"/>
                  </a:cubicBezTo>
                  <a:cubicBezTo>
                    <a:pt x="11318" y="734"/>
                    <a:pt x="11300" y="776"/>
                    <a:pt x="11281" y="776"/>
                  </a:cubicBezTo>
                  <a:cubicBezTo>
                    <a:pt x="11280" y="776"/>
                    <a:pt x="11278" y="775"/>
                    <a:pt x="11276" y="775"/>
                  </a:cubicBezTo>
                  <a:cubicBezTo>
                    <a:pt x="11276" y="786"/>
                    <a:pt x="11240" y="822"/>
                    <a:pt x="11264" y="822"/>
                  </a:cubicBezTo>
                  <a:cubicBezTo>
                    <a:pt x="11252" y="834"/>
                    <a:pt x="11240" y="840"/>
                    <a:pt x="11231" y="840"/>
                  </a:cubicBezTo>
                  <a:cubicBezTo>
                    <a:pt x="11222" y="840"/>
                    <a:pt x="11216" y="834"/>
                    <a:pt x="11216" y="822"/>
                  </a:cubicBezTo>
                  <a:cubicBezTo>
                    <a:pt x="11204" y="822"/>
                    <a:pt x="11204" y="834"/>
                    <a:pt x="11193" y="846"/>
                  </a:cubicBezTo>
                  <a:cubicBezTo>
                    <a:pt x="11193" y="862"/>
                    <a:pt x="11198" y="866"/>
                    <a:pt x="11204" y="866"/>
                  </a:cubicBezTo>
                  <a:cubicBezTo>
                    <a:pt x="11210" y="866"/>
                    <a:pt x="11217" y="862"/>
                    <a:pt x="11221" y="862"/>
                  </a:cubicBezTo>
                  <a:cubicBezTo>
                    <a:pt x="11224" y="862"/>
                    <a:pt x="11224" y="866"/>
                    <a:pt x="11216" y="882"/>
                  </a:cubicBezTo>
                  <a:lnTo>
                    <a:pt x="11252" y="846"/>
                  </a:lnTo>
                  <a:lnTo>
                    <a:pt x="11252" y="846"/>
                  </a:lnTo>
                  <a:cubicBezTo>
                    <a:pt x="11264" y="870"/>
                    <a:pt x="11240" y="905"/>
                    <a:pt x="11228" y="917"/>
                  </a:cubicBezTo>
                  <a:cubicBezTo>
                    <a:pt x="11218" y="938"/>
                    <a:pt x="11213" y="945"/>
                    <a:pt x="11212" y="945"/>
                  </a:cubicBezTo>
                  <a:cubicBezTo>
                    <a:pt x="11209" y="945"/>
                    <a:pt x="11213" y="927"/>
                    <a:pt x="11207" y="927"/>
                  </a:cubicBezTo>
                  <a:cubicBezTo>
                    <a:pt x="11205" y="927"/>
                    <a:pt x="11200" y="931"/>
                    <a:pt x="11193" y="941"/>
                  </a:cubicBezTo>
                  <a:lnTo>
                    <a:pt x="11204" y="941"/>
                  </a:lnTo>
                  <a:cubicBezTo>
                    <a:pt x="11191" y="968"/>
                    <a:pt x="11178" y="976"/>
                    <a:pt x="11169" y="976"/>
                  </a:cubicBezTo>
                  <a:cubicBezTo>
                    <a:pt x="11162" y="976"/>
                    <a:pt x="11157" y="970"/>
                    <a:pt x="11157" y="965"/>
                  </a:cubicBezTo>
                  <a:cubicBezTo>
                    <a:pt x="11157" y="941"/>
                    <a:pt x="11145" y="917"/>
                    <a:pt x="11157" y="894"/>
                  </a:cubicBezTo>
                  <a:lnTo>
                    <a:pt x="11193" y="882"/>
                  </a:lnTo>
                  <a:cubicBezTo>
                    <a:pt x="11193" y="875"/>
                    <a:pt x="11190" y="873"/>
                    <a:pt x="11186" y="873"/>
                  </a:cubicBezTo>
                  <a:cubicBezTo>
                    <a:pt x="11178" y="873"/>
                    <a:pt x="11162" y="884"/>
                    <a:pt x="11152" y="884"/>
                  </a:cubicBezTo>
                  <a:cubicBezTo>
                    <a:pt x="11149" y="884"/>
                    <a:pt x="11147" y="883"/>
                    <a:pt x="11145" y="882"/>
                  </a:cubicBezTo>
                  <a:cubicBezTo>
                    <a:pt x="11145" y="882"/>
                    <a:pt x="11145" y="870"/>
                    <a:pt x="11145" y="858"/>
                  </a:cubicBezTo>
                  <a:cubicBezTo>
                    <a:pt x="11145" y="858"/>
                    <a:pt x="11134" y="863"/>
                    <a:pt x="11124" y="863"/>
                  </a:cubicBezTo>
                  <a:cubicBezTo>
                    <a:pt x="11118" y="863"/>
                    <a:pt x="11113" y="862"/>
                    <a:pt x="11109" y="858"/>
                  </a:cubicBezTo>
                  <a:lnTo>
                    <a:pt x="11097" y="882"/>
                  </a:lnTo>
                  <a:lnTo>
                    <a:pt x="11109" y="870"/>
                  </a:lnTo>
                  <a:lnTo>
                    <a:pt x="11109" y="870"/>
                  </a:lnTo>
                  <a:cubicBezTo>
                    <a:pt x="11121" y="870"/>
                    <a:pt x="11121" y="894"/>
                    <a:pt x="11097" y="917"/>
                  </a:cubicBezTo>
                  <a:cubicBezTo>
                    <a:pt x="11095" y="918"/>
                    <a:pt x="11093" y="919"/>
                    <a:pt x="11092" y="919"/>
                  </a:cubicBezTo>
                  <a:cubicBezTo>
                    <a:pt x="11078" y="919"/>
                    <a:pt x="11098" y="867"/>
                    <a:pt x="11109" y="834"/>
                  </a:cubicBezTo>
                  <a:cubicBezTo>
                    <a:pt x="11116" y="824"/>
                    <a:pt x="11120" y="821"/>
                    <a:pt x="11122" y="821"/>
                  </a:cubicBezTo>
                  <a:cubicBezTo>
                    <a:pt x="11128" y="821"/>
                    <a:pt x="11128" y="836"/>
                    <a:pt x="11138" y="836"/>
                  </a:cubicBezTo>
                  <a:cubicBezTo>
                    <a:pt x="11140" y="836"/>
                    <a:pt x="11142" y="835"/>
                    <a:pt x="11145" y="834"/>
                  </a:cubicBezTo>
                  <a:cubicBezTo>
                    <a:pt x="11157" y="786"/>
                    <a:pt x="11121" y="822"/>
                    <a:pt x="11121" y="786"/>
                  </a:cubicBezTo>
                  <a:cubicBezTo>
                    <a:pt x="11133" y="771"/>
                    <a:pt x="11140" y="767"/>
                    <a:pt x="11144" y="767"/>
                  </a:cubicBezTo>
                  <a:cubicBezTo>
                    <a:pt x="11148" y="767"/>
                    <a:pt x="11151" y="771"/>
                    <a:pt x="11154" y="771"/>
                  </a:cubicBezTo>
                  <a:cubicBezTo>
                    <a:pt x="11157" y="771"/>
                    <a:pt x="11161" y="767"/>
                    <a:pt x="11169" y="751"/>
                  </a:cubicBezTo>
                  <a:cubicBezTo>
                    <a:pt x="11167" y="749"/>
                    <a:pt x="11165" y="748"/>
                    <a:pt x="11163" y="748"/>
                  </a:cubicBezTo>
                  <a:cubicBezTo>
                    <a:pt x="11156" y="748"/>
                    <a:pt x="11149" y="759"/>
                    <a:pt x="11142" y="759"/>
                  </a:cubicBezTo>
                  <a:cubicBezTo>
                    <a:pt x="11139" y="759"/>
                    <a:pt x="11136" y="757"/>
                    <a:pt x="11133" y="751"/>
                  </a:cubicBezTo>
                  <a:cubicBezTo>
                    <a:pt x="11145" y="727"/>
                    <a:pt x="11157" y="727"/>
                    <a:pt x="11181" y="703"/>
                  </a:cubicBezTo>
                  <a:lnTo>
                    <a:pt x="11169" y="681"/>
                  </a:lnTo>
                  <a:lnTo>
                    <a:pt x="11169" y="681"/>
                  </a:lnTo>
                  <a:cubicBezTo>
                    <a:pt x="11166" y="685"/>
                    <a:pt x="11161" y="689"/>
                    <a:pt x="11157" y="691"/>
                  </a:cubicBezTo>
                  <a:lnTo>
                    <a:pt x="11145" y="667"/>
                  </a:lnTo>
                  <a:cubicBezTo>
                    <a:pt x="11157" y="644"/>
                    <a:pt x="11193" y="632"/>
                    <a:pt x="11193" y="596"/>
                  </a:cubicBezTo>
                  <a:lnTo>
                    <a:pt x="11193" y="596"/>
                  </a:lnTo>
                  <a:lnTo>
                    <a:pt x="11169" y="608"/>
                  </a:lnTo>
                  <a:cubicBezTo>
                    <a:pt x="11157" y="620"/>
                    <a:pt x="11169" y="632"/>
                    <a:pt x="11145" y="655"/>
                  </a:cubicBezTo>
                  <a:cubicBezTo>
                    <a:pt x="11145" y="652"/>
                    <a:pt x="11144" y="651"/>
                    <a:pt x="11143" y="651"/>
                  </a:cubicBezTo>
                  <a:cubicBezTo>
                    <a:pt x="11135" y="651"/>
                    <a:pt x="11106" y="705"/>
                    <a:pt x="11085" y="715"/>
                  </a:cubicBezTo>
                  <a:cubicBezTo>
                    <a:pt x="11073" y="715"/>
                    <a:pt x="11073" y="703"/>
                    <a:pt x="11073" y="691"/>
                  </a:cubicBezTo>
                  <a:cubicBezTo>
                    <a:pt x="11038" y="727"/>
                    <a:pt x="11014" y="703"/>
                    <a:pt x="10966" y="739"/>
                  </a:cubicBezTo>
                  <a:cubicBezTo>
                    <a:pt x="10990" y="715"/>
                    <a:pt x="10990" y="691"/>
                    <a:pt x="11002" y="655"/>
                  </a:cubicBezTo>
                  <a:cubicBezTo>
                    <a:pt x="11003" y="657"/>
                    <a:pt x="11005" y="657"/>
                    <a:pt x="11006" y="657"/>
                  </a:cubicBezTo>
                  <a:cubicBezTo>
                    <a:pt x="11019" y="657"/>
                    <a:pt x="11039" y="616"/>
                    <a:pt x="11050" y="584"/>
                  </a:cubicBezTo>
                  <a:lnTo>
                    <a:pt x="11050" y="584"/>
                  </a:lnTo>
                  <a:cubicBezTo>
                    <a:pt x="11038" y="584"/>
                    <a:pt x="11014" y="632"/>
                    <a:pt x="11014" y="644"/>
                  </a:cubicBezTo>
                  <a:cubicBezTo>
                    <a:pt x="11012" y="639"/>
                    <a:pt x="11009" y="638"/>
                    <a:pt x="11007" y="638"/>
                  </a:cubicBezTo>
                  <a:cubicBezTo>
                    <a:pt x="10999" y="638"/>
                    <a:pt x="10990" y="651"/>
                    <a:pt x="10984" y="651"/>
                  </a:cubicBezTo>
                  <a:cubicBezTo>
                    <a:pt x="10980" y="651"/>
                    <a:pt x="10978" y="646"/>
                    <a:pt x="10978" y="632"/>
                  </a:cubicBezTo>
                  <a:cubicBezTo>
                    <a:pt x="10978" y="620"/>
                    <a:pt x="11014" y="596"/>
                    <a:pt x="11014" y="572"/>
                  </a:cubicBezTo>
                  <a:cubicBezTo>
                    <a:pt x="11013" y="571"/>
                    <a:pt x="11012" y="571"/>
                    <a:pt x="11011" y="571"/>
                  </a:cubicBezTo>
                  <a:cubicBezTo>
                    <a:pt x="11002" y="571"/>
                    <a:pt x="10992" y="613"/>
                    <a:pt x="10976" y="613"/>
                  </a:cubicBezTo>
                  <a:cubicBezTo>
                    <a:pt x="10973" y="613"/>
                    <a:pt x="10970" y="611"/>
                    <a:pt x="10966" y="608"/>
                  </a:cubicBezTo>
                  <a:cubicBezTo>
                    <a:pt x="10978" y="608"/>
                    <a:pt x="10978" y="596"/>
                    <a:pt x="10978" y="596"/>
                  </a:cubicBezTo>
                  <a:cubicBezTo>
                    <a:pt x="10978" y="589"/>
                    <a:pt x="10976" y="586"/>
                    <a:pt x="10973" y="586"/>
                  </a:cubicBezTo>
                  <a:cubicBezTo>
                    <a:pt x="10965" y="586"/>
                    <a:pt x="10951" y="603"/>
                    <a:pt x="10943" y="620"/>
                  </a:cubicBezTo>
                  <a:cubicBezTo>
                    <a:pt x="10966" y="548"/>
                    <a:pt x="10907" y="608"/>
                    <a:pt x="10943" y="548"/>
                  </a:cubicBezTo>
                  <a:cubicBezTo>
                    <a:pt x="10907" y="548"/>
                    <a:pt x="10931" y="584"/>
                    <a:pt x="10919" y="608"/>
                  </a:cubicBezTo>
                  <a:cubicBezTo>
                    <a:pt x="10914" y="610"/>
                    <a:pt x="10910" y="611"/>
                    <a:pt x="10906" y="611"/>
                  </a:cubicBezTo>
                  <a:cubicBezTo>
                    <a:pt x="10891" y="611"/>
                    <a:pt x="10883" y="594"/>
                    <a:pt x="10883" y="584"/>
                  </a:cubicBezTo>
                  <a:cubicBezTo>
                    <a:pt x="10891" y="584"/>
                    <a:pt x="10899" y="579"/>
                    <a:pt x="10903" y="579"/>
                  </a:cubicBezTo>
                  <a:cubicBezTo>
                    <a:pt x="10905" y="579"/>
                    <a:pt x="10907" y="580"/>
                    <a:pt x="10907" y="584"/>
                  </a:cubicBezTo>
                  <a:lnTo>
                    <a:pt x="10919" y="536"/>
                  </a:lnTo>
                  <a:cubicBezTo>
                    <a:pt x="10917" y="529"/>
                    <a:pt x="10914" y="526"/>
                    <a:pt x="10911" y="526"/>
                  </a:cubicBezTo>
                  <a:cubicBezTo>
                    <a:pt x="10896" y="526"/>
                    <a:pt x="10870" y="583"/>
                    <a:pt x="10855" y="583"/>
                  </a:cubicBezTo>
                  <a:cubicBezTo>
                    <a:pt x="10852" y="583"/>
                    <a:pt x="10849" y="580"/>
                    <a:pt x="10847" y="572"/>
                  </a:cubicBezTo>
                  <a:cubicBezTo>
                    <a:pt x="10871" y="560"/>
                    <a:pt x="10859" y="536"/>
                    <a:pt x="10883" y="513"/>
                  </a:cubicBezTo>
                  <a:lnTo>
                    <a:pt x="10883" y="513"/>
                  </a:lnTo>
                  <a:cubicBezTo>
                    <a:pt x="10880" y="516"/>
                    <a:pt x="10877" y="516"/>
                    <a:pt x="10874" y="516"/>
                  </a:cubicBezTo>
                  <a:cubicBezTo>
                    <a:pt x="10871" y="516"/>
                    <a:pt x="10869" y="516"/>
                    <a:pt x="10867" y="516"/>
                  </a:cubicBezTo>
                  <a:cubicBezTo>
                    <a:pt x="10862" y="516"/>
                    <a:pt x="10859" y="519"/>
                    <a:pt x="10859" y="536"/>
                  </a:cubicBezTo>
                  <a:cubicBezTo>
                    <a:pt x="10847" y="536"/>
                    <a:pt x="10847" y="524"/>
                    <a:pt x="10847" y="513"/>
                  </a:cubicBezTo>
                  <a:cubicBezTo>
                    <a:pt x="10823" y="524"/>
                    <a:pt x="10812" y="524"/>
                    <a:pt x="10788" y="548"/>
                  </a:cubicBezTo>
                  <a:cubicBezTo>
                    <a:pt x="10776" y="536"/>
                    <a:pt x="10776" y="501"/>
                    <a:pt x="10776" y="489"/>
                  </a:cubicBezTo>
                  <a:cubicBezTo>
                    <a:pt x="10773" y="490"/>
                    <a:pt x="10770" y="490"/>
                    <a:pt x="10768" y="490"/>
                  </a:cubicBezTo>
                  <a:cubicBezTo>
                    <a:pt x="10743" y="490"/>
                    <a:pt x="10729" y="448"/>
                    <a:pt x="10699" y="448"/>
                  </a:cubicBezTo>
                  <a:cubicBezTo>
                    <a:pt x="10694" y="448"/>
                    <a:pt x="10687" y="450"/>
                    <a:pt x="10681" y="453"/>
                  </a:cubicBezTo>
                  <a:cubicBezTo>
                    <a:pt x="10678" y="450"/>
                    <a:pt x="10675" y="449"/>
                    <a:pt x="10673" y="449"/>
                  </a:cubicBezTo>
                  <a:cubicBezTo>
                    <a:pt x="10660" y="449"/>
                    <a:pt x="10665" y="502"/>
                    <a:pt x="10649" y="502"/>
                  </a:cubicBezTo>
                  <a:cubicBezTo>
                    <a:pt x="10648" y="502"/>
                    <a:pt x="10646" y="501"/>
                    <a:pt x="10645" y="501"/>
                  </a:cubicBezTo>
                  <a:cubicBezTo>
                    <a:pt x="10669" y="453"/>
                    <a:pt x="10645" y="453"/>
                    <a:pt x="10645" y="429"/>
                  </a:cubicBezTo>
                  <a:cubicBezTo>
                    <a:pt x="10636" y="412"/>
                    <a:pt x="10625" y="409"/>
                    <a:pt x="10613" y="409"/>
                  </a:cubicBezTo>
                  <a:cubicBezTo>
                    <a:pt x="10605" y="409"/>
                    <a:pt x="10597" y="410"/>
                    <a:pt x="10590" y="410"/>
                  </a:cubicBezTo>
                  <a:cubicBezTo>
                    <a:pt x="10577" y="410"/>
                    <a:pt x="10566" y="406"/>
                    <a:pt x="10562" y="382"/>
                  </a:cubicBezTo>
                  <a:cubicBezTo>
                    <a:pt x="10562" y="382"/>
                    <a:pt x="10573" y="370"/>
                    <a:pt x="10573" y="370"/>
                  </a:cubicBezTo>
                  <a:cubicBezTo>
                    <a:pt x="10562" y="334"/>
                    <a:pt x="10538" y="346"/>
                    <a:pt x="10514" y="322"/>
                  </a:cubicBezTo>
                  <a:lnTo>
                    <a:pt x="10526" y="322"/>
                  </a:lnTo>
                  <a:cubicBezTo>
                    <a:pt x="10515" y="295"/>
                    <a:pt x="10499" y="288"/>
                    <a:pt x="10482" y="288"/>
                  </a:cubicBezTo>
                  <a:cubicBezTo>
                    <a:pt x="10461" y="288"/>
                    <a:pt x="10438" y="298"/>
                    <a:pt x="10419" y="298"/>
                  </a:cubicBezTo>
                  <a:cubicBezTo>
                    <a:pt x="10419" y="286"/>
                    <a:pt x="10431" y="274"/>
                    <a:pt x="10431" y="263"/>
                  </a:cubicBezTo>
                  <a:cubicBezTo>
                    <a:pt x="10424" y="256"/>
                    <a:pt x="10414" y="246"/>
                    <a:pt x="10400" y="246"/>
                  </a:cubicBezTo>
                  <a:cubicBezTo>
                    <a:pt x="10389" y="246"/>
                    <a:pt x="10375" y="253"/>
                    <a:pt x="10359" y="274"/>
                  </a:cubicBezTo>
                  <a:cubicBezTo>
                    <a:pt x="10359" y="245"/>
                    <a:pt x="10357" y="240"/>
                    <a:pt x="10354" y="240"/>
                  </a:cubicBezTo>
                  <a:cubicBezTo>
                    <a:pt x="10352" y="240"/>
                    <a:pt x="10350" y="241"/>
                    <a:pt x="10348" y="241"/>
                  </a:cubicBezTo>
                  <a:cubicBezTo>
                    <a:pt x="10344" y="241"/>
                    <a:pt x="10340" y="237"/>
                    <a:pt x="10335" y="215"/>
                  </a:cubicBezTo>
                  <a:cubicBezTo>
                    <a:pt x="10335" y="209"/>
                    <a:pt x="10338" y="209"/>
                    <a:pt x="10341" y="209"/>
                  </a:cubicBezTo>
                  <a:cubicBezTo>
                    <a:pt x="10344" y="209"/>
                    <a:pt x="10347" y="209"/>
                    <a:pt x="10347" y="203"/>
                  </a:cubicBezTo>
                  <a:cubicBezTo>
                    <a:pt x="10335" y="179"/>
                    <a:pt x="10323" y="191"/>
                    <a:pt x="10311" y="179"/>
                  </a:cubicBezTo>
                  <a:cubicBezTo>
                    <a:pt x="10283" y="189"/>
                    <a:pt x="10254" y="237"/>
                    <a:pt x="10232" y="237"/>
                  </a:cubicBezTo>
                  <a:cubicBezTo>
                    <a:pt x="10226" y="237"/>
                    <a:pt x="10221" y="234"/>
                    <a:pt x="10216" y="227"/>
                  </a:cubicBezTo>
                  <a:cubicBezTo>
                    <a:pt x="10240" y="155"/>
                    <a:pt x="10240" y="215"/>
                    <a:pt x="10264" y="155"/>
                  </a:cubicBezTo>
                  <a:lnTo>
                    <a:pt x="10264" y="155"/>
                  </a:lnTo>
                  <a:cubicBezTo>
                    <a:pt x="10257" y="162"/>
                    <a:pt x="10250" y="169"/>
                    <a:pt x="10246" y="169"/>
                  </a:cubicBezTo>
                  <a:cubicBezTo>
                    <a:pt x="10242" y="169"/>
                    <a:pt x="10240" y="165"/>
                    <a:pt x="10240" y="155"/>
                  </a:cubicBezTo>
                  <a:cubicBezTo>
                    <a:pt x="10252" y="132"/>
                    <a:pt x="10252" y="143"/>
                    <a:pt x="10264" y="120"/>
                  </a:cubicBezTo>
                  <a:cubicBezTo>
                    <a:pt x="10264" y="117"/>
                    <a:pt x="10263" y="115"/>
                    <a:pt x="10261" y="115"/>
                  </a:cubicBezTo>
                  <a:cubicBezTo>
                    <a:pt x="10251" y="115"/>
                    <a:pt x="10211" y="168"/>
                    <a:pt x="10205" y="168"/>
                  </a:cubicBezTo>
                  <a:cubicBezTo>
                    <a:pt x="10205" y="168"/>
                    <a:pt x="10204" y="168"/>
                    <a:pt x="10204" y="167"/>
                  </a:cubicBezTo>
                  <a:cubicBezTo>
                    <a:pt x="10192" y="191"/>
                    <a:pt x="10192" y="191"/>
                    <a:pt x="10204" y="191"/>
                  </a:cubicBezTo>
                  <a:cubicBezTo>
                    <a:pt x="10197" y="205"/>
                    <a:pt x="10191" y="210"/>
                    <a:pt x="10186" y="210"/>
                  </a:cubicBezTo>
                  <a:cubicBezTo>
                    <a:pt x="10174" y="210"/>
                    <a:pt x="10165" y="189"/>
                    <a:pt x="10151" y="189"/>
                  </a:cubicBezTo>
                  <a:cubicBezTo>
                    <a:pt x="10149" y="189"/>
                    <a:pt x="10147" y="190"/>
                    <a:pt x="10145" y="191"/>
                  </a:cubicBezTo>
                  <a:cubicBezTo>
                    <a:pt x="10145" y="203"/>
                    <a:pt x="10157" y="215"/>
                    <a:pt x="10145" y="251"/>
                  </a:cubicBezTo>
                  <a:cubicBezTo>
                    <a:pt x="10141" y="247"/>
                    <a:pt x="10137" y="245"/>
                    <a:pt x="10132" y="245"/>
                  </a:cubicBezTo>
                  <a:cubicBezTo>
                    <a:pt x="10110" y="245"/>
                    <a:pt x="10081" y="290"/>
                    <a:pt x="10061" y="310"/>
                  </a:cubicBezTo>
                  <a:cubicBezTo>
                    <a:pt x="10050" y="274"/>
                    <a:pt x="10097" y="263"/>
                    <a:pt x="10121" y="203"/>
                  </a:cubicBezTo>
                  <a:cubicBezTo>
                    <a:pt x="10121" y="191"/>
                    <a:pt x="10133" y="143"/>
                    <a:pt x="10145" y="132"/>
                  </a:cubicBezTo>
                  <a:cubicBezTo>
                    <a:pt x="10142" y="126"/>
                    <a:pt x="10138" y="124"/>
                    <a:pt x="10133" y="124"/>
                  </a:cubicBezTo>
                  <a:cubicBezTo>
                    <a:pt x="10116" y="124"/>
                    <a:pt x="10091" y="146"/>
                    <a:pt x="10073" y="155"/>
                  </a:cubicBezTo>
                  <a:lnTo>
                    <a:pt x="10085" y="143"/>
                  </a:lnTo>
                  <a:cubicBezTo>
                    <a:pt x="10083" y="142"/>
                    <a:pt x="10081" y="142"/>
                    <a:pt x="10078" y="142"/>
                  </a:cubicBezTo>
                  <a:cubicBezTo>
                    <a:pt x="10059" y="142"/>
                    <a:pt x="10033" y="167"/>
                    <a:pt x="10016" y="167"/>
                  </a:cubicBezTo>
                  <a:cubicBezTo>
                    <a:pt x="10010" y="167"/>
                    <a:pt x="10005" y="164"/>
                    <a:pt x="10002" y="155"/>
                  </a:cubicBezTo>
                  <a:lnTo>
                    <a:pt x="10002" y="167"/>
                  </a:lnTo>
                  <a:cubicBezTo>
                    <a:pt x="10002" y="179"/>
                    <a:pt x="9990" y="167"/>
                    <a:pt x="9966" y="191"/>
                  </a:cubicBezTo>
                  <a:cubicBezTo>
                    <a:pt x="9976" y="172"/>
                    <a:pt x="9978" y="153"/>
                    <a:pt x="9984" y="140"/>
                  </a:cubicBezTo>
                  <a:lnTo>
                    <a:pt x="9984" y="140"/>
                  </a:lnTo>
                  <a:cubicBezTo>
                    <a:pt x="9940" y="199"/>
                    <a:pt x="9917" y="158"/>
                    <a:pt x="9871" y="215"/>
                  </a:cubicBezTo>
                  <a:cubicBezTo>
                    <a:pt x="9871" y="203"/>
                    <a:pt x="9895" y="167"/>
                    <a:pt x="9907" y="155"/>
                  </a:cubicBezTo>
                  <a:cubicBezTo>
                    <a:pt x="9914" y="162"/>
                    <a:pt x="9916" y="169"/>
                    <a:pt x="9920" y="169"/>
                  </a:cubicBezTo>
                  <a:cubicBezTo>
                    <a:pt x="9923" y="169"/>
                    <a:pt x="9925" y="165"/>
                    <a:pt x="9930" y="155"/>
                  </a:cubicBezTo>
                  <a:cubicBezTo>
                    <a:pt x="9919" y="155"/>
                    <a:pt x="9919" y="132"/>
                    <a:pt x="9930" y="108"/>
                  </a:cubicBezTo>
                  <a:lnTo>
                    <a:pt x="9930" y="108"/>
                  </a:lnTo>
                  <a:cubicBezTo>
                    <a:pt x="9907" y="143"/>
                    <a:pt x="9883" y="155"/>
                    <a:pt x="9859" y="167"/>
                  </a:cubicBezTo>
                  <a:cubicBezTo>
                    <a:pt x="9847" y="167"/>
                    <a:pt x="9823" y="167"/>
                    <a:pt x="9859" y="155"/>
                  </a:cubicBezTo>
                  <a:lnTo>
                    <a:pt x="9847" y="155"/>
                  </a:lnTo>
                  <a:cubicBezTo>
                    <a:pt x="9847" y="143"/>
                    <a:pt x="9847" y="143"/>
                    <a:pt x="9847" y="143"/>
                  </a:cubicBezTo>
                  <a:lnTo>
                    <a:pt x="9907" y="132"/>
                  </a:lnTo>
                  <a:lnTo>
                    <a:pt x="9871" y="132"/>
                  </a:lnTo>
                  <a:cubicBezTo>
                    <a:pt x="9877" y="126"/>
                    <a:pt x="9877" y="123"/>
                    <a:pt x="9872" y="123"/>
                  </a:cubicBezTo>
                  <a:cubicBezTo>
                    <a:pt x="9868" y="123"/>
                    <a:pt x="9859" y="126"/>
                    <a:pt x="9847" y="132"/>
                  </a:cubicBezTo>
                  <a:lnTo>
                    <a:pt x="9835" y="132"/>
                  </a:lnTo>
                  <a:cubicBezTo>
                    <a:pt x="9835" y="132"/>
                    <a:pt x="9835" y="132"/>
                    <a:pt x="9835" y="143"/>
                  </a:cubicBezTo>
                  <a:cubicBezTo>
                    <a:pt x="9835" y="143"/>
                    <a:pt x="9823" y="143"/>
                    <a:pt x="9823" y="155"/>
                  </a:cubicBezTo>
                  <a:cubicBezTo>
                    <a:pt x="9811" y="167"/>
                    <a:pt x="9811" y="167"/>
                    <a:pt x="9800" y="167"/>
                  </a:cubicBezTo>
                  <a:cubicBezTo>
                    <a:pt x="9811" y="155"/>
                    <a:pt x="9811" y="155"/>
                    <a:pt x="9811" y="155"/>
                  </a:cubicBezTo>
                  <a:cubicBezTo>
                    <a:pt x="9811" y="143"/>
                    <a:pt x="9811" y="143"/>
                    <a:pt x="9811" y="143"/>
                  </a:cubicBezTo>
                  <a:cubicBezTo>
                    <a:pt x="9823" y="132"/>
                    <a:pt x="9823" y="132"/>
                    <a:pt x="9835" y="132"/>
                  </a:cubicBezTo>
                  <a:lnTo>
                    <a:pt x="9811" y="132"/>
                  </a:lnTo>
                  <a:cubicBezTo>
                    <a:pt x="9811" y="128"/>
                    <a:pt x="9810" y="126"/>
                    <a:pt x="9808" y="126"/>
                  </a:cubicBezTo>
                  <a:cubicBezTo>
                    <a:pt x="9805" y="126"/>
                    <a:pt x="9800" y="132"/>
                    <a:pt x="9800" y="132"/>
                  </a:cubicBezTo>
                  <a:cubicBezTo>
                    <a:pt x="9788" y="143"/>
                    <a:pt x="9788" y="143"/>
                    <a:pt x="9776" y="143"/>
                  </a:cubicBezTo>
                  <a:lnTo>
                    <a:pt x="9728" y="143"/>
                  </a:lnTo>
                  <a:lnTo>
                    <a:pt x="9776" y="132"/>
                  </a:lnTo>
                  <a:lnTo>
                    <a:pt x="9685" y="132"/>
                  </a:lnTo>
                  <a:cubicBezTo>
                    <a:pt x="9704" y="129"/>
                    <a:pt x="9728" y="126"/>
                    <a:pt x="9752" y="120"/>
                  </a:cubicBezTo>
                  <a:lnTo>
                    <a:pt x="9740" y="120"/>
                  </a:lnTo>
                  <a:lnTo>
                    <a:pt x="9776" y="108"/>
                  </a:lnTo>
                  <a:lnTo>
                    <a:pt x="9740" y="108"/>
                  </a:lnTo>
                  <a:cubicBezTo>
                    <a:pt x="9771" y="108"/>
                    <a:pt x="9775" y="90"/>
                    <a:pt x="9807" y="85"/>
                  </a:cubicBezTo>
                  <a:lnTo>
                    <a:pt x="9807" y="85"/>
                  </a:lnTo>
                  <a:cubicBezTo>
                    <a:pt x="9808" y="85"/>
                    <a:pt x="9810" y="84"/>
                    <a:pt x="9811" y="84"/>
                  </a:cubicBezTo>
                  <a:cubicBezTo>
                    <a:pt x="9776" y="84"/>
                    <a:pt x="9788" y="84"/>
                    <a:pt x="9776" y="96"/>
                  </a:cubicBezTo>
                  <a:cubicBezTo>
                    <a:pt x="9728" y="96"/>
                    <a:pt x="9752" y="84"/>
                    <a:pt x="9740" y="84"/>
                  </a:cubicBezTo>
                  <a:cubicBezTo>
                    <a:pt x="9764" y="84"/>
                    <a:pt x="9776" y="84"/>
                    <a:pt x="9788" y="72"/>
                  </a:cubicBezTo>
                  <a:lnTo>
                    <a:pt x="9788" y="72"/>
                  </a:lnTo>
                  <a:cubicBezTo>
                    <a:pt x="9780" y="76"/>
                    <a:pt x="9773" y="77"/>
                    <a:pt x="9769" y="77"/>
                  </a:cubicBezTo>
                  <a:cubicBezTo>
                    <a:pt x="9760" y="77"/>
                    <a:pt x="9760" y="72"/>
                    <a:pt x="9776" y="72"/>
                  </a:cubicBezTo>
                  <a:cubicBezTo>
                    <a:pt x="9740" y="72"/>
                    <a:pt x="9763" y="72"/>
                    <a:pt x="9764" y="60"/>
                  </a:cubicBezTo>
                  <a:lnTo>
                    <a:pt x="9764" y="60"/>
                  </a:lnTo>
                  <a:cubicBezTo>
                    <a:pt x="9763" y="72"/>
                    <a:pt x="9740" y="72"/>
                    <a:pt x="9704" y="72"/>
                  </a:cubicBezTo>
                  <a:lnTo>
                    <a:pt x="9669" y="72"/>
                  </a:lnTo>
                  <a:cubicBezTo>
                    <a:pt x="9621" y="72"/>
                    <a:pt x="9704" y="60"/>
                    <a:pt x="9692" y="60"/>
                  </a:cubicBezTo>
                  <a:lnTo>
                    <a:pt x="9740" y="60"/>
                  </a:lnTo>
                  <a:cubicBezTo>
                    <a:pt x="9728" y="60"/>
                    <a:pt x="9692" y="48"/>
                    <a:pt x="9680" y="48"/>
                  </a:cubicBezTo>
                  <a:cubicBezTo>
                    <a:pt x="9659" y="51"/>
                    <a:pt x="9646" y="52"/>
                    <a:pt x="9639" y="52"/>
                  </a:cubicBezTo>
                  <a:cubicBezTo>
                    <a:pt x="9610" y="52"/>
                    <a:pt x="9671" y="36"/>
                    <a:pt x="9633" y="36"/>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4"/>
            <p:cNvSpPr/>
            <p:nvPr/>
          </p:nvSpPr>
          <p:spPr>
            <a:xfrm>
              <a:off x="5575100" y="2174200"/>
              <a:ext cx="600" cy="1225"/>
            </a:xfrm>
            <a:custGeom>
              <a:rect b="b" l="l" r="r" t="t"/>
              <a:pathLst>
                <a:path extrusionOk="0" h="49" w="24">
                  <a:moveTo>
                    <a:pt x="24" y="1"/>
                  </a:moveTo>
                  <a:lnTo>
                    <a:pt x="0" y="48"/>
                  </a:lnTo>
                  <a:lnTo>
                    <a:pt x="12" y="25"/>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
            <p:cNvSpPr/>
            <p:nvPr/>
          </p:nvSpPr>
          <p:spPr>
            <a:xfrm>
              <a:off x="5574800" y="2173025"/>
              <a:ext cx="25" cy="325"/>
            </a:xfrm>
            <a:custGeom>
              <a:rect b="b" l="l" r="r" t="t"/>
              <a:pathLst>
                <a:path extrusionOk="0" h="13" w="1">
                  <a:moveTo>
                    <a:pt x="0" y="0"/>
                  </a:moveTo>
                  <a:cubicBezTo>
                    <a:pt x="0" y="0"/>
                    <a:pt x="0" y="0"/>
                    <a:pt x="0" y="12"/>
                  </a:cubicBezTo>
                  <a:cubicBezTo>
                    <a:pt x="0" y="12"/>
                    <a:pt x="0" y="12"/>
                    <a:pt x="0"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4"/>
            <p:cNvSpPr/>
            <p:nvPr/>
          </p:nvSpPr>
          <p:spPr>
            <a:xfrm>
              <a:off x="5573600" y="2172725"/>
              <a:ext cx="925" cy="1500"/>
            </a:xfrm>
            <a:custGeom>
              <a:rect b="b" l="l" r="r" t="t"/>
              <a:pathLst>
                <a:path extrusionOk="0" h="60" w="37">
                  <a:moveTo>
                    <a:pt x="36" y="0"/>
                  </a:moveTo>
                  <a:lnTo>
                    <a:pt x="12" y="12"/>
                  </a:lnTo>
                  <a:lnTo>
                    <a:pt x="1" y="60"/>
                  </a:lnTo>
                  <a:cubicBezTo>
                    <a:pt x="24" y="48"/>
                    <a:pt x="1" y="36"/>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4"/>
            <p:cNvSpPr/>
            <p:nvPr/>
          </p:nvSpPr>
          <p:spPr>
            <a:xfrm>
              <a:off x="5570025" y="2172425"/>
              <a:ext cx="3000" cy="2375"/>
            </a:xfrm>
            <a:custGeom>
              <a:rect b="b" l="l" r="r" t="t"/>
              <a:pathLst>
                <a:path extrusionOk="0" h="95" w="120">
                  <a:moveTo>
                    <a:pt x="84" y="0"/>
                  </a:moveTo>
                  <a:lnTo>
                    <a:pt x="84" y="0"/>
                  </a:lnTo>
                  <a:cubicBezTo>
                    <a:pt x="36" y="12"/>
                    <a:pt x="48" y="84"/>
                    <a:pt x="1" y="84"/>
                  </a:cubicBezTo>
                  <a:cubicBezTo>
                    <a:pt x="3" y="91"/>
                    <a:pt x="6" y="94"/>
                    <a:pt x="10" y="94"/>
                  </a:cubicBezTo>
                  <a:cubicBezTo>
                    <a:pt x="26" y="94"/>
                    <a:pt x="58" y="37"/>
                    <a:pt x="75" y="37"/>
                  </a:cubicBezTo>
                  <a:cubicBezTo>
                    <a:pt x="79" y="37"/>
                    <a:pt x="82" y="40"/>
                    <a:pt x="84" y="48"/>
                  </a:cubicBezTo>
                  <a:cubicBezTo>
                    <a:pt x="84" y="16"/>
                    <a:pt x="95" y="16"/>
                    <a:pt x="105" y="16"/>
                  </a:cubicBezTo>
                  <a:lnTo>
                    <a:pt x="105" y="16"/>
                  </a:lnTo>
                  <a:cubicBezTo>
                    <a:pt x="110" y="16"/>
                    <a:pt x="116" y="16"/>
                    <a:pt x="120" y="12"/>
                  </a:cubicBezTo>
                  <a:cubicBezTo>
                    <a:pt x="118" y="11"/>
                    <a:pt x="116" y="10"/>
                    <a:pt x="114" y="10"/>
                  </a:cubicBezTo>
                  <a:cubicBezTo>
                    <a:pt x="104" y="10"/>
                    <a:pt x="88" y="22"/>
                    <a:pt x="81" y="22"/>
                  </a:cubicBezTo>
                  <a:cubicBezTo>
                    <a:pt x="76" y="22"/>
                    <a:pt x="76" y="17"/>
                    <a:pt x="8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
            <p:cNvSpPr/>
            <p:nvPr/>
          </p:nvSpPr>
          <p:spPr>
            <a:xfrm>
              <a:off x="5571450" y="2174300"/>
              <a:ext cx="575" cy="725"/>
            </a:xfrm>
            <a:custGeom>
              <a:rect b="b" l="l" r="r" t="t"/>
              <a:pathLst>
                <a:path extrusionOk="0" h="29" w="23">
                  <a:moveTo>
                    <a:pt x="16" y="1"/>
                  </a:moveTo>
                  <a:cubicBezTo>
                    <a:pt x="13" y="1"/>
                    <a:pt x="8" y="4"/>
                    <a:pt x="3" y="9"/>
                  </a:cubicBezTo>
                  <a:cubicBezTo>
                    <a:pt x="12" y="9"/>
                    <a:pt x="1" y="29"/>
                    <a:pt x="5" y="29"/>
                  </a:cubicBezTo>
                  <a:cubicBezTo>
                    <a:pt x="6" y="29"/>
                    <a:pt x="9" y="27"/>
                    <a:pt x="15" y="21"/>
                  </a:cubicBezTo>
                  <a:cubicBezTo>
                    <a:pt x="22" y="7"/>
                    <a:pt x="21" y="1"/>
                    <a:pt x="1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4"/>
            <p:cNvSpPr/>
            <p:nvPr/>
          </p:nvSpPr>
          <p:spPr>
            <a:xfrm>
              <a:off x="5570925" y="2171825"/>
              <a:ext cx="325" cy="625"/>
            </a:xfrm>
            <a:custGeom>
              <a:rect b="b" l="l" r="r" t="t"/>
              <a:pathLst>
                <a:path extrusionOk="0" h="25" w="13">
                  <a:moveTo>
                    <a:pt x="12" y="1"/>
                  </a:moveTo>
                  <a:lnTo>
                    <a:pt x="0" y="24"/>
                  </a:lnTo>
                  <a:lnTo>
                    <a:pt x="12" y="24"/>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
            <p:cNvSpPr/>
            <p:nvPr/>
          </p:nvSpPr>
          <p:spPr>
            <a:xfrm>
              <a:off x="5570325" y="2171225"/>
              <a:ext cx="925" cy="625"/>
            </a:xfrm>
            <a:custGeom>
              <a:rect b="b" l="l" r="r" t="t"/>
              <a:pathLst>
                <a:path extrusionOk="0" h="25" w="37">
                  <a:moveTo>
                    <a:pt x="36" y="1"/>
                  </a:moveTo>
                  <a:lnTo>
                    <a:pt x="29" y="5"/>
                  </a:lnTo>
                  <a:lnTo>
                    <a:pt x="29" y="5"/>
                  </a:lnTo>
                  <a:cubicBezTo>
                    <a:pt x="32" y="5"/>
                    <a:pt x="34" y="3"/>
                    <a:pt x="36" y="1"/>
                  </a:cubicBezTo>
                  <a:close/>
                  <a:moveTo>
                    <a:pt x="29" y="5"/>
                  </a:moveTo>
                  <a:lnTo>
                    <a:pt x="29" y="5"/>
                  </a:lnTo>
                  <a:cubicBezTo>
                    <a:pt x="20" y="9"/>
                    <a:pt x="10" y="5"/>
                    <a:pt x="1" y="25"/>
                  </a:cubicBezTo>
                  <a:lnTo>
                    <a:pt x="29" y="5"/>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
            <p:cNvSpPr/>
            <p:nvPr/>
          </p:nvSpPr>
          <p:spPr>
            <a:xfrm>
              <a:off x="5568775" y="2170225"/>
              <a:ext cx="975" cy="1075"/>
            </a:xfrm>
            <a:custGeom>
              <a:rect b="b" l="l" r="r" t="t"/>
              <a:pathLst>
                <a:path extrusionOk="0" h="43" w="39">
                  <a:moveTo>
                    <a:pt x="36" y="0"/>
                  </a:moveTo>
                  <a:cubicBezTo>
                    <a:pt x="27" y="0"/>
                    <a:pt x="0" y="42"/>
                    <a:pt x="11" y="42"/>
                  </a:cubicBezTo>
                  <a:cubicBezTo>
                    <a:pt x="12" y="42"/>
                    <a:pt x="13" y="42"/>
                    <a:pt x="15" y="41"/>
                  </a:cubicBezTo>
                  <a:cubicBezTo>
                    <a:pt x="27" y="29"/>
                    <a:pt x="27" y="5"/>
                    <a:pt x="39" y="5"/>
                  </a:cubicBezTo>
                  <a:cubicBezTo>
                    <a:pt x="39" y="2"/>
                    <a:pt x="38" y="0"/>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4"/>
            <p:cNvSpPr/>
            <p:nvPr/>
          </p:nvSpPr>
          <p:spPr>
            <a:xfrm>
              <a:off x="5565575" y="2170925"/>
              <a:ext cx="600" cy="450"/>
            </a:xfrm>
            <a:custGeom>
              <a:rect b="b" l="l" r="r" t="t"/>
              <a:pathLst>
                <a:path extrusionOk="0" h="18" w="24">
                  <a:moveTo>
                    <a:pt x="0" y="1"/>
                  </a:moveTo>
                  <a:lnTo>
                    <a:pt x="0" y="13"/>
                  </a:lnTo>
                  <a:cubicBezTo>
                    <a:pt x="0" y="16"/>
                    <a:pt x="1" y="18"/>
                    <a:pt x="3" y="18"/>
                  </a:cubicBezTo>
                  <a:cubicBezTo>
                    <a:pt x="7" y="18"/>
                    <a:pt x="15" y="9"/>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
            <p:cNvSpPr/>
            <p:nvPr/>
          </p:nvSpPr>
          <p:spPr>
            <a:xfrm>
              <a:off x="5563250" y="2175400"/>
              <a:ext cx="550" cy="625"/>
            </a:xfrm>
            <a:custGeom>
              <a:rect b="b" l="l" r="r" t="t"/>
              <a:pathLst>
                <a:path extrusionOk="0" h="25" w="22">
                  <a:moveTo>
                    <a:pt x="10" y="0"/>
                  </a:moveTo>
                  <a:cubicBezTo>
                    <a:pt x="1" y="18"/>
                    <a:pt x="0" y="23"/>
                    <a:pt x="3" y="23"/>
                  </a:cubicBezTo>
                  <a:cubicBezTo>
                    <a:pt x="6" y="23"/>
                    <a:pt x="13" y="17"/>
                    <a:pt x="17" y="17"/>
                  </a:cubicBezTo>
                  <a:cubicBezTo>
                    <a:pt x="20" y="17"/>
                    <a:pt x="22" y="19"/>
                    <a:pt x="22" y="24"/>
                  </a:cubicBezTo>
                  <a:cubicBezTo>
                    <a:pt x="22" y="12"/>
                    <a:pt x="22" y="0"/>
                    <a:pt x="1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
            <p:cNvSpPr/>
            <p:nvPr/>
          </p:nvSpPr>
          <p:spPr>
            <a:xfrm>
              <a:off x="5565875" y="2169300"/>
              <a:ext cx="600" cy="475"/>
            </a:xfrm>
            <a:custGeom>
              <a:rect b="b" l="l" r="r" t="t"/>
              <a:pathLst>
                <a:path extrusionOk="0" h="19" w="24">
                  <a:moveTo>
                    <a:pt x="16" y="0"/>
                  </a:moveTo>
                  <a:cubicBezTo>
                    <a:pt x="12" y="0"/>
                    <a:pt x="6" y="6"/>
                    <a:pt x="0" y="18"/>
                  </a:cubicBezTo>
                  <a:lnTo>
                    <a:pt x="0" y="18"/>
                  </a:lnTo>
                  <a:cubicBezTo>
                    <a:pt x="4" y="10"/>
                    <a:pt x="7" y="8"/>
                    <a:pt x="9" y="8"/>
                  </a:cubicBezTo>
                  <a:cubicBezTo>
                    <a:pt x="13" y="8"/>
                    <a:pt x="16" y="18"/>
                    <a:pt x="24" y="18"/>
                  </a:cubicBezTo>
                  <a:cubicBezTo>
                    <a:pt x="24" y="6"/>
                    <a:pt x="21" y="0"/>
                    <a:pt x="1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4"/>
            <p:cNvSpPr/>
            <p:nvPr/>
          </p:nvSpPr>
          <p:spPr>
            <a:xfrm>
              <a:off x="5563475" y="2168225"/>
              <a:ext cx="2700" cy="2425"/>
            </a:xfrm>
            <a:custGeom>
              <a:rect b="b" l="l" r="r" t="t"/>
              <a:pathLst>
                <a:path extrusionOk="0" h="97" w="108">
                  <a:moveTo>
                    <a:pt x="70" y="1"/>
                  </a:moveTo>
                  <a:cubicBezTo>
                    <a:pt x="65" y="1"/>
                    <a:pt x="57" y="4"/>
                    <a:pt x="48" y="14"/>
                  </a:cubicBezTo>
                  <a:cubicBezTo>
                    <a:pt x="36" y="25"/>
                    <a:pt x="25" y="85"/>
                    <a:pt x="1" y="97"/>
                  </a:cubicBezTo>
                  <a:cubicBezTo>
                    <a:pt x="18" y="97"/>
                    <a:pt x="52" y="61"/>
                    <a:pt x="63" y="61"/>
                  </a:cubicBezTo>
                  <a:cubicBezTo>
                    <a:pt x="67" y="61"/>
                    <a:pt x="67" y="67"/>
                    <a:pt x="60" y="85"/>
                  </a:cubicBezTo>
                  <a:lnTo>
                    <a:pt x="108" y="25"/>
                  </a:lnTo>
                  <a:cubicBezTo>
                    <a:pt x="108" y="21"/>
                    <a:pt x="107" y="20"/>
                    <a:pt x="105" y="20"/>
                  </a:cubicBezTo>
                  <a:cubicBezTo>
                    <a:pt x="97" y="20"/>
                    <a:pt x="70" y="61"/>
                    <a:pt x="60" y="61"/>
                  </a:cubicBezTo>
                  <a:cubicBezTo>
                    <a:pt x="72" y="37"/>
                    <a:pt x="84" y="37"/>
                    <a:pt x="84" y="25"/>
                  </a:cubicBezTo>
                  <a:cubicBezTo>
                    <a:pt x="84" y="11"/>
                    <a:pt x="80" y="1"/>
                    <a:pt x="7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4"/>
            <p:cNvSpPr/>
            <p:nvPr/>
          </p:nvSpPr>
          <p:spPr>
            <a:xfrm>
              <a:off x="5563275" y="2172725"/>
              <a:ext cx="825" cy="1450"/>
            </a:xfrm>
            <a:custGeom>
              <a:rect b="b" l="l" r="r" t="t"/>
              <a:pathLst>
                <a:path extrusionOk="0" h="58" w="33">
                  <a:moveTo>
                    <a:pt x="33" y="0"/>
                  </a:moveTo>
                  <a:cubicBezTo>
                    <a:pt x="33" y="24"/>
                    <a:pt x="21" y="24"/>
                    <a:pt x="9" y="36"/>
                  </a:cubicBezTo>
                  <a:cubicBezTo>
                    <a:pt x="1" y="52"/>
                    <a:pt x="1" y="57"/>
                    <a:pt x="4" y="57"/>
                  </a:cubicBezTo>
                  <a:cubicBezTo>
                    <a:pt x="11" y="57"/>
                    <a:pt x="33" y="36"/>
                    <a:pt x="33" y="36"/>
                  </a:cubicBezTo>
                  <a:lnTo>
                    <a:pt x="33"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4"/>
            <p:cNvSpPr/>
            <p:nvPr/>
          </p:nvSpPr>
          <p:spPr>
            <a:xfrm>
              <a:off x="5561700" y="2169150"/>
              <a:ext cx="625" cy="25"/>
            </a:xfrm>
            <a:custGeom>
              <a:rect b="b" l="l" r="r" t="t"/>
              <a:pathLst>
                <a:path extrusionOk="0" h="1" w="25">
                  <a:moveTo>
                    <a:pt x="0" y="0"/>
                  </a:moveTo>
                  <a:lnTo>
                    <a:pt x="24" y="0"/>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
            <p:cNvSpPr/>
            <p:nvPr/>
          </p:nvSpPr>
          <p:spPr>
            <a:xfrm>
              <a:off x="5561700" y="2168250"/>
              <a:ext cx="625" cy="325"/>
            </a:xfrm>
            <a:custGeom>
              <a:rect b="b" l="l" r="r" t="t"/>
              <a:pathLst>
                <a:path extrusionOk="0" h="13" w="25">
                  <a:moveTo>
                    <a:pt x="24" y="1"/>
                  </a:moveTo>
                  <a:lnTo>
                    <a:pt x="0" y="13"/>
                  </a:lnTo>
                  <a:lnTo>
                    <a:pt x="12" y="13"/>
                  </a:ln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4"/>
            <p:cNvSpPr/>
            <p:nvPr/>
          </p:nvSpPr>
          <p:spPr>
            <a:xfrm>
              <a:off x="5561700" y="2167650"/>
              <a:ext cx="625" cy="325"/>
            </a:xfrm>
            <a:custGeom>
              <a:rect b="b" l="l" r="r" t="t"/>
              <a:pathLst>
                <a:path extrusionOk="0" h="13" w="25">
                  <a:moveTo>
                    <a:pt x="0" y="1"/>
                  </a:moveTo>
                  <a:lnTo>
                    <a:pt x="12" y="13"/>
                  </a:ln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4"/>
            <p:cNvSpPr/>
            <p:nvPr/>
          </p:nvSpPr>
          <p:spPr>
            <a:xfrm>
              <a:off x="5560800" y="2167075"/>
              <a:ext cx="325" cy="725"/>
            </a:xfrm>
            <a:custGeom>
              <a:rect b="b" l="l" r="r" t="t"/>
              <a:pathLst>
                <a:path extrusionOk="0" h="29" w="13">
                  <a:moveTo>
                    <a:pt x="12" y="12"/>
                  </a:moveTo>
                  <a:cubicBezTo>
                    <a:pt x="12" y="14"/>
                    <a:pt x="11" y="15"/>
                    <a:pt x="11" y="17"/>
                  </a:cubicBezTo>
                  <a:lnTo>
                    <a:pt x="11" y="17"/>
                  </a:lnTo>
                  <a:cubicBezTo>
                    <a:pt x="12" y="16"/>
                    <a:pt x="12" y="15"/>
                    <a:pt x="12" y="12"/>
                  </a:cubicBezTo>
                  <a:close/>
                  <a:moveTo>
                    <a:pt x="1" y="0"/>
                  </a:moveTo>
                  <a:lnTo>
                    <a:pt x="1" y="24"/>
                  </a:lnTo>
                  <a:cubicBezTo>
                    <a:pt x="1" y="22"/>
                    <a:pt x="1" y="21"/>
                    <a:pt x="1" y="21"/>
                  </a:cubicBezTo>
                  <a:cubicBezTo>
                    <a:pt x="1" y="21"/>
                    <a:pt x="1" y="28"/>
                    <a:pt x="4" y="28"/>
                  </a:cubicBezTo>
                  <a:cubicBezTo>
                    <a:pt x="5" y="28"/>
                    <a:pt x="8" y="26"/>
                    <a:pt x="11" y="17"/>
                  </a:cubicBezTo>
                  <a:lnTo>
                    <a:pt x="11" y="17"/>
                  </a:lnTo>
                  <a:cubicBezTo>
                    <a:pt x="11" y="17"/>
                    <a:pt x="10" y="17"/>
                    <a:pt x="10" y="17"/>
                  </a:cubicBezTo>
                  <a:cubicBezTo>
                    <a:pt x="7" y="17"/>
                    <a:pt x="1" y="8"/>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
            <p:cNvSpPr/>
            <p:nvPr/>
          </p:nvSpPr>
          <p:spPr>
            <a:xfrm>
              <a:off x="5550075" y="2178075"/>
              <a:ext cx="625" cy="1225"/>
            </a:xfrm>
            <a:custGeom>
              <a:rect b="b" l="l" r="r" t="t"/>
              <a:pathLst>
                <a:path extrusionOk="0" h="49" w="25">
                  <a:moveTo>
                    <a:pt x="25" y="1"/>
                  </a:moveTo>
                  <a:lnTo>
                    <a:pt x="1" y="36"/>
                  </a:lnTo>
                  <a:cubicBezTo>
                    <a:pt x="13" y="36"/>
                    <a:pt x="13" y="36"/>
                    <a:pt x="13" y="48"/>
                  </a:cubicBezTo>
                  <a:cubicBezTo>
                    <a:pt x="25" y="36"/>
                    <a:pt x="25" y="24"/>
                    <a:pt x="2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
            <p:cNvSpPr/>
            <p:nvPr/>
          </p:nvSpPr>
          <p:spPr>
            <a:xfrm>
              <a:off x="5549500" y="2177700"/>
              <a:ext cx="1500" cy="750"/>
            </a:xfrm>
            <a:custGeom>
              <a:rect b="b" l="l" r="r" t="t"/>
              <a:pathLst>
                <a:path extrusionOk="0" h="30" w="60">
                  <a:moveTo>
                    <a:pt x="57" y="0"/>
                  </a:moveTo>
                  <a:cubicBezTo>
                    <a:pt x="52" y="0"/>
                    <a:pt x="42" y="7"/>
                    <a:pt x="33" y="7"/>
                  </a:cubicBezTo>
                  <a:cubicBezTo>
                    <a:pt x="30" y="7"/>
                    <a:pt x="26" y="6"/>
                    <a:pt x="24" y="4"/>
                  </a:cubicBezTo>
                  <a:lnTo>
                    <a:pt x="24" y="4"/>
                  </a:lnTo>
                  <a:lnTo>
                    <a:pt x="0" y="27"/>
                  </a:lnTo>
                  <a:cubicBezTo>
                    <a:pt x="2" y="29"/>
                    <a:pt x="4" y="30"/>
                    <a:pt x="6" y="30"/>
                  </a:cubicBezTo>
                  <a:cubicBezTo>
                    <a:pt x="19" y="30"/>
                    <a:pt x="39" y="4"/>
                    <a:pt x="60" y="4"/>
                  </a:cubicBezTo>
                  <a:cubicBezTo>
                    <a:pt x="60" y="1"/>
                    <a:pt x="59" y="0"/>
                    <a:pt x="5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
            <p:cNvSpPr/>
            <p:nvPr/>
          </p:nvSpPr>
          <p:spPr>
            <a:xfrm>
              <a:off x="5542350" y="2172125"/>
              <a:ext cx="2100" cy="1350"/>
            </a:xfrm>
            <a:custGeom>
              <a:rect b="b" l="l" r="r" t="t"/>
              <a:pathLst>
                <a:path extrusionOk="0" h="54" w="84">
                  <a:moveTo>
                    <a:pt x="24" y="0"/>
                  </a:moveTo>
                  <a:cubicBezTo>
                    <a:pt x="24" y="12"/>
                    <a:pt x="0" y="36"/>
                    <a:pt x="0" y="36"/>
                  </a:cubicBezTo>
                  <a:lnTo>
                    <a:pt x="36" y="24"/>
                  </a:lnTo>
                  <a:lnTo>
                    <a:pt x="24" y="48"/>
                  </a:lnTo>
                  <a:cubicBezTo>
                    <a:pt x="24" y="52"/>
                    <a:pt x="25" y="54"/>
                    <a:pt x="26" y="54"/>
                  </a:cubicBezTo>
                  <a:cubicBezTo>
                    <a:pt x="31" y="54"/>
                    <a:pt x="42" y="30"/>
                    <a:pt x="46" y="30"/>
                  </a:cubicBezTo>
                  <a:cubicBezTo>
                    <a:pt x="47" y="30"/>
                    <a:pt x="48" y="32"/>
                    <a:pt x="48" y="36"/>
                  </a:cubicBezTo>
                  <a:cubicBezTo>
                    <a:pt x="72" y="12"/>
                    <a:pt x="60" y="12"/>
                    <a:pt x="84" y="0"/>
                  </a:cubicBezTo>
                  <a:lnTo>
                    <a:pt x="84" y="0"/>
                  </a:lnTo>
                  <a:cubicBezTo>
                    <a:pt x="76" y="4"/>
                    <a:pt x="69" y="6"/>
                    <a:pt x="63" y="6"/>
                  </a:cubicBezTo>
                  <a:cubicBezTo>
                    <a:pt x="51" y="6"/>
                    <a:pt x="40" y="0"/>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4"/>
            <p:cNvSpPr/>
            <p:nvPr/>
          </p:nvSpPr>
          <p:spPr>
            <a:xfrm>
              <a:off x="5553350" y="2282250"/>
              <a:ext cx="1500" cy="1300"/>
            </a:xfrm>
            <a:custGeom>
              <a:rect b="b" l="l" r="r" t="t"/>
              <a:pathLst>
                <a:path extrusionOk="0" h="52" w="60">
                  <a:moveTo>
                    <a:pt x="25" y="1"/>
                  </a:moveTo>
                  <a:cubicBezTo>
                    <a:pt x="37" y="25"/>
                    <a:pt x="1" y="13"/>
                    <a:pt x="37" y="48"/>
                  </a:cubicBezTo>
                  <a:cubicBezTo>
                    <a:pt x="41" y="50"/>
                    <a:pt x="44" y="51"/>
                    <a:pt x="47" y="51"/>
                  </a:cubicBezTo>
                  <a:cubicBezTo>
                    <a:pt x="59" y="51"/>
                    <a:pt x="54" y="30"/>
                    <a:pt x="2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
            <p:cNvSpPr/>
            <p:nvPr/>
          </p:nvSpPr>
          <p:spPr>
            <a:xfrm>
              <a:off x="5560350" y="2261200"/>
              <a:ext cx="175" cy="250"/>
            </a:xfrm>
            <a:custGeom>
              <a:rect b="b" l="l" r="r" t="t"/>
              <a:pathLst>
                <a:path extrusionOk="0" h="10" w="7">
                  <a:moveTo>
                    <a:pt x="2" y="0"/>
                  </a:moveTo>
                  <a:cubicBezTo>
                    <a:pt x="1" y="0"/>
                    <a:pt x="1" y="3"/>
                    <a:pt x="7" y="9"/>
                  </a:cubicBezTo>
                  <a:cubicBezTo>
                    <a:pt x="7" y="3"/>
                    <a:pt x="4" y="0"/>
                    <a:pt x="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4"/>
            <p:cNvSpPr/>
            <p:nvPr/>
          </p:nvSpPr>
          <p:spPr>
            <a:xfrm>
              <a:off x="5562600" y="2256050"/>
              <a:ext cx="600" cy="325"/>
            </a:xfrm>
            <a:custGeom>
              <a:rect b="b" l="l" r="r" t="t"/>
              <a:pathLst>
                <a:path extrusionOk="0" h="13" w="24">
                  <a:moveTo>
                    <a:pt x="0" y="1"/>
                  </a:moveTo>
                  <a:lnTo>
                    <a:pt x="0" y="13"/>
                  </a:lnTo>
                  <a:lnTo>
                    <a:pt x="24" y="13"/>
                  </a:lnTo>
                  <a:cubicBezTo>
                    <a:pt x="12" y="13"/>
                    <a:pt x="12" y="1"/>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
            <p:cNvSpPr/>
            <p:nvPr/>
          </p:nvSpPr>
          <p:spPr>
            <a:xfrm>
              <a:off x="5558725" y="2278100"/>
              <a:ext cx="325" cy="300"/>
            </a:xfrm>
            <a:custGeom>
              <a:rect b="b" l="l" r="r" t="t"/>
              <a:pathLst>
                <a:path extrusionOk="0" h="12" w="13">
                  <a:moveTo>
                    <a:pt x="12" y="0"/>
                  </a:moveTo>
                  <a:cubicBezTo>
                    <a:pt x="0" y="0"/>
                    <a:pt x="0" y="0"/>
                    <a:pt x="12" y="12"/>
                  </a:cubicBezTo>
                  <a:cubicBezTo>
                    <a:pt x="12" y="12"/>
                    <a:pt x="12"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p:nvPr/>
          </p:nvSpPr>
          <p:spPr>
            <a:xfrm>
              <a:off x="5559900" y="2276600"/>
              <a:ext cx="300" cy="150"/>
            </a:xfrm>
            <a:custGeom>
              <a:rect b="b" l="l" r="r" t="t"/>
              <a:pathLst>
                <a:path extrusionOk="0" h="6" w="12">
                  <a:moveTo>
                    <a:pt x="1" y="1"/>
                  </a:moveTo>
                  <a:cubicBezTo>
                    <a:pt x="5" y="4"/>
                    <a:pt x="7" y="6"/>
                    <a:pt x="9" y="6"/>
                  </a:cubicBezTo>
                  <a:cubicBezTo>
                    <a:pt x="11" y="6"/>
                    <a:pt x="9"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4"/>
            <p:cNvSpPr/>
            <p:nvPr/>
          </p:nvSpPr>
          <p:spPr>
            <a:xfrm>
              <a:off x="5560800" y="2275700"/>
              <a:ext cx="325" cy="25"/>
            </a:xfrm>
            <a:custGeom>
              <a:rect b="b" l="l" r="r" t="t"/>
              <a:pathLst>
                <a:path extrusionOk="0" h="1" w="13">
                  <a:moveTo>
                    <a:pt x="1" y="1"/>
                  </a:moveTo>
                  <a:cubicBezTo>
                    <a:pt x="1" y="1"/>
                    <a:pt x="1" y="1"/>
                    <a:pt x="1" y="1"/>
                  </a:cubicBezTo>
                  <a:cubicBezTo>
                    <a:pt x="1" y="1"/>
                    <a:pt x="12"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4"/>
            <p:cNvSpPr/>
            <p:nvPr/>
          </p:nvSpPr>
          <p:spPr>
            <a:xfrm>
              <a:off x="5558125" y="2276900"/>
              <a:ext cx="2250" cy="1750"/>
            </a:xfrm>
            <a:custGeom>
              <a:rect b="b" l="l" r="r" t="t"/>
              <a:pathLst>
                <a:path extrusionOk="0" h="70" w="90">
                  <a:moveTo>
                    <a:pt x="36" y="0"/>
                  </a:moveTo>
                  <a:cubicBezTo>
                    <a:pt x="24" y="12"/>
                    <a:pt x="24" y="12"/>
                    <a:pt x="24" y="12"/>
                  </a:cubicBezTo>
                  <a:cubicBezTo>
                    <a:pt x="0" y="12"/>
                    <a:pt x="24" y="36"/>
                    <a:pt x="36" y="48"/>
                  </a:cubicBezTo>
                  <a:cubicBezTo>
                    <a:pt x="50" y="55"/>
                    <a:pt x="75" y="70"/>
                    <a:pt x="83" y="70"/>
                  </a:cubicBezTo>
                  <a:cubicBezTo>
                    <a:pt x="89" y="70"/>
                    <a:pt x="85" y="61"/>
                    <a:pt x="60" y="36"/>
                  </a:cubicBezTo>
                  <a:lnTo>
                    <a:pt x="58" y="36"/>
                  </a:lnTo>
                  <a:cubicBezTo>
                    <a:pt x="56" y="31"/>
                    <a:pt x="48" y="19"/>
                    <a:pt x="48" y="12"/>
                  </a:cubicBezTo>
                  <a:cubicBezTo>
                    <a:pt x="48" y="12"/>
                    <a:pt x="36" y="12"/>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4"/>
            <p:cNvSpPr/>
            <p:nvPr/>
          </p:nvSpPr>
          <p:spPr>
            <a:xfrm>
              <a:off x="5556625" y="2268575"/>
              <a:ext cx="325" cy="25"/>
            </a:xfrm>
            <a:custGeom>
              <a:rect b="b" l="l" r="r" t="t"/>
              <a:pathLst>
                <a:path extrusionOk="0" h="1" w="13">
                  <a:moveTo>
                    <a:pt x="13" y="0"/>
                  </a:moveTo>
                  <a:cubicBezTo>
                    <a:pt x="13" y="0"/>
                    <a:pt x="13" y="0"/>
                    <a:pt x="13" y="0"/>
                  </a:cubicBezTo>
                  <a:cubicBezTo>
                    <a:pt x="1" y="0"/>
                    <a:pt x="1" y="0"/>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4"/>
            <p:cNvSpPr/>
            <p:nvPr/>
          </p:nvSpPr>
          <p:spPr>
            <a:xfrm>
              <a:off x="5556925" y="2281950"/>
              <a:ext cx="925" cy="325"/>
            </a:xfrm>
            <a:custGeom>
              <a:rect b="b" l="l" r="r" t="t"/>
              <a:pathLst>
                <a:path extrusionOk="0" h="13" w="37">
                  <a:moveTo>
                    <a:pt x="1" y="1"/>
                  </a:moveTo>
                  <a:cubicBezTo>
                    <a:pt x="1" y="1"/>
                    <a:pt x="25" y="13"/>
                    <a:pt x="37" y="13"/>
                  </a:cubicBezTo>
                  <a:lnTo>
                    <a:pt x="13"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4"/>
            <p:cNvSpPr/>
            <p:nvPr/>
          </p:nvSpPr>
          <p:spPr>
            <a:xfrm>
              <a:off x="5561100" y="2279275"/>
              <a:ext cx="925" cy="475"/>
            </a:xfrm>
            <a:custGeom>
              <a:rect b="b" l="l" r="r" t="t"/>
              <a:pathLst>
                <a:path extrusionOk="0" h="19" w="37">
                  <a:moveTo>
                    <a:pt x="0" y="1"/>
                  </a:moveTo>
                  <a:cubicBezTo>
                    <a:pt x="6" y="13"/>
                    <a:pt x="18" y="19"/>
                    <a:pt x="26" y="19"/>
                  </a:cubicBezTo>
                  <a:cubicBezTo>
                    <a:pt x="33" y="19"/>
                    <a:pt x="36" y="13"/>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p:nvPr/>
          </p:nvSpPr>
          <p:spPr>
            <a:xfrm>
              <a:off x="5561700" y="2277800"/>
              <a:ext cx="1500" cy="900"/>
            </a:xfrm>
            <a:custGeom>
              <a:rect b="b" l="l" r="r" t="t"/>
              <a:pathLst>
                <a:path extrusionOk="0" h="36" w="60">
                  <a:moveTo>
                    <a:pt x="24" y="0"/>
                  </a:moveTo>
                  <a:cubicBezTo>
                    <a:pt x="36" y="12"/>
                    <a:pt x="0" y="0"/>
                    <a:pt x="36" y="36"/>
                  </a:cubicBezTo>
                  <a:cubicBezTo>
                    <a:pt x="0" y="0"/>
                    <a:pt x="60" y="24"/>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5560800" y="2275100"/>
              <a:ext cx="2400" cy="1525"/>
            </a:xfrm>
            <a:custGeom>
              <a:rect b="b" l="l" r="r" t="t"/>
              <a:pathLst>
                <a:path extrusionOk="0" h="61" w="96">
                  <a:moveTo>
                    <a:pt x="1" y="1"/>
                  </a:moveTo>
                  <a:cubicBezTo>
                    <a:pt x="1" y="6"/>
                    <a:pt x="3" y="9"/>
                    <a:pt x="6" y="11"/>
                  </a:cubicBezTo>
                  <a:lnTo>
                    <a:pt x="6" y="11"/>
                  </a:lnTo>
                  <a:cubicBezTo>
                    <a:pt x="4" y="8"/>
                    <a:pt x="3" y="5"/>
                    <a:pt x="1" y="1"/>
                  </a:cubicBezTo>
                  <a:close/>
                  <a:moveTo>
                    <a:pt x="12" y="1"/>
                  </a:moveTo>
                  <a:cubicBezTo>
                    <a:pt x="36" y="13"/>
                    <a:pt x="36" y="25"/>
                    <a:pt x="24" y="25"/>
                  </a:cubicBezTo>
                  <a:cubicBezTo>
                    <a:pt x="17" y="18"/>
                    <a:pt x="10" y="15"/>
                    <a:pt x="6" y="11"/>
                  </a:cubicBezTo>
                  <a:lnTo>
                    <a:pt x="6" y="11"/>
                  </a:lnTo>
                  <a:cubicBezTo>
                    <a:pt x="12" y="25"/>
                    <a:pt x="12" y="27"/>
                    <a:pt x="12" y="37"/>
                  </a:cubicBezTo>
                  <a:cubicBezTo>
                    <a:pt x="36" y="49"/>
                    <a:pt x="60" y="37"/>
                    <a:pt x="96" y="61"/>
                  </a:cubicBezTo>
                  <a:cubicBezTo>
                    <a:pt x="72" y="37"/>
                    <a:pt x="48" y="13"/>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5562875" y="2275100"/>
              <a:ext cx="1225" cy="1525"/>
            </a:xfrm>
            <a:custGeom>
              <a:rect b="b" l="l" r="r" t="t"/>
              <a:pathLst>
                <a:path extrusionOk="0" h="61" w="49">
                  <a:moveTo>
                    <a:pt x="13" y="1"/>
                  </a:moveTo>
                  <a:cubicBezTo>
                    <a:pt x="25" y="25"/>
                    <a:pt x="1" y="37"/>
                    <a:pt x="37" y="61"/>
                  </a:cubicBezTo>
                  <a:cubicBezTo>
                    <a:pt x="49" y="49"/>
                    <a:pt x="37" y="25"/>
                    <a:pt x="25" y="13"/>
                  </a:cubicBezTo>
                  <a:lnTo>
                    <a:pt x="13"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p:nvPr/>
          </p:nvSpPr>
          <p:spPr>
            <a:xfrm>
              <a:off x="5554975" y="2271850"/>
              <a:ext cx="1175" cy="825"/>
            </a:xfrm>
            <a:custGeom>
              <a:rect b="b" l="l" r="r" t="t"/>
              <a:pathLst>
                <a:path extrusionOk="0" h="33" w="47">
                  <a:moveTo>
                    <a:pt x="7" y="0"/>
                  </a:moveTo>
                  <a:cubicBezTo>
                    <a:pt x="1" y="0"/>
                    <a:pt x="5" y="0"/>
                    <a:pt x="10" y="2"/>
                  </a:cubicBezTo>
                  <a:lnTo>
                    <a:pt x="10" y="2"/>
                  </a:lnTo>
                  <a:lnTo>
                    <a:pt x="7" y="0"/>
                  </a:lnTo>
                  <a:close/>
                  <a:moveTo>
                    <a:pt x="10" y="2"/>
                  </a:moveTo>
                  <a:lnTo>
                    <a:pt x="17" y="7"/>
                  </a:lnTo>
                  <a:lnTo>
                    <a:pt x="17" y="7"/>
                  </a:lnTo>
                  <a:cubicBezTo>
                    <a:pt x="16" y="5"/>
                    <a:pt x="13" y="3"/>
                    <a:pt x="10" y="2"/>
                  </a:cubicBezTo>
                  <a:close/>
                  <a:moveTo>
                    <a:pt x="17" y="7"/>
                  </a:moveTo>
                  <a:cubicBezTo>
                    <a:pt x="19" y="8"/>
                    <a:pt x="19" y="10"/>
                    <a:pt x="19" y="12"/>
                  </a:cubicBezTo>
                  <a:cubicBezTo>
                    <a:pt x="19" y="12"/>
                    <a:pt x="7" y="12"/>
                    <a:pt x="19" y="24"/>
                  </a:cubicBezTo>
                  <a:cubicBezTo>
                    <a:pt x="19" y="22"/>
                    <a:pt x="20" y="21"/>
                    <a:pt x="21" y="21"/>
                  </a:cubicBezTo>
                  <a:cubicBezTo>
                    <a:pt x="27" y="21"/>
                    <a:pt x="40" y="32"/>
                    <a:pt x="44" y="32"/>
                  </a:cubicBezTo>
                  <a:cubicBezTo>
                    <a:pt x="46" y="32"/>
                    <a:pt x="46" y="30"/>
                    <a:pt x="43" y="24"/>
                  </a:cubicBezTo>
                  <a:lnTo>
                    <a:pt x="17" y="7"/>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p:nvPr/>
          </p:nvSpPr>
          <p:spPr>
            <a:xfrm>
              <a:off x="5555450" y="2269750"/>
              <a:ext cx="1200" cy="1525"/>
            </a:xfrm>
            <a:custGeom>
              <a:rect b="b" l="l" r="r" t="t"/>
              <a:pathLst>
                <a:path extrusionOk="0" h="61" w="48">
                  <a:moveTo>
                    <a:pt x="0" y="1"/>
                  </a:moveTo>
                  <a:lnTo>
                    <a:pt x="0" y="1"/>
                  </a:lnTo>
                  <a:cubicBezTo>
                    <a:pt x="12" y="24"/>
                    <a:pt x="12" y="24"/>
                    <a:pt x="36" y="48"/>
                  </a:cubicBezTo>
                  <a:lnTo>
                    <a:pt x="48" y="60"/>
                  </a:ln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
            <p:cNvSpPr/>
            <p:nvPr/>
          </p:nvSpPr>
          <p:spPr>
            <a:xfrm>
              <a:off x="5566150" y="2269825"/>
              <a:ext cx="1225" cy="475"/>
            </a:xfrm>
            <a:custGeom>
              <a:rect b="b" l="l" r="r" t="t"/>
              <a:pathLst>
                <a:path extrusionOk="0" h="19" w="49">
                  <a:moveTo>
                    <a:pt x="7" y="1"/>
                  </a:moveTo>
                  <a:cubicBezTo>
                    <a:pt x="1" y="1"/>
                    <a:pt x="1" y="4"/>
                    <a:pt x="13" y="10"/>
                  </a:cubicBezTo>
                  <a:cubicBezTo>
                    <a:pt x="19" y="16"/>
                    <a:pt x="31" y="18"/>
                    <a:pt x="38" y="18"/>
                  </a:cubicBezTo>
                  <a:cubicBezTo>
                    <a:pt x="46" y="18"/>
                    <a:pt x="49" y="16"/>
                    <a:pt x="37" y="10"/>
                  </a:cubicBezTo>
                  <a:cubicBezTo>
                    <a:pt x="25" y="4"/>
                    <a:pt x="13" y="1"/>
                    <a:pt x="7"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5557225" y="2264400"/>
              <a:ext cx="1225" cy="1200"/>
            </a:xfrm>
            <a:custGeom>
              <a:rect b="b" l="l" r="r" t="t"/>
              <a:pathLst>
                <a:path extrusionOk="0" h="48" w="49">
                  <a:moveTo>
                    <a:pt x="25" y="0"/>
                  </a:moveTo>
                  <a:cubicBezTo>
                    <a:pt x="25" y="12"/>
                    <a:pt x="1" y="36"/>
                    <a:pt x="25" y="48"/>
                  </a:cubicBezTo>
                  <a:cubicBezTo>
                    <a:pt x="48" y="48"/>
                    <a:pt x="36" y="12"/>
                    <a:pt x="2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5560575" y="2254875"/>
              <a:ext cx="850" cy="1200"/>
            </a:xfrm>
            <a:custGeom>
              <a:rect b="b" l="l" r="r" t="t"/>
              <a:pathLst>
                <a:path extrusionOk="0" h="48" w="34">
                  <a:moveTo>
                    <a:pt x="10" y="0"/>
                  </a:moveTo>
                  <a:lnTo>
                    <a:pt x="10" y="0"/>
                  </a:lnTo>
                  <a:cubicBezTo>
                    <a:pt x="10" y="0"/>
                    <a:pt x="1" y="0"/>
                    <a:pt x="13" y="8"/>
                  </a:cubicBezTo>
                  <a:lnTo>
                    <a:pt x="13" y="8"/>
                  </a:lnTo>
                  <a:cubicBezTo>
                    <a:pt x="12" y="5"/>
                    <a:pt x="11" y="3"/>
                    <a:pt x="10" y="0"/>
                  </a:cubicBezTo>
                  <a:close/>
                  <a:moveTo>
                    <a:pt x="13" y="8"/>
                  </a:moveTo>
                  <a:cubicBezTo>
                    <a:pt x="14" y="10"/>
                    <a:pt x="15" y="12"/>
                    <a:pt x="16" y="15"/>
                  </a:cubicBezTo>
                  <a:lnTo>
                    <a:pt x="16" y="15"/>
                  </a:lnTo>
                  <a:cubicBezTo>
                    <a:pt x="17" y="13"/>
                    <a:pt x="19" y="12"/>
                    <a:pt x="21" y="12"/>
                  </a:cubicBezTo>
                  <a:cubicBezTo>
                    <a:pt x="18" y="10"/>
                    <a:pt x="15" y="9"/>
                    <a:pt x="13" y="8"/>
                  </a:cubicBezTo>
                  <a:close/>
                  <a:moveTo>
                    <a:pt x="16" y="15"/>
                  </a:moveTo>
                  <a:lnTo>
                    <a:pt x="16" y="15"/>
                  </a:lnTo>
                  <a:cubicBezTo>
                    <a:pt x="10" y="21"/>
                    <a:pt x="14" y="38"/>
                    <a:pt x="33" y="48"/>
                  </a:cubicBezTo>
                  <a:cubicBezTo>
                    <a:pt x="24" y="39"/>
                    <a:pt x="22" y="29"/>
                    <a:pt x="16" y="15"/>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4"/>
            <p:cNvSpPr/>
            <p:nvPr/>
          </p:nvSpPr>
          <p:spPr>
            <a:xfrm>
              <a:off x="5562600" y="2253675"/>
              <a:ext cx="600" cy="625"/>
            </a:xfrm>
            <a:custGeom>
              <a:rect b="b" l="l" r="r" t="t"/>
              <a:pathLst>
                <a:path extrusionOk="0" h="25" w="24">
                  <a:moveTo>
                    <a:pt x="0" y="1"/>
                  </a:moveTo>
                  <a:cubicBezTo>
                    <a:pt x="0" y="13"/>
                    <a:pt x="0" y="13"/>
                    <a:pt x="12" y="25"/>
                  </a:cubicBezTo>
                  <a:cubicBezTo>
                    <a:pt x="24" y="25"/>
                    <a:pt x="12" y="1"/>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p:nvPr/>
          </p:nvSpPr>
          <p:spPr>
            <a:xfrm>
              <a:off x="5549200" y="2259925"/>
              <a:ext cx="25" cy="25"/>
            </a:xfrm>
            <a:custGeom>
              <a:rect b="b" l="l" r="r" t="t"/>
              <a:pathLst>
                <a:path extrusionOk="0" h="1" w="1">
                  <a:moveTo>
                    <a:pt x="0" y="1"/>
                  </a:moveTo>
                  <a:cubicBezTo>
                    <a:pt x="0" y="1"/>
                    <a:pt x="0" y="1"/>
                    <a:pt x="0" y="1"/>
                  </a:cubicBezTo>
                  <a:cubicBezTo>
                    <a:pt x="0" y="1"/>
                    <a:pt x="0" y="1"/>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5550075" y="2262325"/>
              <a:ext cx="625" cy="25"/>
            </a:xfrm>
            <a:custGeom>
              <a:rect b="b" l="l" r="r" t="t"/>
              <a:pathLst>
                <a:path extrusionOk="0" h="1" w="25">
                  <a:moveTo>
                    <a:pt x="13" y="0"/>
                  </a:moveTo>
                  <a:cubicBezTo>
                    <a:pt x="13" y="0"/>
                    <a:pt x="13" y="0"/>
                    <a:pt x="1" y="0"/>
                  </a:cubicBezTo>
                  <a:cubicBezTo>
                    <a:pt x="13" y="0"/>
                    <a:pt x="13" y="0"/>
                    <a:pt x="2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p:nvPr/>
          </p:nvSpPr>
          <p:spPr>
            <a:xfrm>
              <a:off x="5543825" y="2274225"/>
              <a:ext cx="325" cy="325"/>
            </a:xfrm>
            <a:custGeom>
              <a:rect b="b" l="l" r="r" t="t"/>
              <a:pathLst>
                <a:path extrusionOk="0" h="13" w="13">
                  <a:moveTo>
                    <a:pt x="13" y="0"/>
                  </a:moveTo>
                  <a:cubicBezTo>
                    <a:pt x="13" y="12"/>
                    <a:pt x="1" y="12"/>
                    <a:pt x="1" y="12"/>
                  </a:cubicBezTo>
                  <a:lnTo>
                    <a:pt x="13" y="12"/>
                  </a:lnTo>
                  <a:lnTo>
                    <a:pt x="13"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4"/>
            <p:cNvSpPr/>
            <p:nvPr/>
          </p:nvSpPr>
          <p:spPr>
            <a:xfrm>
              <a:off x="5547400" y="2256650"/>
              <a:ext cx="25" cy="325"/>
            </a:xfrm>
            <a:custGeom>
              <a:rect b="b" l="l" r="r" t="t"/>
              <a:pathLst>
                <a:path extrusionOk="0" h="13" w="1">
                  <a:moveTo>
                    <a:pt x="1" y="1"/>
                  </a:moveTo>
                  <a:cubicBezTo>
                    <a:pt x="1" y="13"/>
                    <a:pt x="1" y="13"/>
                    <a:pt x="1" y="13"/>
                  </a:cubicBezTo>
                  <a:cubicBezTo>
                    <a:pt x="1" y="1"/>
                    <a:pt x="1"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4"/>
            <p:cNvSpPr/>
            <p:nvPr/>
          </p:nvSpPr>
          <p:spPr>
            <a:xfrm>
              <a:off x="5547100" y="2259625"/>
              <a:ext cx="325" cy="25"/>
            </a:xfrm>
            <a:custGeom>
              <a:rect b="b" l="l" r="r" t="t"/>
              <a:pathLst>
                <a:path extrusionOk="0" h="1" w="13">
                  <a:moveTo>
                    <a:pt x="13" y="1"/>
                  </a:moveTo>
                  <a:cubicBezTo>
                    <a:pt x="13" y="1"/>
                    <a:pt x="13" y="1"/>
                    <a:pt x="13" y="1"/>
                  </a:cubicBezTo>
                  <a:cubicBezTo>
                    <a:pt x="13" y="1"/>
                    <a:pt x="1" y="1"/>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a:off x="5539375" y="2286125"/>
              <a:ext cx="1500" cy="325"/>
            </a:xfrm>
            <a:custGeom>
              <a:rect b="b" l="l" r="r" t="t"/>
              <a:pathLst>
                <a:path extrusionOk="0" h="13" w="60">
                  <a:moveTo>
                    <a:pt x="48" y="1"/>
                  </a:moveTo>
                  <a:cubicBezTo>
                    <a:pt x="45" y="1"/>
                    <a:pt x="43" y="1"/>
                    <a:pt x="40" y="1"/>
                  </a:cubicBezTo>
                  <a:lnTo>
                    <a:pt x="40" y="1"/>
                  </a:lnTo>
                  <a:cubicBezTo>
                    <a:pt x="42" y="1"/>
                    <a:pt x="45" y="1"/>
                    <a:pt x="48" y="1"/>
                  </a:cubicBezTo>
                  <a:close/>
                  <a:moveTo>
                    <a:pt x="60" y="1"/>
                  </a:moveTo>
                  <a:cubicBezTo>
                    <a:pt x="40" y="1"/>
                    <a:pt x="45" y="1"/>
                    <a:pt x="34" y="7"/>
                  </a:cubicBezTo>
                  <a:lnTo>
                    <a:pt x="34" y="7"/>
                  </a:lnTo>
                  <a:lnTo>
                    <a:pt x="60" y="1"/>
                  </a:lnTo>
                  <a:close/>
                  <a:moveTo>
                    <a:pt x="23" y="10"/>
                  </a:moveTo>
                  <a:lnTo>
                    <a:pt x="14" y="12"/>
                  </a:lnTo>
                  <a:lnTo>
                    <a:pt x="14" y="12"/>
                  </a:lnTo>
                  <a:cubicBezTo>
                    <a:pt x="19" y="11"/>
                    <a:pt x="21" y="11"/>
                    <a:pt x="23" y="10"/>
                  </a:cubicBezTo>
                  <a:close/>
                  <a:moveTo>
                    <a:pt x="14" y="12"/>
                  </a:moveTo>
                  <a:cubicBezTo>
                    <a:pt x="11" y="12"/>
                    <a:pt x="6" y="12"/>
                    <a:pt x="0" y="12"/>
                  </a:cubicBezTo>
                  <a:lnTo>
                    <a:pt x="12" y="12"/>
                  </a:lnTo>
                  <a:lnTo>
                    <a:pt x="14" y="12"/>
                  </a:lnTo>
                  <a:close/>
                  <a:moveTo>
                    <a:pt x="40" y="1"/>
                  </a:moveTo>
                  <a:cubicBezTo>
                    <a:pt x="17" y="2"/>
                    <a:pt x="27" y="7"/>
                    <a:pt x="23" y="10"/>
                  </a:cubicBezTo>
                  <a:lnTo>
                    <a:pt x="23" y="10"/>
                  </a:lnTo>
                  <a:lnTo>
                    <a:pt x="24" y="9"/>
                  </a:lnTo>
                  <a:lnTo>
                    <a:pt x="24" y="9"/>
                  </a:lnTo>
                  <a:cubicBezTo>
                    <a:pt x="24" y="10"/>
                    <a:pt x="24" y="11"/>
                    <a:pt x="24" y="12"/>
                  </a:cubicBezTo>
                  <a:cubicBezTo>
                    <a:pt x="29" y="10"/>
                    <a:pt x="32" y="8"/>
                    <a:pt x="34" y="7"/>
                  </a:cubicBezTo>
                  <a:lnTo>
                    <a:pt x="34" y="7"/>
                  </a:lnTo>
                  <a:lnTo>
                    <a:pt x="24" y="9"/>
                  </a:lnTo>
                  <a:lnTo>
                    <a:pt x="24" y="9"/>
                  </a:lnTo>
                  <a:cubicBezTo>
                    <a:pt x="26" y="3"/>
                    <a:pt x="32" y="1"/>
                    <a:pt x="4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4"/>
            <p:cNvSpPr/>
            <p:nvPr/>
          </p:nvSpPr>
          <p:spPr>
            <a:xfrm>
              <a:off x="5541150" y="2275100"/>
              <a:ext cx="2700" cy="625"/>
            </a:xfrm>
            <a:custGeom>
              <a:rect b="b" l="l" r="r" t="t"/>
              <a:pathLst>
                <a:path extrusionOk="0" h="25" w="108">
                  <a:moveTo>
                    <a:pt x="108" y="1"/>
                  </a:moveTo>
                  <a:cubicBezTo>
                    <a:pt x="85" y="1"/>
                    <a:pt x="56" y="6"/>
                    <a:pt x="33" y="13"/>
                  </a:cubicBezTo>
                  <a:lnTo>
                    <a:pt x="33" y="13"/>
                  </a:lnTo>
                  <a:cubicBezTo>
                    <a:pt x="56" y="13"/>
                    <a:pt x="87" y="12"/>
                    <a:pt x="108" y="1"/>
                  </a:cubicBezTo>
                  <a:close/>
                  <a:moveTo>
                    <a:pt x="33" y="13"/>
                  </a:moveTo>
                  <a:cubicBezTo>
                    <a:pt x="30" y="13"/>
                    <a:pt x="27" y="13"/>
                    <a:pt x="25" y="13"/>
                  </a:cubicBezTo>
                  <a:lnTo>
                    <a:pt x="33" y="13"/>
                  </a:lnTo>
                  <a:cubicBezTo>
                    <a:pt x="33" y="13"/>
                    <a:pt x="33" y="13"/>
                    <a:pt x="33" y="13"/>
                  </a:cubicBezTo>
                  <a:close/>
                  <a:moveTo>
                    <a:pt x="33" y="13"/>
                  </a:moveTo>
                  <a:cubicBezTo>
                    <a:pt x="33" y="13"/>
                    <a:pt x="33" y="13"/>
                    <a:pt x="33" y="13"/>
                  </a:cubicBezTo>
                  <a:lnTo>
                    <a:pt x="33" y="13"/>
                  </a:lnTo>
                  <a:cubicBezTo>
                    <a:pt x="34" y="13"/>
                    <a:pt x="35" y="13"/>
                    <a:pt x="36" y="13"/>
                  </a:cubicBezTo>
                  <a:close/>
                  <a:moveTo>
                    <a:pt x="33" y="13"/>
                  </a:moveTo>
                  <a:cubicBezTo>
                    <a:pt x="11" y="13"/>
                    <a:pt x="1" y="14"/>
                    <a:pt x="1" y="25"/>
                  </a:cubicBezTo>
                  <a:cubicBezTo>
                    <a:pt x="9" y="21"/>
                    <a:pt x="20" y="17"/>
                    <a:pt x="33" y="13"/>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4"/>
            <p:cNvSpPr/>
            <p:nvPr/>
          </p:nvSpPr>
          <p:spPr>
            <a:xfrm>
              <a:off x="5543825" y="2275100"/>
              <a:ext cx="625" cy="25"/>
            </a:xfrm>
            <a:custGeom>
              <a:rect b="b" l="l" r="r" t="t"/>
              <a:pathLst>
                <a:path extrusionOk="0" h="1" w="25">
                  <a:moveTo>
                    <a:pt x="1" y="1"/>
                  </a:moveTo>
                  <a:cubicBezTo>
                    <a:pt x="1" y="1"/>
                    <a:pt x="1" y="1"/>
                    <a:pt x="1" y="1"/>
                  </a:cubicBezTo>
                  <a:cubicBezTo>
                    <a:pt x="13" y="1"/>
                    <a:pt x="13" y="1"/>
                    <a:pt x="13" y="1"/>
                  </a:cubicBezTo>
                  <a:cubicBezTo>
                    <a:pt x="13" y="1"/>
                    <a:pt x="25" y="1"/>
                    <a:pt x="25" y="1"/>
                  </a:cubicBezTo>
                  <a:cubicBezTo>
                    <a:pt x="13" y="1"/>
                    <a:pt x="13"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p:nvPr/>
          </p:nvSpPr>
          <p:spPr>
            <a:xfrm>
              <a:off x="5540275" y="2284350"/>
              <a:ext cx="25" cy="25"/>
            </a:xfrm>
            <a:custGeom>
              <a:rect b="b" l="l" r="r" t="t"/>
              <a:pathLst>
                <a:path extrusionOk="0" h="1" w="1">
                  <a:moveTo>
                    <a:pt x="0" y="0"/>
                  </a:moveTo>
                  <a:cubicBezTo>
                    <a:pt x="0" y="0"/>
                    <a:pt x="0" y="0"/>
                    <a:pt x="0" y="0"/>
                  </a:cubicBezTo>
                  <a:cubicBezTo>
                    <a:pt x="0" y="0"/>
                    <a:pt x="0"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a:off x="5542650" y="2273925"/>
              <a:ext cx="325" cy="25"/>
            </a:xfrm>
            <a:custGeom>
              <a:rect b="b" l="l" r="r" t="t"/>
              <a:pathLst>
                <a:path extrusionOk="0" h="1" w="13">
                  <a:moveTo>
                    <a:pt x="0" y="0"/>
                  </a:moveTo>
                  <a:cubicBezTo>
                    <a:pt x="12" y="0"/>
                    <a:pt x="12" y="0"/>
                    <a:pt x="12" y="0"/>
                  </a:cubicBezTo>
                  <a:cubicBezTo>
                    <a:pt x="12" y="0"/>
                    <a:pt x="12"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a:off x="5539675" y="2286425"/>
              <a:ext cx="25" cy="25"/>
            </a:xfrm>
            <a:custGeom>
              <a:rect b="b" l="l" r="r" t="t"/>
              <a:pathLst>
                <a:path extrusionOk="0" h="1" w="1">
                  <a:moveTo>
                    <a:pt x="0" y="0"/>
                  </a:moveTo>
                  <a:cubicBezTo>
                    <a:pt x="0" y="0"/>
                    <a:pt x="0" y="0"/>
                    <a:pt x="0" y="0"/>
                  </a:cubicBez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a:off x="5543550" y="2274225"/>
              <a:ext cx="1200" cy="325"/>
            </a:xfrm>
            <a:custGeom>
              <a:rect b="b" l="l" r="r" t="t"/>
              <a:pathLst>
                <a:path extrusionOk="0" h="13" w="48">
                  <a:moveTo>
                    <a:pt x="24" y="0"/>
                  </a:moveTo>
                  <a:cubicBezTo>
                    <a:pt x="48" y="0"/>
                    <a:pt x="0" y="12"/>
                    <a:pt x="36" y="12"/>
                  </a:cubicBezTo>
                  <a:lnTo>
                    <a:pt x="36"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a:off x="5548000" y="2257850"/>
              <a:ext cx="1225" cy="325"/>
            </a:xfrm>
            <a:custGeom>
              <a:rect b="b" l="l" r="r" t="t"/>
              <a:pathLst>
                <a:path extrusionOk="0" h="13" w="49">
                  <a:moveTo>
                    <a:pt x="24" y="0"/>
                  </a:moveTo>
                  <a:cubicBezTo>
                    <a:pt x="1" y="12"/>
                    <a:pt x="36" y="12"/>
                    <a:pt x="48" y="12"/>
                  </a:cubicBezTo>
                  <a:cubicBezTo>
                    <a:pt x="36" y="12"/>
                    <a:pt x="48" y="0"/>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a:off x="5551575" y="2261725"/>
              <a:ext cx="1500" cy="325"/>
            </a:xfrm>
            <a:custGeom>
              <a:rect b="b" l="l" r="r" t="t"/>
              <a:pathLst>
                <a:path extrusionOk="0" h="13" w="60">
                  <a:moveTo>
                    <a:pt x="0" y="0"/>
                  </a:moveTo>
                  <a:cubicBezTo>
                    <a:pt x="12" y="0"/>
                    <a:pt x="24" y="0"/>
                    <a:pt x="48" y="12"/>
                  </a:cubicBezTo>
                  <a:cubicBezTo>
                    <a:pt x="48" y="0"/>
                    <a:pt x="60" y="0"/>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a:off x="5551575" y="2262775"/>
              <a:ext cx="925" cy="150"/>
            </a:xfrm>
            <a:custGeom>
              <a:rect b="b" l="l" r="r" t="t"/>
              <a:pathLst>
                <a:path extrusionOk="0" h="6" w="37">
                  <a:moveTo>
                    <a:pt x="15" y="1"/>
                  </a:moveTo>
                  <a:cubicBezTo>
                    <a:pt x="12" y="1"/>
                    <a:pt x="8" y="2"/>
                    <a:pt x="0" y="6"/>
                  </a:cubicBezTo>
                  <a:lnTo>
                    <a:pt x="36" y="6"/>
                  </a:lnTo>
                  <a:cubicBezTo>
                    <a:pt x="20" y="6"/>
                    <a:pt x="20" y="1"/>
                    <a:pt x="1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4"/>
            <p:cNvSpPr/>
            <p:nvPr/>
          </p:nvSpPr>
          <p:spPr>
            <a:xfrm>
              <a:off x="5537875" y="2271400"/>
              <a:ext cx="625" cy="175"/>
            </a:xfrm>
            <a:custGeom>
              <a:rect b="b" l="l" r="r" t="t"/>
              <a:pathLst>
                <a:path extrusionOk="0" h="7" w="25">
                  <a:moveTo>
                    <a:pt x="18" y="1"/>
                  </a:moveTo>
                  <a:cubicBezTo>
                    <a:pt x="11" y="1"/>
                    <a:pt x="1" y="6"/>
                    <a:pt x="1" y="6"/>
                  </a:cubicBezTo>
                  <a:lnTo>
                    <a:pt x="25" y="6"/>
                  </a:lnTo>
                  <a:cubicBezTo>
                    <a:pt x="25" y="2"/>
                    <a:pt x="22" y="1"/>
                    <a:pt x="1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p:nvPr/>
          </p:nvSpPr>
          <p:spPr>
            <a:xfrm>
              <a:off x="5537575" y="2271550"/>
              <a:ext cx="1225" cy="300"/>
            </a:xfrm>
            <a:custGeom>
              <a:rect b="b" l="l" r="r" t="t"/>
              <a:pathLst>
                <a:path extrusionOk="0" h="12" w="49">
                  <a:moveTo>
                    <a:pt x="25" y="0"/>
                  </a:moveTo>
                  <a:lnTo>
                    <a:pt x="1" y="12"/>
                  </a:lnTo>
                  <a:lnTo>
                    <a:pt x="49"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
            <p:cNvSpPr/>
            <p:nvPr/>
          </p:nvSpPr>
          <p:spPr>
            <a:xfrm>
              <a:off x="5537000" y="2272425"/>
              <a:ext cx="600" cy="25"/>
            </a:xfrm>
            <a:custGeom>
              <a:rect b="b" l="l" r="r" t="t"/>
              <a:pathLst>
                <a:path extrusionOk="0" h="1" w="24">
                  <a:moveTo>
                    <a:pt x="12" y="1"/>
                  </a:moveTo>
                  <a:cubicBezTo>
                    <a:pt x="12" y="1"/>
                    <a:pt x="12" y="1"/>
                    <a:pt x="24" y="1"/>
                  </a:cubicBezTo>
                  <a:lnTo>
                    <a:pt x="0" y="1"/>
                  </a:lnTo>
                  <a:cubicBezTo>
                    <a:pt x="0" y="1"/>
                    <a:pt x="12"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4"/>
            <p:cNvSpPr/>
            <p:nvPr/>
          </p:nvSpPr>
          <p:spPr>
            <a:xfrm>
              <a:off x="5536700" y="2272125"/>
              <a:ext cx="2100" cy="325"/>
            </a:xfrm>
            <a:custGeom>
              <a:rect b="b" l="l" r="r" t="t"/>
              <a:pathLst>
                <a:path extrusionOk="0" h="13" w="84">
                  <a:moveTo>
                    <a:pt x="84" y="1"/>
                  </a:moveTo>
                  <a:cubicBezTo>
                    <a:pt x="60" y="1"/>
                    <a:pt x="60" y="13"/>
                    <a:pt x="0" y="13"/>
                  </a:cubicBezTo>
                  <a:lnTo>
                    <a:pt x="36" y="13"/>
                  </a:lnTo>
                  <a:lnTo>
                    <a:pt x="8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4"/>
            <p:cNvSpPr/>
            <p:nvPr/>
          </p:nvSpPr>
          <p:spPr>
            <a:xfrm>
              <a:off x="5537825" y="2272950"/>
              <a:ext cx="3250" cy="400"/>
            </a:xfrm>
            <a:custGeom>
              <a:rect b="b" l="l" r="r" t="t"/>
              <a:pathLst>
                <a:path extrusionOk="0" h="16" w="130">
                  <a:moveTo>
                    <a:pt x="3" y="4"/>
                  </a:moveTo>
                  <a:cubicBezTo>
                    <a:pt x="0" y="4"/>
                    <a:pt x="2" y="4"/>
                    <a:pt x="5" y="4"/>
                  </a:cubicBezTo>
                  <a:lnTo>
                    <a:pt x="5" y="4"/>
                  </a:lnTo>
                  <a:cubicBezTo>
                    <a:pt x="4" y="4"/>
                    <a:pt x="4" y="4"/>
                    <a:pt x="3" y="4"/>
                  </a:cubicBezTo>
                  <a:close/>
                  <a:moveTo>
                    <a:pt x="124" y="0"/>
                  </a:moveTo>
                  <a:cubicBezTo>
                    <a:pt x="121" y="0"/>
                    <a:pt x="117" y="0"/>
                    <a:pt x="112" y="1"/>
                  </a:cubicBezTo>
                  <a:lnTo>
                    <a:pt x="112" y="1"/>
                  </a:lnTo>
                  <a:cubicBezTo>
                    <a:pt x="110" y="0"/>
                    <a:pt x="107" y="0"/>
                    <a:pt x="104" y="0"/>
                  </a:cubicBezTo>
                  <a:cubicBezTo>
                    <a:pt x="92" y="0"/>
                    <a:pt x="78" y="3"/>
                    <a:pt x="64" y="6"/>
                  </a:cubicBezTo>
                  <a:lnTo>
                    <a:pt x="64" y="6"/>
                  </a:lnTo>
                  <a:cubicBezTo>
                    <a:pt x="79" y="5"/>
                    <a:pt x="99" y="2"/>
                    <a:pt x="112" y="1"/>
                  </a:cubicBezTo>
                  <a:lnTo>
                    <a:pt x="112" y="1"/>
                  </a:lnTo>
                  <a:cubicBezTo>
                    <a:pt x="116" y="1"/>
                    <a:pt x="119" y="2"/>
                    <a:pt x="122" y="4"/>
                  </a:cubicBezTo>
                  <a:cubicBezTo>
                    <a:pt x="129" y="1"/>
                    <a:pt x="129" y="0"/>
                    <a:pt x="124" y="0"/>
                  </a:cubicBezTo>
                  <a:close/>
                  <a:moveTo>
                    <a:pt x="50" y="4"/>
                  </a:moveTo>
                  <a:cubicBezTo>
                    <a:pt x="42" y="6"/>
                    <a:pt x="36" y="8"/>
                    <a:pt x="31" y="8"/>
                  </a:cubicBezTo>
                  <a:lnTo>
                    <a:pt x="31" y="8"/>
                  </a:lnTo>
                  <a:cubicBezTo>
                    <a:pt x="31" y="5"/>
                    <a:pt x="13" y="4"/>
                    <a:pt x="5" y="4"/>
                  </a:cubicBezTo>
                  <a:lnTo>
                    <a:pt x="5" y="4"/>
                  </a:lnTo>
                  <a:cubicBezTo>
                    <a:pt x="11" y="5"/>
                    <a:pt x="14" y="9"/>
                    <a:pt x="25" y="9"/>
                  </a:cubicBezTo>
                  <a:cubicBezTo>
                    <a:pt x="27" y="9"/>
                    <a:pt x="29" y="9"/>
                    <a:pt x="31" y="8"/>
                  </a:cubicBezTo>
                  <a:lnTo>
                    <a:pt x="31" y="8"/>
                  </a:lnTo>
                  <a:cubicBezTo>
                    <a:pt x="31" y="10"/>
                    <a:pt x="27" y="12"/>
                    <a:pt x="15" y="16"/>
                  </a:cubicBezTo>
                  <a:cubicBezTo>
                    <a:pt x="26" y="16"/>
                    <a:pt x="45" y="10"/>
                    <a:pt x="64" y="6"/>
                  </a:cubicBezTo>
                  <a:lnTo>
                    <a:pt x="64" y="6"/>
                  </a:lnTo>
                  <a:cubicBezTo>
                    <a:pt x="58" y="7"/>
                    <a:pt x="52" y="7"/>
                    <a:pt x="48" y="7"/>
                  </a:cubicBezTo>
                  <a:cubicBezTo>
                    <a:pt x="43" y="7"/>
                    <a:pt x="43" y="6"/>
                    <a:pt x="50" y="4"/>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p:nvPr/>
          </p:nvSpPr>
          <p:spPr>
            <a:xfrm>
              <a:off x="5539675" y="2272425"/>
              <a:ext cx="1500" cy="325"/>
            </a:xfrm>
            <a:custGeom>
              <a:rect b="b" l="l" r="r" t="t"/>
              <a:pathLst>
                <a:path extrusionOk="0" h="13" w="60">
                  <a:moveTo>
                    <a:pt x="24" y="1"/>
                  </a:moveTo>
                  <a:cubicBezTo>
                    <a:pt x="0" y="13"/>
                    <a:pt x="0" y="13"/>
                    <a:pt x="12" y="13"/>
                  </a:cubicBezTo>
                  <a:cubicBezTo>
                    <a:pt x="12" y="13"/>
                    <a:pt x="60" y="1"/>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
            <p:cNvSpPr/>
            <p:nvPr/>
          </p:nvSpPr>
          <p:spPr>
            <a:xfrm>
              <a:off x="5538175" y="2273325"/>
              <a:ext cx="625" cy="325"/>
            </a:xfrm>
            <a:custGeom>
              <a:rect b="b" l="l" r="r" t="t"/>
              <a:pathLst>
                <a:path extrusionOk="0" h="13" w="25">
                  <a:moveTo>
                    <a:pt x="25" y="1"/>
                  </a:moveTo>
                  <a:lnTo>
                    <a:pt x="1" y="12"/>
                  </a:lnTo>
                  <a:lnTo>
                    <a:pt x="13" y="12"/>
                  </a:lnTo>
                  <a:lnTo>
                    <a:pt x="25"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p:nvPr/>
          </p:nvSpPr>
          <p:spPr>
            <a:xfrm>
              <a:off x="5537575" y="2273925"/>
              <a:ext cx="925" cy="25"/>
            </a:xfrm>
            <a:custGeom>
              <a:rect b="b" l="l" r="r" t="t"/>
              <a:pathLst>
                <a:path extrusionOk="0" h="1" w="37">
                  <a:moveTo>
                    <a:pt x="37" y="0"/>
                  </a:moveTo>
                  <a:lnTo>
                    <a:pt x="1" y="0"/>
                  </a:lnTo>
                  <a:cubicBezTo>
                    <a:pt x="13" y="0"/>
                    <a:pt x="13" y="0"/>
                    <a:pt x="3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p:nvPr/>
          </p:nvSpPr>
          <p:spPr>
            <a:xfrm>
              <a:off x="5537375" y="2274225"/>
              <a:ext cx="1525" cy="325"/>
            </a:xfrm>
            <a:custGeom>
              <a:rect b="b" l="l" r="r" t="t"/>
              <a:pathLst>
                <a:path extrusionOk="0" h="13" w="61">
                  <a:moveTo>
                    <a:pt x="57" y="0"/>
                  </a:moveTo>
                  <a:lnTo>
                    <a:pt x="49" y="8"/>
                  </a:lnTo>
                  <a:lnTo>
                    <a:pt x="49" y="8"/>
                  </a:lnTo>
                  <a:cubicBezTo>
                    <a:pt x="56" y="6"/>
                    <a:pt x="60" y="4"/>
                    <a:pt x="57" y="0"/>
                  </a:cubicBezTo>
                  <a:close/>
                  <a:moveTo>
                    <a:pt x="49" y="8"/>
                  </a:moveTo>
                  <a:cubicBezTo>
                    <a:pt x="32" y="12"/>
                    <a:pt x="1" y="12"/>
                    <a:pt x="9" y="12"/>
                  </a:cubicBezTo>
                  <a:lnTo>
                    <a:pt x="45" y="12"/>
                  </a:lnTo>
                  <a:lnTo>
                    <a:pt x="49" y="8"/>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a:off x="5539975" y="2275100"/>
              <a:ext cx="600" cy="325"/>
            </a:xfrm>
            <a:custGeom>
              <a:rect b="b" l="l" r="r" t="t"/>
              <a:pathLst>
                <a:path extrusionOk="0" h="13" w="24">
                  <a:moveTo>
                    <a:pt x="0" y="1"/>
                  </a:moveTo>
                  <a:lnTo>
                    <a:pt x="24" y="13"/>
                  </a:ln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p:nvPr/>
          </p:nvSpPr>
          <p:spPr>
            <a:xfrm>
              <a:off x="5545075" y="2274225"/>
              <a:ext cx="1000" cy="325"/>
            </a:xfrm>
            <a:custGeom>
              <a:rect b="b" l="l" r="r" t="t"/>
              <a:pathLst>
                <a:path extrusionOk="0" h="13" w="40">
                  <a:moveTo>
                    <a:pt x="10" y="0"/>
                  </a:moveTo>
                  <a:cubicBezTo>
                    <a:pt x="8" y="0"/>
                    <a:pt x="8" y="0"/>
                    <a:pt x="9" y="0"/>
                  </a:cubicBezTo>
                  <a:lnTo>
                    <a:pt x="9" y="0"/>
                  </a:lnTo>
                  <a:cubicBezTo>
                    <a:pt x="10" y="0"/>
                    <a:pt x="10" y="0"/>
                    <a:pt x="10" y="0"/>
                  </a:cubicBezTo>
                  <a:close/>
                  <a:moveTo>
                    <a:pt x="9" y="0"/>
                  </a:moveTo>
                  <a:cubicBezTo>
                    <a:pt x="7" y="1"/>
                    <a:pt x="1" y="3"/>
                    <a:pt x="10" y="12"/>
                  </a:cubicBezTo>
                  <a:cubicBezTo>
                    <a:pt x="39" y="3"/>
                    <a:pt x="14" y="1"/>
                    <a:pt x="9"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a:off x="5538175" y="2275400"/>
              <a:ext cx="925" cy="325"/>
            </a:xfrm>
            <a:custGeom>
              <a:rect b="b" l="l" r="r" t="t"/>
              <a:pathLst>
                <a:path extrusionOk="0" h="13" w="37">
                  <a:moveTo>
                    <a:pt x="25" y="1"/>
                  </a:moveTo>
                  <a:lnTo>
                    <a:pt x="25" y="1"/>
                  </a:lnTo>
                  <a:cubicBezTo>
                    <a:pt x="1" y="13"/>
                    <a:pt x="13" y="13"/>
                    <a:pt x="36" y="13"/>
                  </a:cubicBezTo>
                  <a:cubicBezTo>
                    <a:pt x="13" y="13"/>
                    <a:pt x="25" y="13"/>
                    <a:pt x="2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p:nvPr/>
          </p:nvSpPr>
          <p:spPr>
            <a:xfrm>
              <a:off x="5537875" y="2275700"/>
              <a:ext cx="3300" cy="625"/>
            </a:xfrm>
            <a:custGeom>
              <a:rect b="b" l="l" r="r" t="t"/>
              <a:pathLst>
                <a:path extrusionOk="0" h="25" w="132">
                  <a:moveTo>
                    <a:pt x="50" y="7"/>
                  </a:moveTo>
                  <a:cubicBezTo>
                    <a:pt x="33" y="8"/>
                    <a:pt x="5" y="13"/>
                    <a:pt x="13" y="13"/>
                  </a:cubicBezTo>
                  <a:lnTo>
                    <a:pt x="50" y="7"/>
                  </a:lnTo>
                  <a:close/>
                  <a:moveTo>
                    <a:pt x="96" y="1"/>
                  </a:moveTo>
                  <a:lnTo>
                    <a:pt x="50" y="7"/>
                  </a:lnTo>
                  <a:lnTo>
                    <a:pt x="50" y="7"/>
                  </a:lnTo>
                  <a:cubicBezTo>
                    <a:pt x="50" y="7"/>
                    <a:pt x="50" y="7"/>
                    <a:pt x="51" y="7"/>
                  </a:cubicBezTo>
                  <a:cubicBezTo>
                    <a:pt x="59" y="7"/>
                    <a:pt x="64" y="9"/>
                    <a:pt x="60" y="13"/>
                  </a:cubicBezTo>
                  <a:lnTo>
                    <a:pt x="25" y="13"/>
                  </a:lnTo>
                  <a:cubicBezTo>
                    <a:pt x="1" y="25"/>
                    <a:pt x="13" y="25"/>
                    <a:pt x="37" y="25"/>
                  </a:cubicBezTo>
                  <a:cubicBezTo>
                    <a:pt x="60" y="25"/>
                    <a:pt x="108" y="13"/>
                    <a:pt x="132" y="13"/>
                  </a:cubicBezTo>
                  <a:cubicBezTo>
                    <a:pt x="120" y="7"/>
                    <a:pt x="93" y="7"/>
                    <a:pt x="78" y="7"/>
                  </a:cubicBezTo>
                  <a:cubicBezTo>
                    <a:pt x="63" y="7"/>
                    <a:pt x="60" y="7"/>
                    <a:pt x="9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5542650" y="2274825"/>
              <a:ext cx="1650" cy="300"/>
            </a:xfrm>
            <a:custGeom>
              <a:rect b="b" l="l" r="r" t="t"/>
              <a:pathLst>
                <a:path extrusionOk="0" h="12" w="66">
                  <a:moveTo>
                    <a:pt x="24" y="0"/>
                  </a:moveTo>
                  <a:lnTo>
                    <a:pt x="0" y="12"/>
                  </a:lnTo>
                  <a:lnTo>
                    <a:pt x="36" y="12"/>
                  </a:lnTo>
                  <a:cubicBezTo>
                    <a:pt x="66" y="6"/>
                    <a:pt x="63" y="6"/>
                    <a:pt x="52" y="6"/>
                  </a:cubicBezTo>
                  <a:cubicBezTo>
                    <a:pt x="42" y="6"/>
                    <a:pt x="24" y="6"/>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a:off x="5540550" y="2276900"/>
              <a:ext cx="325" cy="25"/>
            </a:xfrm>
            <a:custGeom>
              <a:rect b="b" l="l" r="r" t="t"/>
              <a:pathLst>
                <a:path extrusionOk="0" h="1" w="13">
                  <a:moveTo>
                    <a:pt x="1" y="0"/>
                  </a:moveTo>
                  <a:lnTo>
                    <a:pt x="13" y="0"/>
                  </a:lnTo>
                  <a:lnTo>
                    <a:pt x="13"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a:off x="5539675" y="2276900"/>
              <a:ext cx="900" cy="325"/>
            </a:xfrm>
            <a:custGeom>
              <a:rect b="b" l="l" r="r" t="t"/>
              <a:pathLst>
                <a:path extrusionOk="0" h="13" w="36">
                  <a:moveTo>
                    <a:pt x="12" y="0"/>
                  </a:moveTo>
                  <a:lnTo>
                    <a:pt x="0" y="12"/>
                  </a:lnTo>
                  <a:lnTo>
                    <a:pt x="36" y="12"/>
                  </a:lnTo>
                  <a:lnTo>
                    <a:pt x="12"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5539375" y="2277200"/>
              <a:ext cx="325" cy="25"/>
            </a:xfrm>
            <a:custGeom>
              <a:rect b="b" l="l" r="r" t="t"/>
              <a:pathLst>
                <a:path extrusionOk="0" h="1" w="13">
                  <a:moveTo>
                    <a:pt x="12" y="0"/>
                  </a:moveTo>
                  <a:lnTo>
                    <a:pt x="12" y="0"/>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a:off x="5539375" y="2277500"/>
              <a:ext cx="1200" cy="325"/>
            </a:xfrm>
            <a:custGeom>
              <a:rect b="b" l="l" r="r" t="t"/>
              <a:pathLst>
                <a:path extrusionOk="0" h="13" w="48">
                  <a:moveTo>
                    <a:pt x="12" y="0"/>
                  </a:moveTo>
                  <a:cubicBezTo>
                    <a:pt x="24" y="0"/>
                    <a:pt x="24" y="12"/>
                    <a:pt x="0" y="12"/>
                  </a:cubicBezTo>
                  <a:lnTo>
                    <a:pt x="24" y="12"/>
                  </a:lnTo>
                  <a:cubicBezTo>
                    <a:pt x="24" y="0"/>
                    <a:pt x="48"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a:off x="5545325" y="2290300"/>
              <a:ext cx="925" cy="150"/>
            </a:xfrm>
            <a:custGeom>
              <a:rect b="b" l="l" r="r" t="t"/>
              <a:pathLst>
                <a:path extrusionOk="0" h="6" w="37">
                  <a:moveTo>
                    <a:pt x="0" y="0"/>
                  </a:moveTo>
                  <a:cubicBezTo>
                    <a:pt x="4" y="4"/>
                    <a:pt x="10" y="5"/>
                    <a:pt x="15" y="5"/>
                  </a:cubicBezTo>
                  <a:cubicBezTo>
                    <a:pt x="26" y="5"/>
                    <a:pt x="36" y="0"/>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4"/>
            <p:cNvSpPr/>
            <p:nvPr/>
          </p:nvSpPr>
          <p:spPr>
            <a:xfrm>
              <a:off x="5552775" y="2248025"/>
              <a:ext cx="25" cy="925"/>
            </a:xfrm>
            <a:custGeom>
              <a:rect b="b" l="l" r="r" t="t"/>
              <a:pathLst>
                <a:path extrusionOk="0" h="37" w="1">
                  <a:moveTo>
                    <a:pt x="0" y="36"/>
                  </a:moveTo>
                  <a:lnTo>
                    <a:pt x="0" y="36"/>
                  </a:lnTo>
                  <a:cubicBezTo>
                    <a:pt x="0" y="1"/>
                    <a:pt x="0" y="24"/>
                    <a:pt x="0" y="36"/>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4"/>
            <p:cNvSpPr/>
            <p:nvPr/>
          </p:nvSpPr>
          <p:spPr>
            <a:xfrm>
              <a:off x="5551300" y="2247150"/>
              <a:ext cx="900" cy="1500"/>
            </a:xfrm>
            <a:custGeom>
              <a:rect b="b" l="l" r="r" t="t"/>
              <a:pathLst>
                <a:path extrusionOk="0" h="60" w="36">
                  <a:moveTo>
                    <a:pt x="8" y="0"/>
                  </a:moveTo>
                  <a:cubicBezTo>
                    <a:pt x="1" y="0"/>
                    <a:pt x="3" y="19"/>
                    <a:pt x="11" y="59"/>
                  </a:cubicBezTo>
                  <a:cubicBezTo>
                    <a:pt x="11" y="24"/>
                    <a:pt x="35" y="59"/>
                    <a:pt x="23" y="12"/>
                  </a:cubicBezTo>
                  <a:cubicBezTo>
                    <a:pt x="16" y="4"/>
                    <a:pt x="11" y="0"/>
                    <a:pt x="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4"/>
            <p:cNvSpPr/>
            <p:nvPr/>
          </p:nvSpPr>
          <p:spPr>
            <a:xfrm>
              <a:off x="5551875" y="2248625"/>
              <a:ext cx="325" cy="925"/>
            </a:xfrm>
            <a:custGeom>
              <a:rect b="b" l="l" r="r" t="t"/>
              <a:pathLst>
                <a:path extrusionOk="0" h="37" w="13">
                  <a:moveTo>
                    <a:pt x="0" y="0"/>
                  </a:moveTo>
                  <a:lnTo>
                    <a:pt x="0" y="36"/>
                  </a:lnTo>
                  <a:lnTo>
                    <a:pt x="12" y="24"/>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p:nvPr/>
          </p:nvSpPr>
          <p:spPr>
            <a:xfrm>
              <a:off x="5552175" y="2249525"/>
              <a:ext cx="325" cy="600"/>
            </a:xfrm>
            <a:custGeom>
              <a:rect b="b" l="l" r="r" t="t"/>
              <a:pathLst>
                <a:path extrusionOk="0" h="24" w="13">
                  <a:moveTo>
                    <a:pt x="0" y="0"/>
                  </a:moveTo>
                  <a:lnTo>
                    <a:pt x="0" y="24"/>
                  </a:lnTo>
                  <a:lnTo>
                    <a:pt x="12" y="12"/>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4"/>
            <p:cNvSpPr/>
            <p:nvPr/>
          </p:nvSpPr>
          <p:spPr>
            <a:xfrm>
              <a:off x="5550250" y="2247075"/>
              <a:ext cx="1350" cy="2750"/>
            </a:xfrm>
            <a:custGeom>
              <a:rect b="b" l="l" r="r" t="t"/>
              <a:pathLst>
                <a:path extrusionOk="0" h="110" w="54">
                  <a:moveTo>
                    <a:pt x="3" y="0"/>
                  </a:moveTo>
                  <a:cubicBezTo>
                    <a:pt x="0" y="0"/>
                    <a:pt x="18" y="30"/>
                    <a:pt x="18" y="50"/>
                  </a:cubicBezTo>
                  <a:lnTo>
                    <a:pt x="18" y="39"/>
                  </a:lnTo>
                  <a:cubicBezTo>
                    <a:pt x="42" y="74"/>
                    <a:pt x="30" y="86"/>
                    <a:pt x="42" y="110"/>
                  </a:cubicBezTo>
                  <a:cubicBezTo>
                    <a:pt x="53" y="110"/>
                    <a:pt x="30" y="39"/>
                    <a:pt x="42" y="39"/>
                  </a:cubicBezTo>
                  <a:cubicBezTo>
                    <a:pt x="38" y="31"/>
                    <a:pt x="34" y="29"/>
                    <a:pt x="30" y="29"/>
                  </a:cubicBezTo>
                  <a:cubicBezTo>
                    <a:pt x="28" y="29"/>
                    <a:pt x="26" y="30"/>
                    <a:pt x="24" y="30"/>
                  </a:cubicBezTo>
                  <a:cubicBezTo>
                    <a:pt x="18" y="30"/>
                    <a:pt x="12" y="27"/>
                    <a:pt x="6" y="3"/>
                  </a:cubicBezTo>
                  <a:cubicBezTo>
                    <a:pt x="4" y="1"/>
                    <a:pt x="3" y="0"/>
                    <a:pt x="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
            <p:cNvSpPr/>
            <p:nvPr/>
          </p:nvSpPr>
          <p:spPr>
            <a:xfrm>
              <a:off x="5537000" y="2261725"/>
              <a:ext cx="300" cy="325"/>
            </a:xfrm>
            <a:custGeom>
              <a:rect b="b" l="l" r="r" t="t"/>
              <a:pathLst>
                <a:path extrusionOk="0" h="13" w="12">
                  <a:moveTo>
                    <a:pt x="0" y="0"/>
                  </a:moveTo>
                  <a:cubicBezTo>
                    <a:pt x="0" y="12"/>
                    <a:pt x="0" y="12"/>
                    <a:pt x="12" y="12"/>
                  </a:cubicBezTo>
                  <a:cubicBezTo>
                    <a:pt x="0" y="0"/>
                    <a:pt x="0"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4"/>
            <p:cNvSpPr/>
            <p:nvPr/>
          </p:nvSpPr>
          <p:spPr>
            <a:xfrm>
              <a:off x="5517650" y="2262325"/>
              <a:ext cx="25" cy="300"/>
            </a:xfrm>
            <a:custGeom>
              <a:rect b="b" l="l" r="r" t="t"/>
              <a:pathLst>
                <a:path extrusionOk="0" h="12" w="1">
                  <a:moveTo>
                    <a:pt x="0" y="12"/>
                  </a:moveTo>
                  <a:cubicBezTo>
                    <a:pt x="0" y="12"/>
                    <a:pt x="0" y="12"/>
                    <a:pt x="0" y="0"/>
                  </a:cubicBezTo>
                  <a:lnTo>
                    <a:pt x="0" y="0"/>
                  </a:lnTo>
                  <a:lnTo>
                    <a:pt x="0" y="12"/>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4"/>
            <p:cNvSpPr/>
            <p:nvPr/>
          </p:nvSpPr>
          <p:spPr>
            <a:xfrm>
              <a:off x="5546525" y="2248025"/>
              <a:ext cx="300" cy="325"/>
            </a:xfrm>
            <a:custGeom>
              <a:rect b="b" l="l" r="r" t="t"/>
              <a:pathLst>
                <a:path extrusionOk="0" h="13" w="12">
                  <a:moveTo>
                    <a:pt x="12" y="1"/>
                  </a:moveTo>
                  <a:cubicBezTo>
                    <a:pt x="0" y="1"/>
                    <a:pt x="0" y="1"/>
                    <a:pt x="0" y="12"/>
                  </a:cubicBezTo>
                  <a:cubicBezTo>
                    <a:pt x="12" y="12"/>
                    <a:pt x="12" y="12"/>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4"/>
            <p:cNvSpPr/>
            <p:nvPr/>
          </p:nvSpPr>
          <p:spPr>
            <a:xfrm>
              <a:off x="5545325" y="2248325"/>
              <a:ext cx="325" cy="325"/>
            </a:xfrm>
            <a:custGeom>
              <a:rect b="b" l="l" r="r" t="t"/>
              <a:pathLst>
                <a:path extrusionOk="0" h="13" w="13">
                  <a:moveTo>
                    <a:pt x="12" y="12"/>
                  </a:moveTo>
                  <a:lnTo>
                    <a:pt x="12" y="12"/>
                  </a:lnTo>
                  <a:cubicBezTo>
                    <a:pt x="0" y="0"/>
                    <a:pt x="0" y="0"/>
                    <a:pt x="12"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4"/>
            <p:cNvSpPr/>
            <p:nvPr/>
          </p:nvSpPr>
          <p:spPr>
            <a:xfrm>
              <a:off x="5544425" y="2248625"/>
              <a:ext cx="325" cy="25"/>
            </a:xfrm>
            <a:custGeom>
              <a:rect b="b" l="l" r="r" t="t"/>
              <a:pathLst>
                <a:path extrusionOk="0" h="1" w="13">
                  <a:moveTo>
                    <a:pt x="13" y="0"/>
                  </a:moveTo>
                  <a:lnTo>
                    <a:pt x="13" y="0"/>
                  </a:lnTo>
                  <a:cubicBezTo>
                    <a:pt x="13" y="0"/>
                    <a:pt x="1" y="0"/>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p:nvPr/>
          </p:nvSpPr>
          <p:spPr>
            <a:xfrm>
              <a:off x="5546075" y="2247175"/>
              <a:ext cx="675" cy="2125"/>
            </a:xfrm>
            <a:custGeom>
              <a:rect b="b" l="l" r="r" t="t"/>
              <a:pathLst>
                <a:path extrusionOk="0" h="85" w="27">
                  <a:moveTo>
                    <a:pt x="1" y="0"/>
                  </a:moveTo>
                  <a:lnTo>
                    <a:pt x="1" y="0"/>
                  </a:lnTo>
                  <a:cubicBezTo>
                    <a:pt x="1" y="0"/>
                    <a:pt x="2" y="9"/>
                    <a:pt x="6" y="35"/>
                  </a:cubicBezTo>
                  <a:cubicBezTo>
                    <a:pt x="6" y="41"/>
                    <a:pt x="6" y="58"/>
                    <a:pt x="6" y="58"/>
                  </a:cubicBezTo>
                  <a:cubicBezTo>
                    <a:pt x="6" y="58"/>
                    <a:pt x="6" y="70"/>
                    <a:pt x="6" y="70"/>
                  </a:cubicBezTo>
                  <a:cubicBezTo>
                    <a:pt x="18" y="70"/>
                    <a:pt x="18" y="70"/>
                    <a:pt x="18" y="82"/>
                  </a:cubicBezTo>
                  <a:cubicBezTo>
                    <a:pt x="20" y="84"/>
                    <a:pt x="21" y="85"/>
                    <a:pt x="22" y="85"/>
                  </a:cubicBezTo>
                  <a:cubicBezTo>
                    <a:pt x="27" y="85"/>
                    <a:pt x="18" y="57"/>
                    <a:pt x="18" y="46"/>
                  </a:cubicBezTo>
                  <a:cubicBezTo>
                    <a:pt x="10" y="31"/>
                    <a:pt x="3"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4"/>
            <p:cNvSpPr/>
            <p:nvPr/>
          </p:nvSpPr>
          <p:spPr>
            <a:xfrm>
              <a:off x="5514975" y="2260525"/>
              <a:ext cx="1500" cy="2700"/>
            </a:xfrm>
            <a:custGeom>
              <a:rect b="b" l="l" r="r" t="t"/>
              <a:pathLst>
                <a:path extrusionOk="0" h="108" w="60">
                  <a:moveTo>
                    <a:pt x="0" y="1"/>
                  </a:moveTo>
                  <a:cubicBezTo>
                    <a:pt x="10" y="29"/>
                    <a:pt x="34" y="58"/>
                    <a:pt x="50" y="86"/>
                  </a:cubicBezTo>
                  <a:lnTo>
                    <a:pt x="50" y="86"/>
                  </a:lnTo>
                  <a:cubicBezTo>
                    <a:pt x="41" y="65"/>
                    <a:pt x="32" y="42"/>
                    <a:pt x="24" y="24"/>
                  </a:cubicBezTo>
                  <a:lnTo>
                    <a:pt x="24" y="36"/>
                  </a:lnTo>
                  <a:cubicBezTo>
                    <a:pt x="12" y="12"/>
                    <a:pt x="12" y="12"/>
                    <a:pt x="0" y="1"/>
                  </a:cubicBezTo>
                  <a:close/>
                  <a:moveTo>
                    <a:pt x="50" y="86"/>
                  </a:moveTo>
                  <a:lnTo>
                    <a:pt x="50" y="86"/>
                  </a:lnTo>
                  <a:cubicBezTo>
                    <a:pt x="53" y="94"/>
                    <a:pt x="56" y="101"/>
                    <a:pt x="60" y="108"/>
                  </a:cubicBezTo>
                  <a:cubicBezTo>
                    <a:pt x="57" y="101"/>
                    <a:pt x="54" y="93"/>
                    <a:pt x="50" y="86"/>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4"/>
            <p:cNvSpPr/>
            <p:nvPr/>
          </p:nvSpPr>
          <p:spPr>
            <a:xfrm>
              <a:off x="5516450" y="2263200"/>
              <a:ext cx="625" cy="325"/>
            </a:xfrm>
            <a:custGeom>
              <a:rect b="b" l="l" r="r" t="t"/>
              <a:pathLst>
                <a:path extrusionOk="0" h="13" w="25">
                  <a:moveTo>
                    <a:pt x="1" y="1"/>
                  </a:moveTo>
                  <a:cubicBezTo>
                    <a:pt x="7" y="1"/>
                    <a:pt x="10" y="1"/>
                    <a:pt x="13" y="2"/>
                  </a:cubicBezTo>
                  <a:lnTo>
                    <a:pt x="13" y="2"/>
                  </a:lnTo>
                  <a:cubicBezTo>
                    <a:pt x="12" y="1"/>
                    <a:pt x="12" y="1"/>
                    <a:pt x="12" y="1"/>
                  </a:cubicBezTo>
                  <a:close/>
                  <a:moveTo>
                    <a:pt x="13" y="2"/>
                  </a:moveTo>
                  <a:cubicBezTo>
                    <a:pt x="13" y="6"/>
                    <a:pt x="15" y="13"/>
                    <a:pt x="24" y="13"/>
                  </a:cubicBezTo>
                  <a:cubicBezTo>
                    <a:pt x="18" y="7"/>
                    <a:pt x="16" y="4"/>
                    <a:pt x="13" y="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4"/>
            <p:cNvSpPr/>
            <p:nvPr/>
          </p:nvSpPr>
          <p:spPr>
            <a:xfrm>
              <a:off x="5501875" y="2266475"/>
              <a:ext cx="25" cy="325"/>
            </a:xfrm>
            <a:custGeom>
              <a:rect b="b" l="l" r="r" t="t"/>
              <a:pathLst>
                <a:path extrusionOk="0" h="13" w="1">
                  <a:moveTo>
                    <a:pt x="0" y="13"/>
                  </a:moveTo>
                  <a:lnTo>
                    <a:pt x="0" y="13"/>
                  </a:lnTo>
                  <a:cubicBezTo>
                    <a:pt x="0" y="1"/>
                    <a:pt x="0" y="1"/>
                    <a:pt x="0" y="13"/>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4"/>
            <p:cNvSpPr/>
            <p:nvPr/>
          </p:nvSpPr>
          <p:spPr>
            <a:xfrm>
              <a:off x="5517950" y="2261125"/>
              <a:ext cx="300" cy="25"/>
            </a:xfrm>
            <a:custGeom>
              <a:rect b="b" l="l" r="r" t="t"/>
              <a:pathLst>
                <a:path extrusionOk="0" h="1" w="12">
                  <a:moveTo>
                    <a:pt x="0" y="0"/>
                  </a:moveTo>
                  <a:cubicBezTo>
                    <a:pt x="0" y="0"/>
                    <a:pt x="12" y="0"/>
                    <a:pt x="12" y="0"/>
                  </a:cubicBezTo>
                  <a:cubicBezTo>
                    <a:pt x="12" y="0"/>
                    <a:pt x="12"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
            <p:cNvSpPr/>
            <p:nvPr/>
          </p:nvSpPr>
          <p:spPr>
            <a:xfrm>
              <a:off x="5517350" y="2273625"/>
              <a:ext cx="625" cy="750"/>
            </a:xfrm>
            <a:custGeom>
              <a:rect b="b" l="l" r="r" t="t"/>
              <a:pathLst>
                <a:path extrusionOk="0" h="30" w="25">
                  <a:moveTo>
                    <a:pt x="0" y="0"/>
                  </a:moveTo>
                  <a:lnTo>
                    <a:pt x="12" y="24"/>
                  </a:lnTo>
                  <a:cubicBezTo>
                    <a:pt x="12" y="28"/>
                    <a:pt x="12" y="30"/>
                    <a:pt x="13" y="30"/>
                  </a:cubicBezTo>
                  <a:cubicBezTo>
                    <a:pt x="13" y="30"/>
                    <a:pt x="16" y="24"/>
                    <a:pt x="24" y="24"/>
                  </a:cubicBezTo>
                  <a:cubicBezTo>
                    <a:pt x="11" y="7"/>
                    <a:pt x="7" y="2"/>
                    <a:pt x="7" y="2"/>
                  </a:cubicBezTo>
                  <a:lnTo>
                    <a:pt x="7" y="2"/>
                  </a:lnTo>
                  <a:cubicBezTo>
                    <a:pt x="7" y="2"/>
                    <a:pt x="10" y="8"/>
                    <a:pt x="9" y="8"/>
                  </a:cubicBezTo>
                  <a:cubicBezTo>
                    <a:pt x="8" y="8"/>
                    <a:pt x="6" y="6"/>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4"/>
            <p:cNvSpPr/>
            <p:nvPr/>
          </p:nvSpPr>
          <p:spPr>
            <a:xfrm>
              <a:off x="5517525" y="2262600"/>
              <a:ext cx="450" cy="625"/>
            </a:xfrm>
            <a:custGeom>
              <a:rect b="b" l="l" r="r" t="t"/>
              <a:pathLst>
                <a:path extrusionOk="0" h="25" w="18">
                  <a:moveTo>
                    <a:pt x="5" y="1"/>
                  </a:moveTo>
                  <a:lnTo>
                    <a:pt x="5" y="1"/>
                  </a:lnTo>
                  <a:cubicBezTo>
                    <a:pt x="9" y="8"/>
                    <a:pt x="9" y="10"/>
                    <a:pt x="8" y="10"/>
                  </a:cubicBezTo>
                  <a:cubicBezTo>
                    <a:pt x="7" y="10"/>
                    <a:pt x="5" y="8"/>
                    <a:pt x="3" y="8"/>
                  </a:cubicBezTo>
                  <a:lnTo>
                    <a:pt x="3" y="8"/>
                  </a:lnTo>
                  <a:cubicBezTo>
                    <a:pt x="1" y="8"/>
                    <a:pt x="1" y="11"/>
                    <a:pt x="5" y="25"/>
                  </a:cubicBezTo>
                  <a:lnTo>
                    <a:pt x="17" y="13"/>
                  </a:lnTo>
                  <a:lnTo>
                    <a:pt x="5"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p:nvPr/>
          </p:nvSpPr>
          <p:spPr>
            <a:xfrm>
              <a:off x="5550975" y="2251000"/>
              <a:ext cx="925" cy="2100"/>
            </a:xfrm>
            <a:custGeom>
              <a:rect b="b" l="l" r="r" t="t"/>
              <a:pathLst>
                <a:path extrusionOk="0" h="84" w="37">
                  <a:moveTo>
                    <a:pt x="13" y="1"/>
                  </a:moveTo>
                  <a:cubicBezTo>
                    <a:pt x="24" y="36"/>
                    <a:pt x="13" y="13"/>
                    <a:pt x="1" y="36"/>
                  </a:cubicBezTo>
                  <a:lnTo>
                    <a:pt x="24" y="60"/>
                  </a:lnTo>
                  <a:lnTo>
                    <a:pt x="24" y="72"/>
                  </a:lnTo>
                  <a:lnTo>
                    <a:pt x="36" y="84"/>
                  </a:lnTo>
                  <a:cubicBezTo>
                    <a:pt x="36" y="60"/>
                    <a:pt x="24" y="36"/>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4"/>
            <p:cNvSpPr/>
            <p:nvPr/>
          </p:nvSpPr>
          <p:spPr>
            <a:xfrm>
              <a:off x="5549200" y="2245950"/>
              <a:ext cx="325" cy="900"/>
            </a:xfrm>
            <a:custGeom>
              <a:rect b="b" l="l" r="r" t="t"/>
              <a:pathLst>
                <a:path extrusionOk="0" h="36" w="13">
                  <a:moveTo>
                    <a:pt x="0" y="0"/>
                  </a:moveTo>
                  <a:lnTo>
                    <a:pt x="0" y="24"/>
                  </a:lnTo>
                  <a:lnTo>
                    <a:pt x="12" y="36"/>
                  </a:lnTo>
                  <a:cubicBezTo>
                    <a:pt x="12" y="24"/>
                    <a:pt x="0"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4"/>
            <p:cNvSpPr/>
            <p:nvPr/>
          </p:nvSpPr>
          <p:spPr>
            <a:xfrm>
              <a:off x="5545225" y="2245200"/>
              <a:ext cx="425" cy="775"/>
            </a:xfrm>
            <a:custGeom>
              <a:rect b="b" l="l" r="r" t="t"/>
              <a:pathLst>
                <a:path extrusionOk="0" h="31" w="17">
                  <a:moveTo>
                    <a:pt x="3" y="0"/>
                  </a:moveTo>
                  <a:lnTo>
                    <a:pt x="3" y="0"/>
                  </a:lnTo>
                  <a:cubicBezTo>
                    <a:pt x="1" y="0"/>
                    <a:pt x="0" y="5"/>
                    <a:pt x="4" y="18"/>
                  </a:cubicBezTo>
                  <a:lnTo>
                    <a:pt x="16" y="30"/>
                  </a:lnTo>
                  <a:cubicBezTo>
                    <a:pt x="16" y="15"/>
                    <a:pt x="7" y="0"/>
                    <a:pt x="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
            <p:cNvSpPr/>
            <p:nvPr/>
          </p:nvSpPr>
          <p:spPr>
            <a:xfrm>
              <a:off x="5549200" y="2253200"/>
              <a:ext cx="325" cy="800"/>
            </a:xfrm>
            <a:custGeom>
              <a:rect b="b" l="l" r="r" t="t"/>
              <a:pathLst>
                <a:path extrusionOk="0" h="32" w="13">
                  <a:moveTo>
                    <a:pt x="3" y="0"/>
                  </a:moveTo>
                  <a:cubicBezTo>
                    <a:pt x="0" y="0"/>
                    <a:pt x="0" y="6"/>
                    <a:pt x="0" y="20"/>
                  </a:cubicBezTo>
                  <a:cubicBezTo>
                    <a:pt x="0" y="17"/>
                    <a:pt x="1" y="16"/>
                    <a:pt x="1" y="16"/>
                  </a:cubicBezTo>
                  <a:cubicBezTo>
                    <a:pt x="5" y="16"/>
                    <a:pt x="12" y="32"/>
                    <a:pt x="12" y="32"/>
                  </a:cubicBezTo>
                  <a:lnTo>
                    <a:pt x="12" y="8"/>
                  </a:lnTo>
                  <a:cubicBezTo>
                    <a:pt x="7" y="3"/>
                    <a:pt x="4" y="0"/>
                    <a:pt x="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4"/>
            <p:cNvSpPr/>
            <p:nvPr/>
          </p:nvSpPr>
          <p:spPr>
            <a:xfrm>
              <a:off x="5544325" y="2245650"/>
              <a:ext cx="575" cy="625"/>
            </a:xfrm>
            <a:custGeom>
              <a:rect b="b" l="l" r="r" t="t"/>
              <a:pathLst>
                <a:path extrusionOk="0" h="25" w="23">
                  <a:moveTo>
                    <a:pt x="17" y="0"/>
                  </a:moveTo>
                  <a:lnTo>
                    <a:pt x="17" y="0"/>
                  </a:lnTo>
                  <a:cubicBezTo>
                    <a:pt x="17" y="15"/>
                    <a:pt x="14" y="20"/>
                    <a:pt x="11" y="20"/>
                  </a:cubicBezTo>
                  <a:cubicBezTo>
                    <a:pt x="7" y="20"/>
                    <a:pt x="3" y="12"/>
                    <a:pt x="2" y="12"/>
                  </a:cubicBezTo>
                  <a:lnTo>
                    <a:pt x="2" y="12"/>
                  </a:lnTo>
                  <a:cubicBezTo>
                    <a:pt x="1" y="12"/>
                    <a:pt x="2" y="15"/>
                    <a:pt x="5" y="24"/>
                  </a:cubicBezTo>
                  <a:cubicBezTo>
                    <a:pt x="5" y="21"/>
                    <a:pt x="6" y="20"/>
                    <a:pt x="8" y="20"/>
                  </a:cubicBezTo>
                  <a:cubicBezTo>
                    <a:pt x="10" y="20"/>
                    <a:pt x="13" y="21"/>
                    <a:pt x="15" y="21"/>
                  </a:cubicBezTo>
                  <a:cubicBezTo>
                    <a:pt x="20" y="21"/>
                    <a:pt x="23" y="18"/>
                    <a:pt x="1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4"/>
            <p:cNvSpPr/>
            <p:nvPr/>
          </p:nvSpPr>
          <p:spPr>
            <a:xfrm>
              <a:off x="5543550" y="2246525"/>
              <a:ext cx="900" cy="2725"/>
            </a:xfrm>
            <a:custGeom>
              <a:rect b="b" l="l" r="r" t="t"/>
              <a:pathLst>
                <a:path extrusionOk="0" h="109" w="36">
                  <a:moveTo>
                    <a:pt x="0" y="1"/>
                  </a:moveTo>
                  <a:cubicBezTo>
                    <a:pt x="0" y="37"/>
                    <a:pt x="12" y="72"/>
                    <a:pt x="24" y="96"/>
                  </a:cubicBezTo>
                  <a:cubicBezTo>
                    <a:pt x="12" y="72"/>
                    <a:pt x="24" y="72"/>
                    <a:pt x="24" y="72"/>
                  </a:cubicBezTo>
                  <a:cubicBezTo>
                    <a:pt x="36" y="84"/>
                    <a:pt x="36" y="96"/>
                    <a:pt x="36" y="108"/>
                  </a:cubicBezTo>
                  <a:cubicBezTo>
                    <a:pt x="36" y="84"/>
                    <a:pt x="36" y="84"/>
                    <a:pt x="36" y="72"/>
                  </a:cubicBezTo>
                  <a:cubicBezTo>
                    <a:pt x="24" y="49"/>
                    <a:pt x="12" y="37"/>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a:off x="5542650" y="2245950"/>
              <a:ext cx="625" cy="1800"/>
            </a:xfrm>
            <a:custGeom>
              <a:rect b="b" l="l" r="r" t="t"/>
              <a:pathLst>
                <a:path extrusionOk="0" h="72" w="25">
                  <a:moveTo>
                    <a:pt x="12" y="0"/>
                  </a:moveTo>
                  <a:cubicBezTo>
                    <a:pt x="0" y="12"/>
                    <a:pt x="0" y="36"/>
                    <a:pt x="0" y="60"/>
                  </a:cubicBezTo>
                  <a:lnTo>
                    <a:pt x="12" y="72"/>
                  </a:lnTo>
                  <a:cubicBezTo>
                    <a:pt x="12" y="36"/>
                    <a:pt x="24" y="48"/>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
            <p:cNvSpPr/>
            <p:nvPr/>
          </p:nvSpPr>
          <p:spPr>
            <a:xfrm>
              <a:off x="5538400" y="2248825"/>
              <a:ext cx="400" cy="725"/>
            </a:xfrm>
            <a:custGeom>
              <a:rect b="b" l="l" r="r" t="t"/>
              <a:pathLst>
                <a:path extrusionOk="0" h="29" w="16">
                  <a:moveTo>
                    <a:pt x="0" y="1"/>
                  </a:moveTo>
                  <a:cubicBezTo>
                    <a:pt x="0" y="1"/>
                    <a:pt x="2" y="4"/>
                    <a:pt x="5" y="7"/>
                  </a:cubicBezTo>
                  <a:lnTo>
                    <a:pt x="5" y="7"/>
                  </a:lnTo>
                  <a:cubicBezTo>
                    <a:pt x="5" y="6"/>
                    <a:pt x="4" y="5"/>
                    <a:pt x="4" y="4"/>
                  </a:cubicBezTo>
                  <a:cubicBezTo>
                    <a:pt x="1" y="2"/>
                    <a:pt x="0" y="1"/>
                    <a:pt x="0" y="1"/>
                  </a:cubicBezTo>
                  <a:close/>
                  <a:moveTo>
                    <a:pt x="5" y="7"/>
                  </a:moveTo>
                  <a:cubicBezTo>
                    <a:pt x="9" y="15"/>
                    <a:pt x="13" y="22"/>
                    <a:pt x="16" y="28"/>
                  </a:cubicBezTo>
                  <a:cubicBezTo>
                    <a:pt x="16" y="22"/>
                    <a:pt x="10" y="13"/>
                    <a:pt x="5" y="7"/>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4"/>
            <p:cNvSpPr/>
            <p:nvPr/>
          </p:nvSpPr>
          <p:spPr>
            <a:xfrm>
              <a:off x="5537875" y="2262900"/>
              <a:ext cx="475" cy="1300"/>
            </a:xfrm>
            <a:custGeom>
              <a:rect b="b" l="l" r="r" t="t"/>
              <a:pathLst>
                <a:path extrusionOk="0" h="52" w="19">
                  <a:moveTo>
                    <a:pt x="13" y="1"/>
                  </a:moveTo>
                  <a:cubicBezTo>
                    <a:pt x="13" y="13"/>
                    <a:pt x="1" y="25"/>
                    <a:pt x="13" y="48"/>
                  </a:cubicBezTo>
                  <a:cubicBezTo>
                    <a:pt x="13" y="48"/>
                    <a:pt x="16" y="51"/>
                    <a:pt x="17" y="51"/>
                  </a:cubicBezTo>
                  <a:cubicBezTo>
                    <a:pt x="19" y="51"/>
                    <a:pt x="19" y="48"/>
                    <a:pt x="13" y="37"/>
                  </a:cubicBezTo>
                  <a:cubicBezTo>
                    <a:pt x="13" y="37"/>
                    <a:pt x="13" y="25"/>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4"/>
            <p:cNvSpPr/>
            <p:nvPr/>
          </p:nvSpPr>
          <p:spPr>
            <a:xfrm>
              <a:off x="5536400" y="2263425"/>
              <a:ext cx="325" cy="700"/>
            </a:xfrm>
            <a:custGeom>
              <a:rect b="b" l="l" r="r" t="t"/>
              <a:pathLst>
                <a:path extrusionOk="0" h="28" w="13">
                  <a:moveTo>
                    <a:pt x="0" y="0"/>
                  </a:moveTo>
                  <a:cubicBezTo>
                    <a:pt x="0" y="0"/>
                    <a:pt x="0" y="1"/>
                    <a:pt x="0" y="4"/>
                  </a:cubicBezTo>
                  <a:cubicBezTo>
                    <a:pt x="1" y="4"/>
                    <a:pt x="1" y="4"/>
                    <a:pt x="1" y="5"/>
                  </a:cubicBezTo>
                  <a:lnTo>
                    <a:pt x="1" y="5"/>
                  </a:lnTo>
                  <a:cubicBezTo>
                    <a:pt x="1" y="2"/>
                    <a:pt x="0" y="0"/>
                    <a:pt x="0" y="0"/>
                  </a:cubicBezTo>
                  <a:close/>
                  <a:moveTo>
                    <a:pt x="1" y="5"/>
                  </a:moveTo>
                  <a:cubicBezTo>
                    <a:pt x="3" y="10"/>
                    <a:pt x="6" y="21"/>
                    <a:pt x="12" y="27"/>
                  </a:cubicBezTo>
                  <a:cubicBezTo>
                    <a:pt x="12" y="16"/>
                    <a:pt x="12" y="16"/>
                    <a:pt x="1" y="5"/>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4"/>
            <p:cNvSpPr/>
            <p:nvPr/>
          </p:nvSpPr>
          <p:spPr>
            <a:xfrm>
              <a:off x="5520350" y="2254450"/>
              <a:ext cx="600" cy="750"/>
            </a:xfrm>
            <a:custGeom>
              <a:rect b="b" l="l" r="r" t="t"/>
              <a:pathLst>
                <a:path extrusionOk="0" h="30" w="24">
                  <a:moveTo>
                    <a:pt x="4" y="1"/>
                  </a:moveTo>
                  <a:lnTo>
                    <a:pt x="4" y="1"/>
                  </a:lnTo>
                  <a:cubicBezTo>
                    <a:pt x="0" y="1"/>
                    <a:pt x="3" y="12"/>
                    <a:pt x="11" y="29"/>
                  </a:cubicBezTo>
                  <a:cubicBezTo>
                    <a:pt x="23" y="29"/>
                    <a:pt x="11" y="17"/>
                    <a:pt x="11" y="5"/>
                  </a:cubicBezTo>
                  <a:cubicBezTo>
                    <a:pt x="8" y="2"/>
                    <a:pt x="6" y="1"/>
                    <a:pt x="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4"/>
            <p:cNvSpPr/>
            <p:nvPr/>
          </p:nvSpPr>
          <p:spPr>
            <a:xfrm>
              <a:off x="5520025" y="2254575"/>
              <a:ext cx="625" cy="925"/>
            </a:xfrm>
            <a:custGeom>
              <a:rect b="b" l="l" r="r" t="t"/>
              <a:pathLst>
                <a:path extrusionOk="0" h="37" w="25">
                  <a:moveTo>
                    <a:pt x="0" y="0"/>
                  </a:moveTo>
                  <a:lnTo>
                    <a:pt x="12" y="24"/>
                  </a:lnTo>
                  <a:lnTo>
                    <a:pt x="24" y="36"/>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4"/>
            <p:cNvSpPr/>
            <p:nvPr/>
          </p:nvSpPr>
          <p:spPr>
            <a:xfrm>
              <a:off x="5519125" y="2254275"/>
              <a:ext cx="25" cy="625"/>
            </a:xfrm>
            <a:custGeom>
              <a:rect b="b" l="l" r="r" t="t"/>
              <a:pathLst>
                <a:path extrusionOk="0" h="25" w="1">
                  <a:moveTo>
                    <a:pt x="1" y="1"/>
                  </a:moveTo>
                  <a:cubicBezTo>
                    <a:pt x="1" y="12"/>
                    <a:pt x="1" y="12"/>
                    <a:pt x="1" y="12"/>
                  </a:cubicBezTo>
                  <a:cubicBezTo>
                    <a:pt x="1" y="12"/>
                    <a:pt x="1" y="12"/>
                    <a:pt x="1" y="24"/>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4"/>
            <p:cNvSpPr/>
            <p:nvPr/>
          </p:nvSpPr>
          <p:spPr>
            <a:xfrm>
              <a:off x="5518525" y="2254275"/>
              <a:ext cx="925" cy="1800"/>
            </a:xfrm>
            <a:custGeom>
              <a:rect b="b" l="l" r="r" t="t"/>
              <a:pathLst>
                <a:path extrusionOk="0" h="72" w="37">
                  <a:moveTo>
                    <a:pt x="1" y="1"/>
                  </a:moveTo>
                  <a:lnTo>
                    <a:pt x="13" y="24"/>
                  </a:lnTo>
                  <a:lnTo>
                    <a:pt x="37" y="72"/>
                  </a:lnTo>
                  <a:cubicBezTo>
                    <a:pt x="37" y="48"/>
                    <a:pt x="25" y="48"/>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4"/>
            <p:cNvSpPr/>
            <p:nvPr/>
          </p:nvSpPr>
          <p:spPr>
            <a:xfrm>
              <a:off x="5517650" y="2255725"/>
              <a:ext cx="1850" cy="3075"/>
            </a:xfrm>
            <a:custGeom>
              <a:rect b="b" l="l" r="r" t="t"/>
              <a:pathLst>
                <a:path extrusionOk="0" h="123" w="74">
                  <a:moveTo>
                    <a:pt x="22" y="1"/>
                  </a:moveTo>
                  <a:cubicBezTo>
                    <a:pt x="17" y="1"/>
                    <a:pt x="26" y="31"/>
                    <a:pt x="22" y="31"/>
                  </a:cubicBezTo>
                  <a:cubicBezTo>
                    <a:pt x="21" y="31"/>
                    <a:pt x="18" y="26"/>
                    <a:pt x="12" y="14"/>
                  </a:cubicBezTo>
                  <a:lnTo>
                    <a:pt x="12" y="14"/>
                  </a:lnTo>
                  <a:cubicBezTo>
                    <a:pt x="0" y="50"/>
                    <a:pt x="60" y="97"/>
                    <a:pt x="48" y="121"/>
                  </a:cubicBezTo>
                  <a:cubicBezTo>
                    <a:pt x="50" y="122"/>
                    <a:pt x="51" y="122"/>
                    <a:pt x="52" y="122"/>
                  </a:cubicBezTo>
                  <a:cubicBezTo>
                    <a:pt x="74" y="122"/>
                    <a:pt x="10" y="37"/>
                    <a:pt x="31" y="37"/>
                  </a:cubicBezTo>
                  <a:cubicBezTo>
                    <a:pt x="32" y="37"/>
                    <a:pt x="34" y="37"/>
                    <a:pt x="36" y="38"/>
                  </a:cubicBezTo>
                  <a:cubicBezTo>
                    <a:pt x="12" y="14"/>
                    <a:pt x="36" y="14"/>
                    <a:pt x="24" y="2"/>
                  </a:cubicBezTo>
                  <a:cubicBezTo>
                    <a:pt x="23" y="1"/>
                    <a:pt x="22" y="1"/>
                    <a:pt x="2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4"/>
            <p:cNvSpPr/>
            <p:nvPr/>
          </p:nvSpPr>
          <p:spPr>
            <a:xfrm>
              <a:off x="5519125" y="2257200"/>
              <a:ext cx="425" cy="775"/>
            </a:xfrm>
            <a:custGeom>
              <a:rect b="b" l="l" r="r" t="t"/>
              <a:pathLst>
                <a:path extrusionOk="0" h="31" w="17">
                  <a:moveTo>
                    <a:pt x="3" y="1"/>
                  </a:moveTo>
                  <a:cubicBezTo>
                    <a:pt x="1" y="1"/>
                    <a:pt x="1" y="8"/>
                    <a:pt x="1" y="15"/>
                  </a:cubicBezTo>
                  <a:cubicBezTo>
                    <a:pt x="1" y="15"/>
                    <a:pt x="11" y="30"/>
                    <a:pt x="15" y="30"/>
                  </a:cubicBezTo>
                  <a:cubicBezTo>
                    <a:pt x="17" y="30"/>
                    <a:pt x="17" y="26"/>
                    <a:pt x="13" y="15"/>
                  </a:cubicBezTo>
                  <a:cubicBezTo>
                    <a:pt x="8" y="4"/>
                    <a:pt x="5" y="1"/>
                    <a:pt x="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4"/>
            <p:cNvSpPr/>
            <p:nvPr/>
          </p:nvSpPr>
          <p:spPr>
            <a:xfrm>
              <a:off x="5517350" y="2256350"/>
              <a:ext cx="325" cy="325"/>
            </a:xfrm>
            <a:custGeom>
              <a:rect b="b" l="l" r="r" t="t"/>
              <a:pathLst>
                <a:path extrusionOk="0" h="13" w="13">
                  <a:moveTo>
                    <a:pt x="0" y="1"/>
                  </a:moveTo>
                  <a:lnTo>
                    <a:pt x="0" y="13"/>
                  </a:lnTo>
                  <a:lnTo>
                    <a:pt x="12" y="13"/>
                  </a:ln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4"/>
            <p:cNvSpPr/>
            <p:nvPr/>
          </p:nvSpPr>
          <p:spPr>
            <a:xfrm>
              <a:off x="5516750" y="2256050"/>
              <a:ext cx="325" cy="625"/>
            </a:xfrm>
            <a:custGeom>
              <a:rect b="b" l="l" r="r" t="t"/>
              <a:pathLst>
                <a:path extrusionOk="0" h="25" w="13">
                  <a:moveTo>
                    <a:pt x="0" y="1"/>
                  </a:moveTo>
                  <a:cubicBezTo>
                    <a:pt x="0" y="13"/>
                    <a:pt x="0" y="13"/>
                    <a:pt x="12" y="25"/>
                  </a:cubicBez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5515750" y="2256325"/>
              <a:ext cx="725" cy="1075"/>
            </a:xfrm>
            <a:custGeom>
              <a:rect b="b" l="l" r="r" t="t"/>
              <a:pathLst>
                <a:path extrusionOk="0" h="43" w="29">
                  <a:moveTo>
                    <a:pt x="3" y="1"/>
                  </a:moveTo>
                  <a:cubicBezTo>
                    <a:pt x="1" y="1"/>
                    <a:pt x="1" y="3"/>
                    <a:pt x="2" y="6"/>
                  </a:cubicBezTo>
                  <a:lnTo>
                    <a:pt x="2" y="6"/>
                  </a:lnTo>
                  <a:cubicBezTo>
                    <a:pt x="2" y="5"/>
                    <a:pt x="3" y="3"/>
                    <a:pt x="5" y="2"/>
                  </a:cubicBezTo>
                  <a:cubicBezTo>
                    <a:pt x="4" y="1"/>
                    <a:pt x="3" y="1"/>
                    <a:pt x="3" y="1"/>
                  </a:cubicBezTo>
                  <a:close/>
                  <a:moveTo>
                    <a:pt x="2" y="6"/>
                  </a:moveTo>
                  <a:cubicBezTo>
                    <a:pt x="0" y="10"/>
                    <a:pt x="2" y="15"/>
                    <a:pt x="5" y="19"/>
                  </a:cubicBezTo>
                  <a:lnTo>
                    <a:pt x="5" y="19"/>
                  </a:lnTo>
                  <a:cubicBezTo>
                    <a:pt x="4" y="14"/>
                    <a:pt x="2" y="10"/>
                    <a:pt x="2" y="6"/>
                  </a:cubicBezTo>
                  <a:close/>
                  <a:moveTo>
                    <a:pt x="5" y="19"/>
                  </a:moveTo>
                  <a:cubicBezTo>
                    <a:pt x="10" y="30"/>
                    <a:pt x="17" y="42"/>
                    <a:pt x="23" y="42"/>
                  </a:cubicBezTo>
                  <a:cubicBezTo>
                    <a:pt x="25" y="42"/>
                    <a:pt x="27" y="41"/>
                    <a:pt x="29" y="38"/>
                  </a:cubicBezTo>
                  <a:lnTo>
                    <a:pt x="17" y="38"/>
                  </a:lnTo>
                  <a:cubicBezTo>
                    <a:pt x="17" y="31"/>
                    <a:pt x="10" y="25"/>
                    <a:pt x="5" y="19"/>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5515250" y="2259325"/>
              <a:ext cx="325" cy="625"/>
            </a:xfrm>
            <a:custGeom>
              <a:rect b="b" l="l" r="r" t="t"/>
              <a:pathLst>
                <a:path extrusionOk="0" h="25" w="13">
                  <a:moveTo>
                    <a:pt x="1" y="1"/>
                  </a:moveTo>
                  <a:lnTo>
                    <a:pt x="1" y="25"/>
                  </a:lnTo>
                  <a:lnTo>
                    <a:pt x="13" y="25"/>
                  </a:lnTo>
                  <a:cubicBezTo>
                    <a:pt x="13" y="25"/>
                    <a:pt x="13" y="13"/>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5517950" y="2263800"/>
              <a:ext cx="300" cy="425"/>
            </a:xfrm>
            <a:custGeom>
              <a:rect b="b" l="l" r="r" t="t"/>
              <a:pathLst>
                <a:path extrusionOk="0" h="17" w="12">
                  <a:moveTo>
                    <a:pt x="0" y="1"/>
                  </a:moveTo>
                  <a:cubicBezTo>
                    <a:pt x="8" y="12"/>
                    <a:pt x="11" y="16"/>
                    <a:pt x="11" y="16"/>
                  </a:cubicBezTo>
                  <a:cubicBezTo>
                    <a:pt x="12" y="16"/>
                    <a:pt x="4"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5514125" y="2258125"/>
              <a:ext cx="575" cy="625"/>
            </a:xfrm>
            <a:custGeom>
              <a:rect b="b" l="l" r="r" t="t"/>
              <a:pathLst>
                <a:path extrusionOk="0" h="25" w="23">
                  <a:moveTo>
                    <a:pt x="5" y="0"/>
                  </a:moveTo>
                  <a:cubicBezTo>
                    <a:pt x="0" y="0"/>
                    <a:pt x="3" y="10"/>
                    <a:pt x="10" y="25"/>
                  </a:cubicBezTo>
                  <a:lnTo>
                    <a:pt x="10" y="25"/>
                  </a:lnTo>
                  <a:cubicBezTo>
                    <a:pt x="4" y="13"/>
                    <a:pt x="4" y="10"/>
                    <a:pt x="7" y="10"/>
                  </a:cubicBezTo>
                  <a:cubicBezTo>
                    <a:pt x="10" y="10"/>
                    <a:pt x="16" y="13"/>
                    <a:pt x="22" y="13"/>
                  </a:cubicBezTo>
                  <a:cubicBezTo>
                    <a:pt x="13" y="4"/>
                    <a:pt x="7" y="0"/>
                    <a:pt x="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5513175" y="2257850"/>
              <a:ext cx="1525" cy="3000"/>
            </a:xfrm>
            <a:custGeom>
              <a:rect b="b" l="l" r="r" t="t"/>
              <a:pathLst>
                <a:path extrusionOk="0" h="120" w="61">
                  <a:moveTo>
                    <a:pt x="24" y="0"/>
                  </a:moveTo>
                  <a:cubicBezTo>
                    <a:pt x="12" y="0"/>
                    <a:pt x="48" y="60"/>
                    <a:pt x="36" y="60"/>
                  </a:cubicBezTo>
                  <a:cubicBezTo>
                    <a:pt x="24" y="48"/>
                    <a:pt x="24" y="36"/>
                    <a:pt x="24" y="24"/>
                  </a:cubicBezTo>
                  <a:cubicBezTo>
                    <a:pt x="15" y="19"/>
                    <a:pt x="9" y="16"/>
                    <a:pt x="5" y="16"/>
                  </a:cubicBezTo>
                  <a:cubicBezTo>
                    <a:pt x="1" y="16"/>
                    <a:pt x="1" y="22"/>
                    <a:pt x="1" y="36"/>
                  </a:cubicBezTo>
                  <a:cubicBezTo>
                    <a:pt x="12" y="60"/>
                    <a:pt x="48" y="108"/>
                    <a:pt x="60" y="119"/>
                  </a:cubicBezTo>
                  <a:cubicBezTo>
                    <a:pt x="60" y="111"/>
                    <a:pt x="40" y="63"/>
                    <a:pt x="45" y="63"/>
                  </a:cubicBezTo>
                  <a:lnTo>
                    <a:pt x="45" y="63"/>
                  </a:lnTo>
                  <a:cubicBezTo>
                    <a:pt x="46" y="63"/>
                    <a:pt x="51" y="68"/>
                    <a:pt x="60" y="84"/>
                  </a:cubicBezTo>
                  <a:lnTo>
                    <a:pt x="24"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5516150" y="2261725"/>
              <a:ext cx="925" cy="1375"/>
            </a:xfrm>
            <a:custGeom>
              <a:rect b="b" l="l" r="r" t="t"/>
              <a:pathLst>
                <a:path extrusionOk="0" h="55" w="37">
                  <a:moveTo>
                    <a:pt x="1" y="0"/>
                  </a:moveTo>
                  <a:lnTo>
                    <a:pt x="1" y="0"/>
                  </a:lnTo>
                  <a:cubicBezTo>
                    <a:pt x="13" y="24"/>
                    <a:pt x="13" y="24"/>
                    <a:pt x="13" y="36"/>
                  </a:cubicBezTo>
                  <a:cubicBezTo>
                    <a:pt x="23" y="50"/>
                    <a:pt x="28" y="54"/>
                    <a:pt x="31" y="54"/>
                  </a:cubicBezTo>
                  <a:cubicBezTo>
                    <a:pt x="37" y="54"/>
                    <a:pt x="24" y="24"/>
                    <a:pt x="24" y="24"/>
                  </a:cubicBezTo>
                  <a:lnTo>
                    <a:pt x="1"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5512875" y="2260825"/>
              <a:ext cx="325" cy="625"/>
            </a:xfrm>
            <a:custGeom>
              <a:rect b="b" l="l" r="r" t="t"/>
              <a:pathLst>
                <a:path extrusionOk="0" h="25" w="13">
                  <a:moveTo>
                    <a:pt x="13" y="0"/>
                  </a:moveTo>
                  <a:lnTo>
                    <a:pt x="1" y="24"/>
                  </a:lnTo>
                  <a:lnTo>
                    <a:pt x="13" y="24"/>
                  </a:lnTo>
                  <a:lnTo>
                    <a:pt x="13"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4"/>
            <p:cNvSpPr/>
            <p:nvPr/>
          </p:nvSpPr>
          <p:spPr>
            <a:xfrm>
              <a:off x="5512575" y="2260225"/>
              <a:ext cx="25" cy="925"/>
            </a:xfrm>
            <a:custGeom>
              <a:rect b="b" l="l" r="r" t="t"/>
              <a:pathLst>
                <a:path extrusionOk="0" h="37" w="1">
                  <a:moveTo>
                    <a:pt x="1" y="13"/>
                  </a:moveTo>
                  <a:lnTo>
                    <a:pt x="1" y="1"/>
                  </a:lnTo>
                  <a:lnTo>
                    <a:pt x="1" y="36"/>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4"/>
            <p:cNvSpPr/>
            <p:nvPr/>
          </p:nvSpPr>
          <p:spPr>
            <a:xfrm>
              <a:off x="5511975" y="2259925"/>
              <a:ext cx="325" cy="625"/>
            </a:xfrm>
            <a:custGeom>
              <a:rect b="b" l="l" r="r" t="t"/>
              <a:pathLst>
                <a:path extrusionOk="0" h="25" w="13">
                  <a:moveTo>
                    <a:pt x="13" y="1"/>
                  </a:moveTo>
                  <a:lnTo>
                    <a:pt x="1" y="25"/>
                  </a:lnTo>
                  <a:lnTo>
                    <a:pt x="13" y="25"/>
                  </a:lnTo>
                  <a:lnTo>
                    <a:pt x="13"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5511400" y="2260525"/>
              <a:ext cx="600" cy="625"/>
            </a:xfrm>
            <a:custGeom>
              <a:rect b="b" l="l" r="r" t="t"/>
              <a:pathLst>
                <a:path extrusionOk="0" h="25" w="24">
                  <a:moveTo>
                    <a:pt x="12" y="1"/>
                  </a:moveTo>
                  <a:cubicBezTo>
                    <a:pt x="12" y="7"/>
                    <a:pt x="12" y="10"/>
                    <a:pt x="11" y="10"/>
                  </a:cubicBezTo>
                  <a:cubicBezTo>
                    <a:pt x="9" y="10"/>
                    <a:pt x="6" y="7"/>
                    <a:pt x="0" y="1"/>
                  </a:cubicBezTo>
                  <a:lnTo>
                    <a:pt x="0" y="1"/>
                  </a:lnTo>
                  <a:lnTo>
                    <a:pt x="12" y="24"/>
                  </a:lnTo>
                  <a:cubicBezTo>
                    <a:pt x="12" y="21"/>
                    <a:pt x="14" y="21"/>
                    <a:pt x="15" y="21"/>
                  </a:cubicBezTo>
                  <a:cubicBezTo>
                    <a:pt x="17" y="21"/>
                    <a:pt x="19" y="21"/>
                    <a:pt x="21" y="21"/>
                  </a:cubicBezTo>
                  <a:cubicBezTo>
                    <a:pt x="24" y="21"/>
                    <a:pt x="24" y="18"/>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5517050" y="2274225"/>
              <a:ext cx="625" cy="900"/>
            </a:xfrm>
            <a:custGeom>
              <a:rect b="b" l="l" r="r" t="t"/>
              <a:pathLst>
                <a:path extrusionOk="0" h="36" w="25">
                  <a:moveTo>
                    <a:pt x="0" y="0"/>
                  </a:moveTo>
                  <a:lnTo>
                    <a:pt x="12" y="36"/>
                  </a:lnTo>
                  <a:lnTo>
                    <a:pt x="24" y="36"/>
                  </a:lnTo>
                  <a:cubicBezTo>
                    <a:pt x="12" y="24"/>
                    <a:pt x="12"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5516450" y="2273850"/>
              <a:ext cx="625" cy="1275"/>
            </a:xfrm>
            <a:custGeom>
              <a:rect b="b" l="l" r="r" t="t"/>
              <a:pathLst>
                <a:path extrusionOk="0" h="51" w="25">
                  <a:moveTo>
                    <a:pt x="1" y="3"/>
                  </a:moveTo>
                  <a:lnTo>
                    <a:pt x="1" y="15"/>
                  </a:lnTo>
                  <a:cubicBezTo>
                    <a:pt x="2" y="17"/>
                    <a:pt x="3" y="18"/>
                    <a:pt x="4" y="18"/>
                  </a:cubicBezTo>
                  <a:lnTo>
                    <a:pt x="4" y="18"/>
                  </a:lnTo>
                  <a:lnTo>
                    <a:pt x="1" y="3"/>
                  </a:lnTo>
                  <a:close/>
                  <a:moveTo>
                    <a:pt x="9" y="1"/>
                  </a:moveTo>
                  <a:cubicBezTo>
                    <a:pt x="4" y="1"/>
                    <a:pt x="9" y="18"/>
                    <a:pt x="4" y="18"/>
                  </a:cubicBezTo>
                  <a:cubicBezTo>
                    <a:pt x="4" y="18"/>
                    <a:pt x="4" y="18"/>
                    <a:pt x="4" y="18"/>
                  </a:cubicBezTo>
                  <a:lnTo>
                    <a:pt x="4" y="18"/>
                  </a:lnTo>
                  <a:lnTo>
                    <a:pt x="12" y="51"/>
                  </a:lnTo>
                  <a:cubicBezTo>
                    <a:pt x="24" y="51"/>
                    <a:pt x="12" y="15"/>
                    <a:pt x="12" y="3"/>
                  </a:cubicBezTo>
                  <a:cubicBezTo>
                    <a:pt x="11" y="2"/>
                    <a:pt x="9" y="1"/>
                    <a:pt x="9"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4"/>
            <p:cNvSpPr/>
            <p:nvPr/>
          </p:nvSpPr>
          <p:spPr>
            <a:xfrm>
              <a:off x="5510800" y="2274825"/>
              <a:ext cx="1300" cy="1850"/>
            </a:xfrm>
            <a:custGeom>
              <a:rect b="b" l="l" r="r" t="t"/>
              <a:pathLst>
                <a:path extrusionOk="0" h="74" w="52">
                  <a:moveTo>
                    <a:pt x="12" y="0"/>
                  </a:moveTo>
                  <a:cubicBezTo>
                    <a:pt x="12" y="24"/>
                    <a:pt x="0" y="24"/>
                    <a:pt x="0" y="36"/>
                  </a:cubicBezTo>
                  <a:cubicBezTo>
                    <a:pt x="11" y="46"/>
                    <a:pt x="21" y="74"/>
                    <a:pt x="23" y="74"/>
                  </a:cubicBezTo>
                  <a:cubicBezTo>
                    <a:pt x="24" y="74"/>
                    <a:pt x="24" y="73"/>
                    <a:pt x="24" y="72"/>
                  </a:cubicBezTo>
                  <a:lnTo>
                    <a:pt x="24" y="48"/>
                  </a:lnTo>
                  <a:lnTo>
                    <a:pt x="36" y="72"/>
                  </a:lnTo>
                  <a:cubicBezTo>
                    <a:pt x="39" y="73"/>
                    <a:pt x="41" y="73"/>
                    <a:pt x="42" y="73"/>
                  </a:cubicBezTo>
                  <a:cubicBezTo>
                    <a:pt x="51" y="73"/>
                    <a:pt x="32" y="46"/>
                    <a:pt x="34" y="46"/>
                  </a:cubicBezTo>
                  <a:lnTo>
                    <a:pt x="34" y="46"/>
                  </a:lnTo>
                  <a:cubicBezTo>
                    <a:pt x="34" y="46"/>
                    <a:pt x="35" y="46"/>
                    <a:pt x="36" y="48"/>
                  </a:cubicBezTo>
                  <a:cubicBezTo>
                    <a:pt x="24" y="24"/>
                    <a:pt x="24" y="24"/>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 name="Google Shape;450;p14"/>
          <p:cNvGrpSpPr/>
          <p:nvPr/>
        </p:nvGrpSpPr>
        <p:grpSpPr>
          <a:xfrm rot="1235705">
            <a:off x="4037573" y="6305808"/>
            <a:ext cx="1001075" cy="609627"/>
            <a:chOff x="5284275" y="2151275"/>
            <a:chExt cx="327450" cy="251075"/>
          </a:xfrm>
        </p:grpSpPr>
        <p:sp>
          <p:nvSpPr>
            <p:cNvPr id="451" name="Google Shape;451;p14"/>
            <p:cNvSpPr/>
            <p:nvPr/>
          </p:nvSpPr>
          <p:spPr>
            <a:xfrm>
              <a:off x="5472850" y="2346025"/>
              <a:ext cx="175" cy="250"/>
            </a:xfrm>
            <a:custGeom>
              <a:rect b="b" l="l" r="r" t="t"/>
              <a:pathLst>
                <a:path extrusionOk="0" h="10" w="7">
                  <a:moveTo>
                    <a:pt x="2" y="1"/>
                  </a:moveTo>
                  <a:cubicBezTo>
                    <a:pt x="0" y="1"/>
                    <a:pt x="0" y="4"/>
                    <a:pt x="6" y="10"/>
                  </a:cubicBezTo>
                  <a:cubicBezTo>
                    <a:pt x="6" y="4"/>
                    <a:pt x="3" y="1"/>
                    <a:pt x="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4"/>
            <p:cNvSpPr/>
            <p:nvPr/>
          </p:nvSpPr>
          <p:spPr>
            <a:xfrm>
              <a:off x="5472700" y="2333150"/>
              <a:ext cx="325" cy="625"/>
            </a:xfrm>
            <a:custGeom>
              <a:rect b="b" l="l" r="r" t="t"/>
              <a:pathLst>
                <a:path extrusionOk="0" h="25" w="13">
                  <a:moveTo>
                    <a:pt x="12" y="1"/>
                  </a:moveTo>
                  <a:cubicBezTo>
                    <a:pt x="12" y="1"/>
                    <a:pt x="12" y="1"/>
                    <a:pt x="0" y="13"/>
                  </a:cubicBezTo>
                  <a:lnTo>
                    <a:pt x="12" y="25"/>
                  </a:lnTo>
                  <a:cubicBezTo>
                    <a:pt x="12" y="13"/>
                    <a:pt x="12"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4"/>
            <p:cNvSpPr/>
            <p:nvPr/>
          </p:nvSpPr>
          <p:spPr>
            <a:xfrm>
              <a:off x="5467350" y="2352800"/>
              <a:ext cx="900" cy="150"/>
            </a:xfrm>
            <a:custGeom>
              <a:rect b="b" l="l" r="r" t="t"/>
              <a:pathLst>
                <a:path extrusionOk="0" h="6" w="36">
                  <a:moveTo>
                    <a:pt x="0" y="1"/>
                  </a:moveTo>
                  <a:cubicBezTo>
                    <a:pt x="8" y="1"/>
                    <a:pt x="16" y="6"/>
                    <a:pt x="24" y="6"/>
                  </a:cubicBezTo>
                  <a:cubicBezTo>
                    <a:pt x="28" y="6"/>
                    <a:pt x="32" y="4"/>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5405725" y="2295050"/>
              <a:ext cx="25" cy="625"/>
            </a:xfrm>
            <a:custGeom>
              <a:rect b="b" l="l" r="r" t="t"/>
              <a:pathLst>
                <a:path extrusionOk="0" h="25" w="1">
                  <a:moveTo>
                    <a:pt x="0" y="25"/>
                  </a:moveTo>
                  <a:cubicBezTo>
                    <a:pt x="0" y="13"/>
                    <a:pt x="0" y="13"/>
                    <a:pt x="0" y="1"/>
                  </a:cubicBezTo>
                  <a:cubicBezTo>
                    <a:pt x="0" y="1"/>
                    <a:pt x="0" y="1"/>
                    <a:pt x="0" y="1"/>
                  </a:cubicBezTo>
                  <a:lnTo>
                    <a:pt x="0" y="25"/>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5460800" y="2322150"/>
              <a:ext cx="600" cy="325"/>
            </a:xfrm>
            <a:custGeom>
              <a:rect b="b" l="l" r="r" t="t"/>
              <a:pathLst>
                <a:path extrusionOk="0" h="13" w="24">
                  <a:moveTo>
                    <a:pt x="0" y="0"/>
                  </a:moveTo>
                  <a:cubicBezTo>
                    <a:pt x="8" y="8"/>
                    <a:pt x="15" y="10"/>
                    <a:pt x="20" y="11"/>
                  </a:cubicBezTo>
                  <a:lnTo>
                    <a:pt x="20" y="11"/>
                  </a:lnTo>
                  <a:cubicBezTo>
                    <a:pt x="12" y="9"/>
                    <a:pt x="10" y="0"/>
                    <a:pt x="0" y="0"/>
                  </a:cubicBezTo>
                  <a:close/>
                  <a:moveTo>
                    <a:pt x="20" y="11"/>
                  </a:moveTo>
                  <a:cubicBezTo>
                    <a:pt x="21" y="12"/>
                    <a:pt x="22" y="12"/>
                    <a:pt x="24" y="12"/>
                  </a:cubicBezTo>
                  <a:cubicBezTo>
                    <a:pt x="24" y="12"/>
                    <a:pt x="22" y="12"/>
                    <a:pt x="20" y="1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5444425" y="2330775"/>
              <a:ext cx="625" cy="925"/>
            </a:xfrm>
            <a:custGeom>
              <a:rect b="b" l="l" r="r" t="t"/>
              <a:pathLst>
                <a:path extrusionOk="0" h="37" w="25">
                  <a:moveTo>
                    <a:pt x="12" y="0"/>
                  </a:moveTo>
                  <a:cubicBezTo>
                    <a:pt x="0" y="12"/>
                    <a:pt x="0" y="24"/>
                    <a:pt x="12" y="36"/>
                  </a:cubicBezTo>
                  <a:cubicBezTo>
                    <a:pt x="12" y="24"/>
                    <a:pt x="24" y="12"/>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5444425" y="2337625"/>
              <a:ext cx="325" cy="250"/>
            </a:xfrm>
            <a:custGeom>
              <a:rect b="b" l="l" r="r" t="t"/>
              <a:pathLst>
                <a:path extrusionOk="0" h="10" w="13">
                  <a:moveTo>
                    <a:pt x="0" y="0"/>
                  </a:moveTo>
                  <a:cubicBezTo>
                    <a:pt x="0" y="6"/>
                    <a:pt x="0" y="9"/>
                    <a:pt x="2" y="9"/>
                  </a:cubicBezTo>
                  <a:cubicBezTo>
                    <a:pt x="3" y="9"/>
                    <a:pt x="6" y="6"/>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5445300" y="2342375"/>
              <a:ext cx="25" cy="25"/>
            </a:xfrm>
            <a:custGeom>
              <a:rect b="b" l="l" r="r" t="t"/>
              <a:pathLst>
                <a:path extrusionOk="0" h="1" w="1">
                  <a:moveTo>
                    <a:pt x="1" y="1"/>
                  </a:moveTo>
                  <a:lnTo>
                    <a:pt x="1" y="1"/>
                  </a:lnTo>
                  <a:cubicBezTo>
                    <a:pt x="1" y="1"/>
                    <a:pt x="1"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5442325" y="2331675"/>
              <a:ext cx="3600" cy="3000"/>
            </a:xfrm>
            <a:custGeom>
              <a:rect b="b" l="l" r="r" t="t"/>
              <a:pathLst>
                <a:path extrusionOk="0" h="120" w="144">
                  <a:moveTo>
                    <a:pt x="96" y="0"/>
                  </a:moveTo>
                  <a:cubicBezTo>
                    <a:pt x="72" y="12"/>
                    <a:pt x="1" y="24"/>
                    <a:pt x="72" y="60"/>
                  </a:cubicBezTo>
                  <a:lnTo>
                    <a:pt x="84" y="48"/>
                  </a:lnTo>
                  <a:lnTo>
                    <a:pt x="84" y="48"/>
                  </a:lnTo>
                  <a:cubicBezTo>
                    <a:pt x="60" y="72"/>
                    <a:pt x="96" y="95"/>
                    <a:pt x="96" y="119"/>
                  </a:cubicBezTo>
                  <a:cubicBezTo>
                    <a:pt x="108" y="119"/>
                    <a:pt x="108" y="107"/>
                    <a:pt x="108" y="107"/>
                  </a:cubicBezTo>
                  <a:cubicBezTo>
                    <a:pt x="120" y="95"/>
                    <a:pt x="120" y="84"/>
                    <a:pt x="120" y="60"/>
                  </a:cubicBezTo>
                  <a:cubicBezTo>
                    <a:pt x="144" y="36"/>
                    <a:pt x="108" y="24"/>
                    <a:pt x="9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
            <p:cNvSpPr/>
            <p:nvPr/>
          </p:nvSpPr>
          <p:spPr>
            <a:xfrm>
              <a:off x="5457525" y="2348500"/>
              <a:ext cx="225" cy="150"/>
            </a:xfrm>
            <a:custGeom>
              <a:rect b="b" l="l" r="r" t="t"/>
              <a:pathLst>
                <a:path extrusionOk="0" h="6" w="9">
                  <a:moveTo>
                    <a:pt x="3" y="1"/>
                  </a:moveTo>
                  <a:cubicBezTo>
                    <a:pt x="1" y="1"/>
                    <a:pt x="0" y="2"/>
                    <a:pt x="0" y="6"/>
                  </a:cubicBezTo>
                  <a:cubicBezTo>
                    <a:pt x="8" y="6"/>
                    <a:pt x="5" y="1"/>
                    <a:pt x="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4"/>
            <p:cNvSpPr/>
            <p:nvPr/>
          </p:nvSpPr>
          <p:spPr>
            <a:xfrm>
              <a:off x="5321200" y="2315900"/>
              <a:ext cx="1575" cy="1500"/>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4"/>
            <p:cNvSpPr/>
            <p:nvPr/>
          </p:nvSpPr>
          <p:spPr>
            <a:xfrm>
              <a:off x="5399175" y="2292675"/>
              <a:ext cx="1500" cy="2700"/>
            </a:xfrm>
            <a:custGeom>
              <a:rect b="b" l="l" r="r" t="t"/>
              <a:pathLst>
                <a:path extrusionOk="0" h="108" w="60">
                  <a:moveTo>
                    <a:pt x="24" y="0"/>
                  </a:moveTo>
                  <a:cubicBezTo>
                    <a:pt x="0" y="24"/>
                    <a:pt x="48" y="72"/>
                    <a:pt x="0" y="108"/>
                  </a:cubicBezTo>
                  <a:lnTo>
                    <a:pt x="36" y="108"/>
                  </a:lnTo>
                  <a:cubicBezTo>
                    <a:pt x="12" y="84"/>
                    <a:pt x="36" y="60"/>
                    <a:pt x="48" y="24"/>
                  </a:cubicBezTo>
                  <a:lnTo>
                    <a:pt x="60" y="36"/>
                  </a:lnTo>
                  <a:cubicBezTo>
                    <a:pt x="48" y="12"/>
                    <a:pt x="48" y="0"/>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5400075" y="2295350"/>
              <a:ext cx="600" cy="625"/>
            </a:xfrm>
            <a:custGeom>
              <a:rect b="b" l="l" r="r" t="t"/>
              <a:pathLst>
                <a:path extrusionOk="0" h="25" w="24">
                  <a:moveTo>
                    <a:pt x="0" y="1"/>
                  </a:moveTo>
                  <a:lnTo>
                    <a:pt x="0" y="13"/>
                  </a:lnTo>
                  <a:cubicBezTo>
                    <a:pt x="0" y="13"/>
                    <a:pt x="0" y="13"/>
                    <a:pt x="12" y="24"/>
                  </a:cubicBezTo>
                  <a:lnTo>
                    <a:pt x="24" y="24"/>
                  </a:lnTo>
                  <a:cubicBezTo>
                    <a:pt x="24" y="13"/>
                    <a:pt x="12" y="13"/>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5334275" y="2310100"/>
              <a:ext cx="625" cy="150"/>
            </a:xfrm>
            <a:custGeom>
              <a:rect b="b" l="l" r="r" t="t"/>
              <a:pathLst>
                <a:path extrusionOk="0" h="6" w="25">
                  <a:moveTo>
                    <a:pt x="13" y="1"/>
                  </a:moveTo>
                  <a:cubicBezTo>
                    <a:pt x="6" y="1"/>
                    <a:pt x="1" y="6"/>
                    <a:pt x="1" y="6"/>
                  </a:cubicBezTo>
                  <a:lnTo>
                    <a:pt x="25" y="6"/>
                  </a:lnTo>
                  <a:cubicBezTo>
                    <a:pt x="21" y="2"/>
                    <a:pt x="17" y="1"/>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5471500" y="2311800"/>
              <a:ext cx="925" cy="250"/>
            </a:xfrm>
            <a:custGeom>
              <a:rect b="b" l="l" r="r" t="t"/>
              <a:pathLst>
                <a:path extrusionOk="0" h="10" w="37">
                  <a:moveTo>
                    <a:pt x="19" y="0"/>
                  </a:moveTo>
                  <a:cubicBezTo>
                    <a:pt x="13" y="0"/>
                    <a:pt x="7" y="3"/>
                    <a:pt x="1" y="9"/>
                  </a:cubicBezTo>
                  <a:lnTo>
                    <a:pt x="36" y="9"/>
                  </a:lnTo>
                  <a:cubicBezTo>
                    <a:pt x="30" y="3"/>
                    <a:pt x="25" y="0"/>
                    <a:pt x="19"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4"/>
            <p:cNvSpPr/>
            <p:nvPr/>
          </p:nvSpPr>
          <p:spPr>
            <a:xfrm>
              <a:off x="5410475" y="2294450"/>
              <a:ext cx="925" cy="25"/>
            </a:xfrm>
            <a:custGeom>
              <a:rect b="b" l="l" r="r" t="t"/>
              <a:pathLst>
                <a:path extrusionOk="0" h="1" w="37">
                  <a:moveTo>
                    <a:pt x="1" y="1"/>
                  </a:moveTo>
                  <a:cubicBezTo>
                    <a:pt x="13" y="1"/>
                    <a:pt x="13" y="1"/>
                    <a:pt x="25" y="1"/>
                  </a:cubicBezTo>
                  <a:cubicBezTo>
                    <a:pt x="25" y="1"/>
                    <a:pt x="25" y="1"/>
                    <a:pt x="37"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4"/>
            <p:cNvSpPr/>
            <p:nvPr/>
          </p:nvSpPr>
          <p:spPr>
            <a:xfrm>
              <a:off x="5378350" y="2308075"/>
              <a:ext cx="1500" cy="1075"/>
            </a:xfrm>
            <a:custGeom>
              <a:rect b="b" l="l" r="r" t="t"/>
              <a:pathLst>
                <a:path extrusionOk="0" h="43" w="60">
                  <a:moveTo>
                    <a:pt x="55" y="0"/>
                  </a:moveTo>
                  <a:cubicBezTo>
                    <a:pt x="49" y="0"/>
                    <a:pt x="39" y="17"/>
                    <a:pt x="22" y="17"/>
                  </a:cubicBezTo>
                  <a:cubicBezTo>
                    <a:pt x="19" y="17"/>
                    <a:pt x="15" y="17"/>
                    <a:pt x="12" y="15"/>
                  </a:cubicBezTo>
                  <a:lnTo>
                    <a:pt x="0" y="39"/>
                  </a:lnTo>
                  <a:cubicBezTo>
                    <a:pt x="5" y="42"/>
                    <a:pt x="9" y="43"/>
                    <a:pt x="13" y="43"/>
                  </a:cubicBezTo>
                  <a:cubicBezTo>
                    <a:pt x="29" y="43"/>
                    <a:pt x="41" y="27"/>
                    <a:pt x="60" y="27"/>
                  </a:cubicBezTo>
                  <a:cubicBezTo>
                    <a:pt x="60" y="7"/>
                    <a:pt x="58" y="0"/>
                    <a:pt x="5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5320900" y="2316775"/>
              <a:ext cx="325" cy="25"/>
            </a:xfrm>
            <a:custGeom>
              <a:rect b="b" l="l" r="r" t="t"/>
              <a:pathLst>
                <a:path extrusionOk="0" h="1" w="13">
                  <a:moveTo>
                    <a:pt x="0" y="1"/>
                  </a:moveTo>
                  <a:lnTo>
                    <a:pt x="0" y="1"/>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4"/>
            <p:cNvSpPr/>
            <p:nvPr/>
          </p:nvSpPr>
          <p:spPr>
            <a:xfrm>
              <a:off x="5403925" y="2295600"/>
              <a:ext cx="2725" cy="375"/>
            </a:xfrm>
            <a:custGeom>
              <a:rect b="b" l="l" r="r" t="t"/>
              <a:pathLst>
                <a:path extrusionOk="0" h="15" w="109">
                  <a:moveTo>
                    <a:pt x="19" y="1"/>
                  </a:moveTo>
                  <a:cubicBezTo>
                    <a:pt x="11" y="1"/>
                    <a:pt x="4" y="4"/>
                    <a:pt x="1" y="14"/>
                  </a:cubicBezTo>
                  <a:lnTo>
                    <a:pt x="108" y="14"/>
                  </a:lnTo>
                  <a:lnTo>
                    <a:pt x="72" y="3"/>
                  </a:lnTo>
                  <a:cubicBezTo>
                    <a:pt x="70" y="8"/>
                    <a:pt x="66" y="9"/>
                    <a:pt x="60" y="9"/>
                  </a:cubicBezTo>
                  <a:cubicBezTo>
                    <a:pt x="49" y="9"/>
                    <a:pt x="32" y="1"/>
                    <a:pt x="19"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4"/>
            <p:cNvSpPr/>
            <p:nvPr/>
          </p:nvSpPr>
          <p:spPr>
            <a:xfrm>
              <a:off x="5287850" y="2289400"/>
              <a:ext cx="198275" cy="72050"/>
            </a:xfrm>
            <a:custGeom>
              <a:rect b="b" l="l" r="r" t="t"/>
              <a:pathLst>
                <a:path extrusionOk="0" h="2882" w="7931">
                  <a:moveTo>
                    <a:pt x="2672" y="1078"/>
                  </a:moveTo>
                  <a:lnTo>
                    <a:pt x="2668" y="1084"/>
                  </a:lnTo>
                  <a:cubicBezTo>
                    <a:pt x="2674" y="1084"/>
                    <a:pt x="2673" y="1081"/>
                    <a:pt x="2672" y="1078"/>
                  </a:cubicBezTo>
                  <a:close/>
                  <a:moveTo>
                    <a:pt x="6597" y="1132"/>
                  </a:moveTo>
                  <a:cubicBezTo>
                    <a:pt x="6597" y="1132"/>
                    <a:pt x="6597" y="1132"/>
                    <a:pt x="6597" y="1132"/>
                  </a:cubicBezTo>
                  <a:cubicBezTo>
                    <a:pt x="6597" y="1132"/>
                    <a:pt x="6597" y="1132"/>
                    <a:pt x="6597" y="1132"/>
                  </a:cubicBezTo>
                  <a:close/>
                  <a:moveTo>
                    <a:pt x="2370" y="1108"/>
                  </a:moveTo>
                  <a:lnTo>
                    <a:pt x="2334" y="1155"/>
                  </a:lnTo>
                  <a:cubicBezTo>
                    <a:pt x="2358" y="1132"/>
                    <a:pt x="2370" y="1132"/>
                    <a:pt x="2394" y="1120"/>
                  </a:cubicBezTo>
                  <a:cubicBezTo>
                    <a:pt x="2388" y="1117"/>
                    <a:pt x="2385" y="1116"/>
                    <a:pt x="2382" y="1116"/>
                  </a:cubicBezTo>
                  <a:cubicBezTo>
                    <a:pt x="2378" y="1116"/>
                    <a:pt x="2377" y="1119"/>
                    <a:pt x="2376" y="1119"/>
                  </a:cubicBezTo>
                  <a:cubicBezTo>
                    <a:pt x="2375" y="1119"/>
                    <a:pt x="2374" y="1117"/>
                    <a:pt x="2370" y="1108"/>
                  </a:cubicBezTo>
                  <a:close/>
                  <a:moveTo>
                    <a:pt x="703" y="1596"/>
                  </a:moveTo>
                  <a:lnTo>
                    <a:pt x="703" y="1596"/>
                  </a:lnTo>
                  <a:cubicBezTo>
                    <a:pt x="703" y="1599"/>
                    <a:pt x="704" y="1601"/>
                    <a:pt x="705" y="1603"/>
                  </a:cubicBezTo>
                  <a:lnTo>
                    <a:pt x="705" y="1603"/>
                  </a:lnTo>
                  <a:cubicBezTo>
                    <a:pt x="704" y="1601"/>
                    <a:pt x="704" y="1598"/>
                    <a:pt x="703" y="1596"/>
                  </a:cubicBezTo>
                  <a:close/>
                  <a:moveTo>
                    <a:pt x="6585" y="2072"/>
                  </a:moveTo>
                  <a:cubicBezTo>
                    <a:pt x="6585" y="2072"/>
                    <a:pt x="6585" y="2072"/>
                    <a:pt x="6585" y="2072"/>
                  </a:cubicBezTo>
                  <a:lnTo>
                    <a:pt x="6585" y="2072"/>
                  </a:lnTo>
                  <a:close/>
                  <a:moveTo>
                    <a:pt x="7084" y="2535"/>
                  </a:moveTo>
                  <a:lnTo>
                    <a:pt x="7084" y="2535"/>
                  </a:lnTo>
                  <a:cubicBezTo>
                    <a:pt x="7084" y="2536"/>
                    <a:pt x="7084" y="2536"/>
                    <a:pt x="7084" y="2537"/>
                  </a:cubicBezTo>
                  <a:lnTo>
                    <a:pt x="7084" y="2537"/>
                  </a:lnTo>
                  <a:cubicBezTo>
                    <a:pt x="7084" y="2537"/>
                    <a:pt x="7084" y="2537"/>
                    <a:pt x="7085" y="2537"/>
                  </a:cubicBezTo>
                  <a:lnTo>
                    <a:pt x="7084" y="2535"/>
                  </a:lnTo>
                  <a:close/>
                  <a:moveTo>
                    <a:pt x="7001" y="2537"/>
                  </a:moveTo>
                  <a:lnTo>
                    <a:pt x="7001" y="2548"/>
                  </a:lnTo>
                  <a:lnTo>
                    <a:pt x="7013" y="2548"/>
                  </a:lnTo>
                  <a:cubicBezTo>
                    <a:pt x="7013" y="2548"/>
                    <a:pt x="7013" y="2548"/>
                    <a:pt x="7001" y="2537"/>
                  </a:cubicBezTo>
                  <a:close/>
                  <a:moveTo>
                    <a:pt x="6537" y="1084"/>
                  </a:moveTo>
                  <a:cubicBezTo>
                    <a:pt x="6549" y="1084"/>
                    <a:pt x="6573" y="1096"/>
                    <a:pt x="6585" y="1108"/>
                  </a:cubicBezTo>
                  <a:cubicBezTo>
                    <a:pt x="6585" y="1120"/>
                    <a:pt x="6597" y="1132"/>
                    <a:pt x="6597" y="1132"/>
                  </a:cubicBezTo>
                  <a:cubicBezTo>
                    <a:pt x="6597" y="1132"/>
                    <a:pt x="6597" y="1120"/>
                    <a:pt x="6597" y="1108"/>
                  </a:cubicBezTo>
                  <a:cubicBezTo>
                    <a:pt x="6609" y="1120"/>
                    <a:pt x="6620" y="1132"/>
                    <a:pt x="6632" y="1132"/>
                  </a:cubicBezTo>
                  <a:cubicBezTo>
                    <a:pt x="6620" y="1155"/>
                    <a:pt x="6609" y="1167"/>
                    <a:pt x="6609" y="1203"/>
                  </a:cubicBezTo>
                  <a:lnTo>
                    <a:pt x="6656" y="1167"/>
                  </a:lnTo>
                  <a:lnTo>
                    <a:pt x="6656" y="1179"/>
                  </a:lnTo>
                  <a:lnTo>
                    <a:pt x="6692" y="1167"/>
                  </a:lnTo>
                  <a:cubicBezTo>
                    <a:pt x="6751" y="1203"/>
                    <a:pt x="6811" y="1239"/>
                    <a:pt x="6870" y="1286"/>
                  </a:cubicBezTo>
                  <a:cubicBezTo>
                    <a:pt x="6875" y="1287"/>
                    <a:pt x="6879" y="1288"/>
                    <a:pt x="6882" y="1288"/>
                  </a:cubicBezTo>
                  <a:cubicBezTo>
                    <a:pt x="6915" y="1288"/>
                    <a:pt x="6921" y="1249"/>
                    <a:pt x="6954" y="1249"/>
                  </a:cubicBezTo>
                  <a:cubicBezTo>
                    <a:pt x="6957" y="1249"/>
                    <a:pt x="6961" y="1250"/>
                    <a:pt x="6966" y="1251"/>
                  </a:cubicBezTo>
                  <a:cubicBezTo>
                    <a:pt x="6978" y="1263"/>
                    <a:pt x="7013" y="1274"/>
                    <a:pt x="6990" y="1298"/>
                  </a:cubicBezTo>
                  <a:cubicBezTo>
                    <a:pt x="6986" y="1297"/>
                    <a:pt x="6983" y="1296"/>
                    <a:pt x="6980" y="1296"/>
                  </a:cubicBezTo>
                  <a:cubicBezTo>
                    <a:pt x="6962" y="1296"/>
                    <a:pt x="6952" y="1322"/>
                    <a:pt x="6942" y="1322"/>
                  </a:cubicBezTo>
                  <a:cubicBezTo>
                    <a:pt x="6990" y="1358"/>
                    <a:pt x="7013" y="1417"/>
                    <a:pt x="7073" y="1429"/>
                  </a:cubicBezTo>
                  <a:lnTo>
                    <a:pt x="7073" y="1370"/>
                  </a:lnTo>
                  <a:cubicBezTo>
                    <a:pt x="7085" y="1382"/>
                    <a:pt x="7109" y="1405"/>
                    <a:pt x="7120" y="1417"/>
                  </a:cubicBezTo>
                  <a:cubicBezTo>
                    <a:pt x="7097" y="1429"/>
                    <a:pt x="7085" y="1465"/>
                    <a:pt x="7073" y="1465"/>
                  </a:cubicBezTo>
                  <a:cubicBezTo>
                    <a:pt x="7204" y="1465"/>
                    <a:pt x="7097" y="1536"/>
                    <a:pt x="7168" y="1572"/>
                  </a:cubicBezTo>
                  <a:cubicBezTo>
                    <a:pt x="7186" y="1563"/>
                    <a:pt x="7207" y="1559"/>
                    <a:pt x="7229" y="1559"/>
                  </a:cubicBezTo>
                  <a:cubicBezTo>
                    <a:pt x="7292" y="1559"/>
                    <a:pt x="7365" y="1590"/>
                    <a:pt x="7418" y="1608"/>
                  </a:cubicBezTo>
                  <a:cubicBezTo>
                    <a:pt x="7430" y="1632"/>
                    <a:pt x="7430" y="1644"/>
                    <a:pt x="7418" y="1655"/>
                  </a:cubicBezTo>
                  <a:cubicBezTo>
                    <a:pt x="7415" y="1642"/>
                    <a:pt x="7410" y="1638"/>
                    <a:pt x="7404" y="1638"/>
                  </a:cubicBezTo>
                  <a:cubicBezTo>
                    <a:pt x="7394" y="1638"/>
                    <a:pt x="7381" y="1649"/>
                    <a:pt x="7368" y="1649"/>
                  </a:cubicBezTo>
                  <a:cubicBezTo>
                    <a:pt x="7361" y="1649"/>
                    <a:pt x="7353" y="1645"/>
                    <a:pt x="7347" y="1632"/>
                  </a:cubicBezTo>
                  <a:lnTo>
                    <a:pt x="7347" y="1632"/>
                  </a:lnTo>
                  <a:cubicBezTo>
                    <a:pt x="7359" y="1679"/>
                    <a:pt x="7406" y="1703"/>
                    <a:pt x="7406" y="1751"/>
                  </a:cubicBezTo>
                  <a:cubicBezTo>
                    <a:pt x="7413" y="1737"/>
                    <a:pt x="7424" y="1731"/>
                    <a:pt x="7437" y="1731"/>
                  </a:cubicBezTo>
                  <a:cubicBezTo>
                    <a:pt x="7446" y="1731"/>
                    <a:pt x="7456" y="1734"/>
                    <a:pt x="7466" y="1739"/>
                  </a:cubicBezTo>
                  <a:cubicBezTo>
                    <a:pt x="7466" y="1763"/>
                    <a:pt x="7430" y="1786"/>
                    <a:pt x="7430" y="1810"/>
                  </a:cubicBezTo>
                  <a:cubicBezTo>
                    <a:pt x="7418" y="1798"/>
                    <a:pt x="7406" y="1798"/>
                    <a:pt x="7394" y="1786"/>
                  </a:cubicBezTo>
                  <a:lnTo>
                    <a:pt x="7394" y="1786"/>
                  </a:lnTo>
                  <a:cubicBezTo>
                    <a:pt x="7382" y="1822"/>
                    <a:pt x="7418" y="1822"/>
                    <a:pt x="7430" y="1834"/>
                  </a:cubicBezTo>
                  <a:cubicBezTo>
                    <a:pt x="7406" y="1858"/>
                    <a:pt x="7406" y="1882"/>
                    <a:pt x="7371" y="1882"/>
                  </a:cubicBezTo>
                  <a:cubicBezTo>
                    <a:pt x="7418" y="1905"/>
                    <a:pt x="7394" y="1929"/>
                    <a:pt x="7418" y="1965"/>
                  </a:cubicBezTo>
                  <a:cubicBezTo>
                    <a:pt x="7430" y="1949"/>
                    <a:pt x="7439" y="1944"/>
                    <a:pt x="7447" y="1944"/>
                  </a:cubicBezTo>
                  <a:cubicBezTo>
                    <a:pt x="7463" y="1944"/>
                    <a:pt x="7474" y="1965"/>
                    <a:pt x="7490" y="1965"/>
                  </a:cubicBezTo>
                  <a:cubicBezTo>
                    <a:pt x="7478" y="1953"/>
                    <a:pt x="7478" y="1929"/>
                    <a:pt x="7466" y="1917"/>
                  </a:cubicBezTo>
                  <a:cubicBezTo>
                    <a:pt x="7462" y="1937"/>
                    <a:pt x="7461" y="1944"/>
                    <a:pt x="7459" y="1944"/>
                  </a:cubicBezTo>
                  <a:cubicBezTo>
                    <a:pt x="7455" y="1944"/>
                    <a:pt x="7450" y="1904"/>
                    <a:pt x="7416" y="1904"/>
                  </a:cubicBezTo>
                  <a:cubicBezTo>
                    <a:pt x="7413" y="1904"/>
                    <a:pt x="7410" y="1905"/>
                    <a:pt x="7406" y="1905"/>
                  </a:cubicBezTo>
                  <a:cubicBezTo>
                    <a:pt x="7411" y="1898"/>
                    <a:pt x="7419" y="1895"/>
                    <a:pt x="7427" y="1895"/>
                  </a:cubicBezTo>
                  <a:cubicBezTo>
                    <a:pt x="7447" y="1895"/>
                    <a:pt x="7472" y="1911"/>
                    <a:pt x="7484" y="1911"/>
                  </a:cubicBezTo>
                  <a:cubicBezTo>
                    <a:pt x="7490" y="1911"/>
                    <a:pt x="7493" y="1906"/>
                    <a:pt x="7490" y="1894"/>
                  </a:cubicBezTo>
                  <a:lnTo>
                    <a:pt x="7490" y="1894"/>
                  </a:lnTo>
                  <a:cubicBezTo>
                    <a:pt x="7525" y="1953"/>
                    <a:pt x="7501" y="1965"/>
                    <a:pt x="7537" y="2036"/>
                  </a:cubicBezTo>
                  <a:cubicBezTo>
                    <a:pt x="7537" y="2022"/>
                    <a:pt x="7541" y="2017"/>
                    <a:pt x="7546" y="2017"/>
                  </a:cubicBezTo>
                  <a:cubicBezTo>
                    <a:pt x="7555" y="2017"/>
                    <a:pt x="7569" y="2030"/>
                    <a:pt x="7583" y="2030"/>
                  </a:cubicBezTo>
                  <a:cubicBezTo>
                    <a:pt x="7588" y="2030"/>
                    <a:pt x="7592" y="2029"/>
                    <a:pt x="7597" y="2025"/>
                  </a:cubicBezTo>
                  <a:lnTo>
                    <a:pt x="7597" y="2025"/>
                  </a:lnTo>
                  <a:cubicBezTo>
                    <a:pt x="7592" y="2049"/>
                    <a:pt x="7587" y="2055"/>
                    <a:pt x="7581" y="2055"/>
                  </a:cubicBezTo>
                  <a:cubicBezTo>
                    <a:pt x="7573" y="2055"/>
                    <a:pt x="7563" y="2046"/>
                    <a:pt x="7549" y="2046"/>
                  </a:cubicBezTo>
                  <a:cubicBezTo>
                    <a:pt x="7545" y="2046"/>
                    <a:pt x="7541" y="2047"/>
                    <a:pt x="7537" y="2048"/>
                  </a:cubicBezTo>
                  <a:cubicBezTo>
                    <a:pt x="7537" y="2084"/>
                    <a:pt x="7501" y="2084"/>
                    <a:pt x="7537" y="2120"/>
                  </a:cubicBezTo>
                  <a:cubicBezTo>
                    <a:pt x="7527" y="2134"/>
                    <a:pt x="7519" y="2139"/>
                    <a:pt x="7513" y="2139"/>
                  </a:cubicBezTo>
                  <a:cubicBezTo>
                    <a:pt x="7500" y="2139"/>
                    <a:pt x="7493" y="2118"/>
                    <a:pt x="7475" y="2118"/>
                  </a:cubicBezTo>
                  <a:cubicBezTo>
                    <a:pt x="7472" y="2118"/>
                    <a:pt x="7469" y="2119"/>
                    <a:pt x="7466" y="2120"/>
                  </a:cubicBezTo>
                  <a:cubicBezTo>
                    <a:pt x="7443" y="2109"/>
                    <a:pt x="7528" y="2012"/>
                    <a:pt x="7435" y="2012"/>
                  </a:cubicBezTo>
                  <a:cubicBezTo>
                    <a:pt x="7430" y="2012"/>
                    <a:pt x="7424" y="2012"/>
                    <a:pt x="7418" y="2013"/>
                  </a:cubicBezTo>
                  <a:cubicBezTo>
                    <a:pt x="7418" y="1989"/>
                    <a:pt x="7371" y="1965"/>
                    <a:pt x="7371" y="1941"/>
                  </a:cubicBezTo>
                  <a:cubicBezTo>
                    <a:pt x="7359" y="1965"/>
                    <a:pt x="7323" y="1989"/>
                    <a:pt x="7347" y="2025"/>
                  </a:cubicBezTo>
                  <a:lnTo>
                    <a:pt x="7406" y="2025"/>
                  </a:lnTo>
                  <a:cubicBezTo>
                    <a:pt x="7406" y="2048"/>
                    <a:pt x="7454" y="2072"/>
                    <a:pt x="7442" y="2084"/>
                  </a:cubicBezTo>
                  <a:cubicBezTo>
                    <a:pt x="7439" y="2081"/>
                    <a:pt x="7434" y="2079"/>
                    <a:pt x="7428" y="2079"/>
                  </a:cubicBezTo>
                  <a:cubicBezTo>
                    <a:pt x="7413" y="2079"/>
                    <a:pt x="7394" y="2090"/>
                    <a:pt x="7394" y="2108"/>
                  </a:cubicBezTo>
                  <a:cubicBezTo>
                    <a:pt x="7406" y="2096"/>
                    <a:pt x="7406" y="2096"/>
                    <a:pt x="7418" y="2096"/>
                  </a:cubicBezTo>
                  <a:cubicBezTo>
                    <a:pt x="7418" y="2132"/>
                    <a:pt x="7454" y="2156"/>
                    <a:pt x="7454" y="2203"/>
                  </a:cubicBezTo>
                  <a:cubicBezTo>
                    <a:pt x="7478" y="2167"/>
                    <a:pt x="7501" y="2167"/>
                    <a:pt x="7537" y="2132"/>
                  </a:cubicBezTo>
                  <a:cubicBezTo>
                    <a:pt x="7585" y="2156"/>
                    <a:pt x="7537" y="2167"/>
                    <a:pt x="7537" y="2191"/>
                  </a:cubicBezTo>
                  <a:cubicBezTo>
                    <a:pt x="7525" y="2179"/>
                    <a:pt x="7537" y="2179"/>
                    <a:pt x="7525" y="2179"/>
                  </a:cubicBezTo>
                  <a:cubicBezTo>
                    <a:pt x="7525" y="2191"/>
                    <a:pt x="7525" y="2203"/>
                    <a:pt x="7537" y="2215"/>
                  </a:cubicBezTo>
                  <a:cubicBezTo>
                    <a:pt x="7525" y="2227"/>
                    <a:pt x="7515" y="2232"/>
                    <a:pt x="7506" y="2232"/>
                  </a:cubicBezTo>
                  <a:cubicBezTo>
                    <a:pt x="7486" y="2232"/>
                    <a:pt x="7472" y="2210"/>
                    <a:pt x="7449" y="2210"/>
                  </a:cubicBezTo>
                  <a:cubicBezTo>
                    <a:pt x="7444" y="2210"/>
                    <a:pt x="7437" y="2211"/>
                    <a:pt x="7430" y="2215"/>
                  </a:cubicBezTo>
                  <a:cubicBezTo>
                    <a:pt x="7394" y="2227"/>
                    <a:pt x="7442" y="2263"/>
                    <a:pt x="7406" y="2275"/>
                  </a:cubicBezTo>
                  <a:lnTo>
                    <a:pt x="7418" y="2275"/>
                  </a:lnTo>
                  <a:lnTo>
                    <a:pt x="7418" y="2286"/>
                  </a:lnTo>
                  <a:cubicBezTo>
                    <a:pt x="7406" y="2310"/>
                    <a:pt x="7394" y="2322"/>
                    <a:pt x="7406" y="2358"/>
                  </a:cubicBezTo>
                  <a:cubicBezTo>
                    <a:pt x="7404" y="2356"/>
                    <a:pt x="7403" y="2355"/>
                    <a:pt x="7402" y="2355"/>
                  </a:cubicBezTo>
                  <a:lnTo>
                    <a:pt x="7402" y="2355"/>
                  </a:lnTo>
                  <a:cubicBezTo>
                    <a:pt x="7398" y="2355"/>
                    <a:pt x="7406" y="2374"/>
                    <a:pt x="7406" y="2394"/>
                  </a:cubicBezTo>
                  <a:cubicBezTo>
                    <a:pt x="7406" y="2404"/>
                    <a:pt x="7406" y="2447"/>
                    <a:pt x="7371" y="2447"/>
                  </a:cubicBezTo>
                  <a:cubicBezTo>
                    <a:pt x="7365" y="2447"/>
                    <a:pt x="7356" y="2445"/>
                    <a:pt x="7347" y="2441"/>
                  </a:cubicBezTo>
                  <a:cubicBezTo>
                    <a:pt x="7337" y="2446"/>
                    <a:pt x="7325" y="2449"/>
                    <a:pt x="7314" y="2449"/>
                  </a:cubicBezTo>
                  <a:cubicBezTo>
                    <a:pt x="7299" y="2449"/>
                    <a:pt x="7287" y="2443"/>
                    <a:pt x="7287" y="2429"/>
                  </a:cubicBezTo>
                  <a:cubicBezTo>
                    <a:pt x="7275" y="2441"/>
                    <a:pt x="7251" y="2441"/>
                    <a:pt x="7240" y="2441"/>
                  </a:cubicBezTo>
                  <a:lnTo>
                    <a:pt x="7228" y="2394"/>
                  </a:lnTo>
                  <a:cubicBezTo>
                    <a:pt x="7192" y="2417"/>
                    <a:pt x="7204" y="2453"/>
                    <a:pt x="7192" y="2501"/>
                  </a:cubicBezTo>
                  <a:cubicBezTo>
                    <a:pt x="7181" y="2493"/>
                    <a:pt x="7169" y="2491"/>
                    <a:pt x="7156" y="2491"/>
                  </a:cubicBezTo>
                  <a:cubicBezTo>
                    <a:pt x="7129" y="2491"/>
                    <a:pt x="7101" y="2504"/>
                    <a:pt x="7085" y="2513"/>
                  </a:cubicBezTo>
                  <a:lnTo>
                    <a:pt x="7061" y="2513"/>
                  </a:lnTo>
                  <a:lnTo>
                    <a:pt x="7084" y="2535"/>
                  </a:lnTo>
                  <a:lnTo>
                    <a:pt x="7084" y="2535"/>
                  </a:lnTo>
                  <a:cubicBezTo>
                    <a:pt x="7084" y="2531"/>
                    <a:pt x="7085" y="2527"/>
                    <a:pt x="7085" y="2525"/>
                  </a:cubicBezTo>
                  <a:lnTo>
                    <a:pt x="7085" y="2525"/>
                  </a:lnTo>
                  <a:cubicBezTo>
                    <a:pt x="7103" y="2531"/>
                    <a:pt x="7118" y="2531"/>
                    <a:pt x="7132" y="2531"/>
                  </a:cubicBezTo>
                  <a:cubicBezTo>
                    <a:pt x="7147" y="2531"/>
                    <a:pt x="7162" y="2531"/>
                    <a:pt x="7180" y="2537"/>
                  </a:cubicBezTo>
                  <a:cubicBezTo>
                    <a:pt x="7180" y="2525"/>
                    <a:pt x="7168" y="2513"/>
                    <a:pt x="7168" y="2501"/>
                  </a:cubicBezTo>
                  <a:lnTo>
                    <a:pt x="7168" y="2501"/>
                  </a:lnTo>
                  <a:cubicBezTo>
                    <a:pt x="7180" y="2501"/>
                    <a:pt x="7204" y="2513"/>
                    <a:pt x="7216" y="2537"/>
                  </a:cubicBezTo>
                  <a:cubicBezTo>
                    <a:pt x="7216" y="2560"/>
                    <a:pt x="7180" y="2560"/>
                    <a:pt x="7156" y="2560"/>
                  </a:cubicBezTo>
                  <a:cubicBezTo>
                    <a:pt x="7131" y="2552"/>
                    <a:pt x="7118" y="2543"/>
                    <a:pt x="7116" y="2543"/>
                  </a:cubicBezTo>
                  <a:lnTo>
                    <a:pt x="7116" y="2543"/>
                  </a:lnTo>
                  <a:cubicBezTo>
                    <a:pt x="7116" y="2543"/>
                    <a:pt x="7117" y="2545"/>
                    <a:pt x="7120" y="2548"/>
                  </a:cubicBezTo>
                  <a:cubicBezTo>
                    <a:pt x="7109" y="2554"/>
                    <a:pt x="7101" y="2556"/>
                    <a:pt x="7095" y="2556"/>
                  </a:cubicBezTo>
                  <a:cubicBezTo>
                    <a:pt x="7084" y="2556"/>
                    <a:pt x="7083" y="2546"/>
                    <a:pt x="7084" y="2537"/>
                  </a:cubicBezTo>
                  <a:lnTo>
                    <a:pt x="7084" y="2537"/>
                  </a:lnTo>
                  <a:cubicBezTo>
                    <a:pt x="7047" y="2537"/>
                    <a:pt x="7039" y="2552"/>
                    <a:pt x="7025" y="2552"/>
                  </a:cubicBezTo>
                  <a:cubicBezTo>
                    <a:pt x="7022" y="2552"/>
                    <a:pt x="7018" y="2551"/>
                    <a:pt x="7013" y="2548"/>
                  </a:cubicBezTo>
                  <a:lnTo>
                    <a:pt x="7013" y="2548"/>
                  </a:lnTo>
                  <a:cubicBezTo>
                    <a:pt x="7019" y="2554"/>
                    <a:pt x="7022" y="2557"/>
                    <a:pt x="7021" y="2557"/>
                  </a:cubicBezTo>
                  <a:cubicBezTo>
                    <a:pt x="7019" y="2557"/>
                    <a:pt x="7013" y="2554"/>
                    <a:pt x="7001" y="2548"/>
                  </a:cubicBezTo>
                  <a:cubicBezTo>
                    <a:pt x="7001" y="2548"/>
                    <a:pt x="7001" y="2548"/>
                    <a:pt x="6990" y="2537"/>
                  </a:cubicBezTo>
                  <a:lnTo>
                    <a:pt x="7001" y="2537"/>
                  </a:lnTo>
                  <a:lnTo>
                    <a:pt x="7001" y="2525"/>
                  </a:lnTo>
                  <a:cubicBezTo>
                    <a:pt x="6998" y="2510"/>
                    <a:pt x="6992" y="2506"/>
                    <a:pt x="6985" y="2506"/>
                  </a:cubicBezTo>
                  <a:cubicBezTo>
                    <a:pt x="6972" y="2506"/>
                    <a:pt x="6955" y="2519"/>
                    <a:pt x="6937" y="2519"/>
                  </a:cubicBezTo>
                  <a:cubicBezTo>
                    <a:pt x="6931" y="2519"/>
                    <a:pt x="6924" y="2517"/>
                    <a:pt x="6918" y="2513"/>
                  </a:cubicBezTo>
                  <a:lnTo>
                    <a:pt x="6930" y="2513"/>
                  </a:lnTo>
                  <a:cubicBezTo>
                    <a:pt x="6920" y="2493"/>
                    <a:pt x="6926" y="2443"/>
                    <a:pt x="6916" y="2443"/>
                  </a:cubicBezTo>
                  <a:cubicBezTo>
                    <a:pt x="6914" y="2443"/>
                    <a:pt x="6911" y="2446"/>
                    <a:pt x="6906" y="2453"/>
                  </a:cubicBezTo>
                  <a:cubicBezTo>
                    <a:pt x="6906" y="2449"/>
                    <a:pt x="6905" y="2448"/>
                    <a:pt x="6903" y="2448"/>
                  </a:cubicBezTo>
                  <a:cubicBezTo>
                    <a:pt x="6898" y="2448"/>
                    <a:pt x="6890" y="2453"/>
                    <a:pt x="6882" y="2453"/>
                  </a:cubicBezTo>
                  <a:cubicBezTo>
                    <a:pt x="6875" y="2460"/>
                    <a:pt x="6864" y="2463"/>
                    <a:pt x="6858" y="2464"/>
                  </a:cubicBezTo>
                  <a:lnTo>
                    <a:pt x="6858" y="2464"/>
                  </a:lnTo>
                  <a:cubicBezTo>
                    <a:pt x="6846" y="2441"/>
                    <a:pt x="6823" y="2441"/>
                    <a:pt x="6811" y="2417"/>
                  </a:cubicBezTo>
                  <a:cubicBezTo>
                    <a:pt x="6811" y="2417"/>
                    <a:pt x="6799" y="2406"/>
                    <a:pt x="6787" y="2406"/>
                  </a:cubicBezTo>
                  <a:cubicBezTo>
                    <a:pt x="6763" y="2406"/>
                    <a:pt x="6751" y="2406"/>
                    <a:pt x="6787" y="2394"/>
                  </a:cubicBezTo>
                  <a:lnTo>
                    <a:pt x="6787" y="2382"/>
                  </a:lnTo>
                  <a:cubicBezTo>
                    <a:pt x="6775" y="2382"/>
                    <a:pt x="6787" y="2370"/>
                    <a:pt x="6787" y="2370"/>
                  </a:cubicBezTo>
                  <a:cubicBezTo>
                    <a:pt x="6787" y="2275"/>
                    <a:pt x="6692" y="2310"/>
                    <a:pt x="6704" y="2227"/>
                  </a:cubicBezTo>
                  <a:cubicBezTo>
                    <a:pt x="6668" y="2227"/>
                    <a:pt x="6668" y="2263"/>
                    <a:pt x="6656" y="2275"/>
                  </a:cubicBezTo>
                  <a:cubicBezTo>
                    <a:pt x="6632" y="2275"/>
                    <a:pt x="6585" y="2251"/>
                    <a:pt x="6561" y="2239"/>
                  </a:cubicBezTo>
                  <a:cubicBezTo>
                    <a:pt x="6573" y="2191"/>
                    <a:pt x="6573" y="2084"/>
                    <a:pt x="6644" y="2072"/>
                  </a:cubicBezTo>
                  <a:cubicBezTo>
                    <a:pt x="6641" y="2061"/>
                    <a:pt x="6638" y="2057"/>
                    <a:pt x="6634" y="2057"/>
                  </a:cubicBezTo>
                  <a:cubicBezTo>
                    <a:pt x="6624" y="2057"/>
                    <a:pt x="6609" y="2088"/>
                    <a:pt x="6594" y="2088"/>
                  </a:cubicBezTo>
                  <a:cubicBezTo>
                    <a:pt x="6591" y="2088"/>
                    <a:pt x="6588" y="2087"/>
                    <a:pt x="6585" y="2084"/>
                  </a:cubicBezTo>
                  <a:lnTo>
                    <a:pt x="6585" y="2072"/>
                  </a:lnTo>
                  <a:cubicBezTo>
                    <a:pt x="6585" y="2096"/>
                    <a:pt x="6573" y="2120"/>
                    <a:pt x="6549" y="2144"/>
                  </a:cubicBezTo>
                  <a:cubicBezTo>
                    <a:pt x="6545" y="2147"/>
                    <a:pt x="6541" y="2149"/>
                    <a:pt x="6537" y="2149"/>
                  </a:cubicBezTo>
                  <a:cubicBezTo>
                    <a:pt x="6514" y="2149"/>
                    <a:pt x="6489" y="2106"/>
                    <a:pt x="6489" y="2096"/>
                  </a:cubicBezTo>
                  <a:lnTo>
                    <a:pt x="6549" y="2084"/>
                  </a:lnTo>
                  <a:cubicBezTo>
                    <a:pt x="6513" y="2036"/>
                    <a:pt x="6442" y="2072"/>
                    <a:pt x="6382" y="2036"/>
                  </a:cubicBezTo>
                  <a:cubicBezTo>
                    <a:pt x="6394" y="1989"/>
                    <a:pt x="6442" y="2001"/>
                    <a:pt x="6478" y="1989"/>
                  </a:cubicBezTo>
                  <a:lnTo>
                    <a:pt x="6466" y="1941"/>
                  </a:lnTo>
                  <a:lnTo>
                    <a:pt x="6501" y="1941"/>
                  </a:lnTo>
                  <a:cubicBezTo>
                    <a:pt x="6489" y="1905"/>
                    <a:pt x="6454" y="1905"/>
                    <a:pt x="6466" y="1858"/>
                  </a:cubicBezTo>
                  <a:lnTo>
                    <a:pt x="6466" y="1858"/>
                  </a:lnTo>
                  <a:cubicBezTo>
                    <a:pt x="6470" y="1861"/>
                    <a:pt x="6473" y="1862"/>
                    <a:pt x="6477" y="1862"/>
                  </a:cubicBezTo>
                  <a:cubicBezTo>
                    <a:pt x="6496" y="1862"/>
                    <a:pt x="6503" y="1820"/>
                    <a:pt x="6525" y="1820"/>
                  </a:cubicBezTo>
                  <a:cubicBezTo>
                    <a:pt x="6531" y="1820"/>
                    <a:pt x="6539" y="1824"/>
                    <a:pt x="6549" y="1834"/>
                  </a:cubicBezTo>
                  <a:cubicBezTo>
                    <a:pt x="6561" y="1810"/>
                    <a:pt x="6489" y="1798"/>
                    <a:pt x="6537" y="1786"/>
                  </a:cubicBezTo>
                  <a:cubicBezTo>
                    <a:pt x="6532" y="1785"/>
                    <a:pt x="6528" y="1784"/>
                    <a:pt x="6525" y="1784"/>
                  </a:cubicBezTo>
                  <a:cubicBezTo>
                    <a:pt x="6504" y="1784"/>
                    <a:pt x="6512" y="1812"/>
                    <a:pt x="6501" y="1822"/>
                  </a:cubicBezTo>
                  <a:cubicBezTo>
                    <a:pt x="6498" y="1823"/>
                    <a:pt x="6495" y="1823"/>
                    <a:pt x="6492" y="1823"/>
                  </a:cubicBezTo>
                  <a:cubicBezTo>
                    <a:pt x="6457" y="1823"/>
                    <a:pt x="6477" y="1761"/>
                    <a:pt x="6466" y="1739"/>
                  </a:cubicBezTo>
                  <a:cubicBezTo>
                    <a:pt x="6478" y="1739"/>
                    <a:pt x="6486" y="1742"/>
                    <a:pt x="6494" y="1742"/>
                  </a:cubicBezTo>
                  <a:cubicBezTo>
                    <a:pt x="6501" y="1742"/>
                    <a:pt x="6507" y="1739"/>
                    <a:pt x="6513" y="1727"/>
                  </a:cubicBezTo>
                  <a:cubicBezTo>
                    <a:pt x="6501" y="1715"/>
                    <a:pt x="6478" y="1691"/>
                    <a:pt x="6513" y="1667"/>
                  </a:cubicBezTo>
                  <a:cubicBezTo>
                    <a:pt x="6478" y="1667"/>
                    <a:pt x="6513" y="1632"/>
                    <a:pt x="6513" y="1608"/>
                  </a:cubicBezTo>
                  <a:lnTo>
                    <a:pt x="6513" y="1608"/>
                  </a:lnTo>
                  <a:cubicBezTo>
                    <a:pt x="6504" y="1626"/>
                    <a:pt x="6488" y="1651"/>
                    <a:pt x="6465" y="1651"/>
                  </a:cubicBezTo>
                  <a:cubicBezTo>
                    <a:pt x="6458" y="1651"/>
                    <a:pt x="6450" y="1649"/>
                    <a:pt x="6442" y="1644"/>
                  </a:cubicBezTo>
                  <a:cubicBezTo>
                    <a:pt x="6430" y="1620"/>
                    <a:pt x="6430" y="1608"/>
                    <a:pt x="6442" y="1560"/>
                  </a:cubicBezTo>
                  <a:lnTo>
                    <a:pt x="6442" y="1560"/>
                  </a:lnTo>
                  <a:lnTo>
                    <a:pt x="6418" y="1596"/>
                  </a:lnTo>
                  <a:cubicBezTo>
                    <a:pt x="6382" y="1548"/>
                    <a:pt x="6466" y="1536"/>
                    <a:pt x="6466" y="1489"/>
                  </a:cubicBezTo>
                  <a:cubicBezTo>
                    <a:pt x="6478" y="1513"/>
                    <a:pt x="6478" y="1524"/>
                    <a:pt x="6501" y="1548"/>
                  </a:cubicBezTo>
                  <a:cubicBezTo>
                    <a:pt x="6489" y="1524"/>
                    <a:pt x="6478" y="1477"/>
                    <a:pt x="6466" y="1429"/>
                  </a:cubicBezTo>
                  <a:lnTo>
                    <a:pt x="6537" y="1405"/>
                  </a:lnTo>
                  <a:cubicBezTo>
                    <a:pt x="6513" y="1394"/>
                    <a:pt x="6549" y="1358"/>
                    <a:pt x="6513" y="1346"/>
                  </a:cubicBezTo>
                  <a:cubicBezTo>
                    <a:pt x="6521" y="1340"/>
                    <a:pt x="6526" y="1338"/>
                    <a:pt x="6531" y="1338"/>
                  </a:cubicBezTo>
                  <a:cubicBezTo>
                    <a:pt x="6555" y="1338"/>
                    <a:pt x="6541" y="1407"/>
                    <a:pt x="6561" y="1417"/>
                  </a:cubicBezTo>
                  <a:cubicBezTo>
                    <a:pt x="6609" y="1370"/>
                    <a:pt x="6525" y="1346"/>
                    <a:pt x="6597" y="1310"/>
                  </a:cubicBezTo>
                  <a:lnTo>
                    <a:pt x="6597" y="1310"/>
                  </a:lnTo>
                  <a:lnTo>
                    <a:pt x="6620" y="1334"/>
                  </a:lnTo>
                  <a:cubicBezTo>
                    <a:pt x="6632" y="1322"/>
                    <a:pt x="6632" y="1274"/>
                    <a:pt x="6644" y="1274"/>
                  </a:cubicBezTo>
                  <a:lnTo>
                    <a:pt x="6644" y="1274"/>
                  </a:lnTo>
                  <a:cubicBezTo>
                    <a:pt x="6632" y="1274"/>
                    <a:pt x="6632" y="1286"/>
                    <a:pt x="6632" y="1298"/>
                  </a:cubicBezTo>
                  <a:cubicBezTo>
                    <a:pt x="6573" y="1263"/>
                    <a:pt x="6620" y="1191"/>
                    <a:pt x="6549" y="1167"/>
                  </a:cubicBezTo>
                  <a:lnTo>
                    <a:pt x="6537" y="1191"/>
                  </a:lnTo>
                  <a:cubicBezTo>
                    <a:pt x="6537" y="1155"/>
                    <a:pt x="6513" y="1108"/>
                    <a:pt x="6537" y="1084"/>
                  </a:cubicBezTo>
                  <a:close/>
                  <a:moveTo>
                    <a:pt x="7621" y="2560"/>
                  </a:moveTo>
                  <a:cubicBezTo>
                    <a:pt x="7632" y="2583"/>
                    <a:pt x="7612" y="2594"/>
                    <a:pt x="7599" y="2606"/>
                  </a:cubicBezTo>
                  <a:lnTo>
                    <a:pt x="7599" y="2606"/>
                  </a:lnTo>
                  <a:cubicBezTo>
                    <a:pt x="7605" y="2588"/>
                    <a:pt x="7612" y="2572"/>
                    <a:pt x="7621" y="2560"/>
                  </a:cubicBezTo>
                  <a:close/>
                  <a:moveTo>
                    <a:pt x="7515" y="2750"/>
                  </a:moveTo>
                  <a:lnTo>
                    <a:pt x="7515" y="2750"/>
                  </a:lnTo>
                  <a:cubicBezTo>
                    <a:pt x="7514" y="2750"/>
                    <a:pt x="7514" y="2751"/>
                    <a:pt x="7513" y="2751"/>
                  </a:cubicBezTo>
                  <a:cubicBezTo>
                    <a:pt x="7515" y="2752"/>
                    <a:pt x="7515" y="2753"/>
                    <a:pt x="7516" y="2753"/>
                  </a:cubicBezTo>
                  <a:cubicBezTo>
                    <a:pt x="7516" y="2753"/>
                    <a:pt x="7516" y="2752"/>
                    <a:pt x="7515" y="2750"/>
                  </a:cubicBezTo>
                  <a:close/>
                  <a:moveTo>
                    <a:pt x="7162" y="2818"/>
                  </a:moveTo>
                  <a:cubicBezTo>
                    <a:pt x="7163" y="2819"/>
                    <a:pt x="7165" y="2821"/>
                    <a:pt x="7168" y="2822"/>
                  </a:cubicBezTo>
                  <a:cubicBezTo>
                    <a:pt x="7166" y="2821"/>
                    <a:pt x="7163" y="2819"/>
                    <a:pt x="7162" y="2818"/>
                  </a:cubicBezTo>
                  <a:close/>
                  <a:moveTo>
                    <a:pt x="4906" y="0"/>
                  </a:moveTo>
                  <a:cubicBezTo>
                    <a:pt x="4873" y="33"/>
                    <a:pt x="4870" y="97"/>
                    <a:pt x="4804" y="97"/>
                  </a:cubicBezTo>
                  <a:cubicBezTo>
                    <a:pt x="4799" y="97"/>
                    <a:pt x="4793" y="97"/>
                    <a:pt x="4787" y="96"/>
                  </a:cubicBezTo>
                  <a:lnTo>
                    <a:pt x="4823" y="48"/>
                  </a:lnTo>
                  <a:cubicBezTo>
                    <a:pt x="4817" y="47"/>
                    <a:pt x="4812" y="47"/>
                    <a:pt x="4808" y="47"/>
                  </a:cubicBezTo>
                  <a:cubicBezTo>
                    <a:pt x="4745" y="47"/>
                    <a:pt x="4781" y="120"/>
                    <a:pt x="4704" y="120"/>
                  </a:cubicBezTo>
                  <a:cubicBezTo>
                    <a:pt x="4739" y="120"/>
                    <a:pt x="4680" y="167"/>
                    <a:pt x="4739" y="167"/>
                  </a:cubicBezTo>
                  <a:cubicBezTo>
                    <a:pt x="4717" y="182"/>
                    <a:pt x="4691" y="192"/>
                    <a:pt x="4662" y="192"/>
                  </a:cubicBezTo>
                  <a:cubicBezTo>
                    <a:pt x="4645" y="192"/>
                    <a:pt x="4626" y="188"/>
                    <a:pt x="4608" y="179"/>
                  </a:cubicBezTo>
                  <a:cubicBezTo>
                    <a:pt x="4596" y="191"/>
                    <a:pt x="4608" y="203"/>
                    <a:pt x="4608" y="215"/>
                  </a:cubicBezTo>
                  <a:cubicBezTo>
                    <a:pt x="4619" y="222"/>
                    <a:pt x="4628" y="225"/>
                    <a:pt x="4636" y="225"/>
                  </a:cubicBezTo>
                  <a:cubicBezTo>
                    <a:pt x="4656" y="225"/>
                    <a:pt x="4672" y="210"/>
                    <a:pt x="4689" y="210"/>
                  </a:cubicBezTo>
                  <a:cubicBezTo>
                    <a:pt x="4697" y="210"/>
                    <a:pt x="4706" y="214"/>
                    <a:pt x="4715" y="227"/>
                  </a:cubicBezTo>
                  <a:lnTo>
                    <a:pt x="4751" y="179"/>
                  </a:lnTo>
                  <a:cubicBezTo>
                    <a:pt x="4799" y="191"/>
                    <a:pt x="4799" y="239"/>
                    <a:pt x="4775" y="262"/>
                  </a:cubicBezTo>
                  <a:cubicBezTo>
                    <a:pt x="4783" y="262"/>
                    <a:pt x="4791" y="257"/>
                    <a:pt x="4795" y="257"/>
                  </a:cubicBezTo>
                  <a:cubicBezTo>
                    <a:pt x="4797" y="257"/>
                    <a:pt x="4799" y="258"/>
                    <a:pt x="4799" y="262"/>
                  </a:cubicBezTo>
                  <a:cubicBezTo>
                    <a:pt x="4802" y="286"/>
                    <a:pt x="4800" y="293"/>
                    <a:pt x="4794" y="293"/>
                  </a:cubicBezTo>
                  <a:cubicBezTo>
                    <a:pt x="4786" y="293"/>
                    <a:pt x="4769" y="274"/>
                    <a:pt x="4756" y="274"/>
                  </a:cubicBezTo>
                  <a:cubicBezTo>
                    <a:pt x="4748" y="274"/>
                    <a:pt x="4742" y="280"/>
                    <a:pt x="4739" y="298"/>
                  </a:cubicBezTo>
                  <a:lnTo>
                    <a:pt x="4763" y="298"/>
                  </a:lnTo>
                  <a:cubicBezTo>
                    <a:pt x="4771" y="330"/>
                    <a:pt x="4742" y="340"/>
                    <a:pt x="4707" y="340"/>
                  </a:cubicBezTo>
                  <a:cubicBezTo>
                    <a:pt x="4690" y="340"/>
                    <a:pt x="4672" y="338"/>
                    <a:pt x="4656" y="334"/>
                  </a:cubicBezTo>
                  <a:cubicBezTo>
                    <a:pt x="4620" y="310"/>
                    <a:pt x="4573" y="310"/>
                    <a:pt x="4573" y="274"/>
                  </a:cubicBezTo>
                  <a:lnTo>
                    <a:pt x="4632" y="251"/>
                  </a:lnTo>
                  <a:cubicBezTo>
                    <a:pt x="4625" y="246"/>
                    <a:pt x="4618" y="244"/>
                    <a:pt x="4611" y="244"/>
                  </a:cubicBezTo>
                  <a:cubicBezTo>
                    <a:pt x="4582" y="244"/>
                    <a:pt x="4553" y="274"/>
                    <a:pt x="4525" y="274"/>
                  </a:cubicBezTo>
                  <a:cubicBezTo>
                    <a:pt x="4525" y="262"/>
                    <a:pt x="4513" y="262"/>
                    <a:pt x="4513" y="262"/>
                  </a:cubicBezTo>
                  <a:cubicBezTo>
                    <a:pt x="4513" y="262"/>
                    <a:pt x="4513" y="274"/>
                    <a:pt x="4513" y="274"/>
                  </a:cubicBezTo>
                  <a:cubicBezTo>
                    <a:pt x="4513" y="274"/>
                    <a:pt x="4501" y="262"/>
                    <a:pt x="4501" y="262"/>
                  </a:cubicBezTo>
                  <a:cubicBezTo>
                    <a:pt x="4473" y="262"/>
                    <a:pt x="4436" y="278"/>
                    <a:pt x="4411" y="278"/>
                  </a:cubicBezTo>
                  <a:cubicBezTo>
                    <a:pt x="4404" y="278"/>
                    <a:pt x="4399" y="277"/>
                    <a:pt x="4394" y="274"/>
                  </a:cubicBezTo>
                  <a:lnTo>
                    <a:pt x="4394" y="274"/>
                  </a:lnTo>
                  <a:lnTo>
                    <a:pt x="4406" y="310"/>
                  </a:lnTo>
                  <a:lnTo>
                    <a:pt x="4406" y="286"/>
                  </a:lnTo>
                  <a:cubicBezTo>
                    <a:pt x="4430" y="286"/>
                    <a:pt x="4465" y="310"/>
                    <a:pt x="4453" y="334"/>
                  </a:cubicBezTo>
                  <a:cubicBezTo>
                    <a:pt x="4444" y="338"/>
                    <a:pt x="4435" y="339"/>
                    <a:pt x="4427" y="339"/>
                  </a:cubicBezTo>
                  <a:cubicBezTo>
                    <a:pt x="4387" y="339"/>
                    <a:pt x="4368" y="294"/>
                    <a:pt x="4358" y="274"/>
                  </a:cubicBezTo>
                  <a:cubicBezTo>
                    <a:pt x="4363" y="248"/>
                    <a:pt x="4375" y="243"/>
                    <a:pt x="4389" y="243"/>
                  </a:cubicBezTo>
                  <a:cubicBezTo>
                    <a:pt x="4400" y="243"/>
                    <a:pt x="4411" y="246"/>
                    <a:pt x="4421" y="246"/>
                  </a:cubicBezTo>
                  <a:cubicBezTo>
                    <a:pt x="4429" y="246"/>
                    <a:pt x="4436" y="244"/>
                    <a:pt x="4442" y="239"/>
                  </a:cubicBezTo>
                  <a:cubicBezTo>
                    <a:pt x="4433" y="221"/>
                    <a:pt x="4422" y="216"/>
                    <a:pt x="4409" y="216"/>
                  </a:cubicBezTo>
                  <a:cubicBezTo>
                    <a:pt x="4395" y="216"/>
                    <a:pt x="4377" y="222"/>
                    <a:pt x="4354" y="222"/>
                  </a:cubicBezTo>
                  <a:cubicBezTo>
                    <a:pt x="4341" y="222"/>
                    <a:pt x="4327" y="220"/>
                    <a:pt x="4311" y="215"/>
                  </a:cubicBezTo>
                  <a:cubicBezTo>
                    <a:pt x="4323" y="185"/>
                    <a:pt x="4343" y="185"/>
                    <a:pt x="4363" y="185"/>
                  </a:cubicBezTo>
                  <a:cubicBezTo>
                    <a:pt x="4382" y="185"/>
                    <a:pt x="4400" y="185"/>
                    <a:pt x="4406" y="155"/>
                  </a:cubicBezTo>
                  <a:cubicBezTo>
                    <a:pt x="4355" y="155"/>
                    <a:pt x="4339" y="181"/>
                    <a:pt x="4305" y="181"/>
                  </a:cubicBezTo>
                  <a:cubicBezTo>
                    <a:pt x="4300" y="181"/>
                    <a:pt x="4294" y="181"/>
                    <a:pt x="4287" y="179"/>
                  </a:cubicBezTo>
                  <a:cubicBezTo>
                    <a:pt x="4287" y="155"/>
                    <a:pt x="4334" y="143"/>
                    <a:pt x="4334" y="120"/>
                  </a:cubicBezTo>
                  <a:lnTo>
                    <a:pt x="4299" y="108"/>
                  </a:lnTo>
                  <a:cubicBezTo>
                    <a:pt x="4382" y="96"/>
                    <a:pt x="4275" y="36"/>
                    <a:pt x="4346" y="12"/>
                  </a:cubicBezTo>
                  <a:cubicBezTo>
                    <a:pt x="4341" y="9"/>
                    <a:pt x="4336" y="7"/>
                    <a:pt x="4332" y="7"/>
                  </a:cubicBezTo>
                  <a:cubicBezTo>
                    <a:pt x="4311" y="7"/>
                    <a:pt x="4297" y="41"/>
                    <a:pt x="4270" y="41"/>
                  </a:cubicBezTo>
                  <a:cubicBezTo>
                    <a:pt x="4264" y="41"/>
                    <a:pt x="4258" y="40"/>
                    <a:pt x="4251" y="36"/>
                  </a:cubicBezTo>
                  <a:lnTo>
                    <a:pt x="4251" y="36"/>
                  </a:lnTo>
                  <a:cubicBezTo>
                    <a:pt x="4263" y="60"/>
                    <a:pt x="4311" y="96"/>
                    <a:pt x="4263" y="120"/>
                  </a:cubicBezTo>
                  <a:lnTo>
                    <a:pt x="4215" y="108"/>
                  </a:lnTo>
                  <a:cubicBezTo>
                    <a:pt x="4192" y="84"/>
                    <a:pt x="4263" y="48"/>
                    <a:pt x="4227" y="24"/>
                  </a:cubicBezTo>
                  <a:lnTo>
                    <a:pt x="4227" y="24"/>
                  </a:lnTo>
                  <a:lnTo>
                    <a:pt x="4168" y="48"/>
                  </a:lnTo>
                  <a:cubicBezTo>
                    <a:pt x="4180" y="72"/>
                    <a:pt x="4203" y="72"/>
                    <a:pt x="4192" y="96"/>
                  </a:cubicBezTo>
                  <a:cubicBezTo>
                    <a:pt x="4189" y="95"/>
                    <a:pt x="4187" y="95"/>
                    <a:pt x="4185" y="95"/>
                  </a:cubicBezTo>
                  <a:cubicBezTo>
                    <a:pt x="4154" y="95"/>
                    <a:pt x="4142" y="170"/>
                    <a:pt x="4120" y="203"/>
                  </a:cubicBezTo>
                  <a:cubicBezTo>
                    <a:pt x="4084" y="203"/>
                    <a:pt x="4072" y="203"/>
                    <a:pt x="4049" y="179"/>
                  </a:cubicBezTo>
                  <a:cubicBezTo>
                    <a:pt x="3989" y="239"/>
                    <a:pt x="3906" y="262"/>
                    <a:pt x="3846" y="310"/>
                  </a:cubicBezTo>
                  <a:cubicBezTo>
                    <a:pt x="3882" y="274"/>
                    <a:pt x="3834" y="262"/>
                    <a:pt x="3811" y="239"/>
                  </a:cubicBezTo>
                  <a:cubicBezTo>
                    <a:pt x="3858" y="227"/>
                    <a:pt x="3846" y="167"/>
                    <a:pt x="3834" y="131"/>
                  </a:cubicBezTo>
                  <a:lnTo>
                    <a:pt x="3834" y="131"/>
                  </a:lnTo>
                  <a:cubicBezTo>
                    <a:pt x="3811" y="143"/>
                    <a:pt x="3799" y="203"/>
                    <a:pt x="3811" y="215"/>
                  </a:cubicBezTo>
                  <a:cubicBezTo>
                    <a:pt x="3806" y="214"/>
                    <a:pt x="3802" y="213"/>
                    <a:pt x="3799" y="213"/>
                  </a:cubicBezTo>
                  <a:cubicBezTo>
                    <a:pt x="3773" y="213"/>
                    <a:pt x="3778" y="244"/>
                    <a:pt x="3758" y="244"/>
                  </a:cubicBezTo>
                  <a:cubicBezTo>
                    <a:pt x="3753" y="244"/>
                    <a:pt x="3747" y="243"/>
                    <a:pt x="3739" y="239"/>
                  </a:cubicBezTo>
                  <a:cubicBezTo>
                    <a:pt x="3703" y="227"/>
                    <a:pt x="3739" y="179"/>
                    <a:pt x="3727" y="167"/>
                  </a:cubicBezTo>
                  <a:lnTo>
                    <a:pt x="3727" y="167"/>
                  </a:lnTo>
                  <a:cubicBezTo>
                    <a:pt x="3668" y="179"/>
                    <a:pt x="3727" y="227"/>
                    <a:pt x="3668" y="227"/>
                  </a:cubicBezTo>
                  <a:cubicBezTo>
                    <a:pt x="3668" y="227"/>
                    <a:pt x="3668" y="227"/>
                    <a:pt x="3668" y="215"/>
                  </a:cubicBezTo>
                  <a:cubicBezTo>
                    <a:pt x="3632" y="215"/>
                    <a:pt x="3596" y="239"/>
                    <a:pt x="3596" y="262"/>
                  </a:cubicBezTo>
                  <a:cubicBezTo>
                    <a:pt x="3584" y="247"/>
                    <a:pt x="3571" y="242"/>
                    <a:pt x="3559" y="242"/>
                  </a:cubicBezTo>
                  <a:cubicBezTo>
                    <a:pt x="3539" y="242"/>
                    <a:pt x="3522" y="255"/>
                    <a:pt x="3509" y="255"/>
                  </a:cubicBezTo>
                  <a:cubicBezTo>
                    <a:pt x="3500" y="255"/>
                    <a:pt x="3493" y="248"/>
                    <a:pt x="3489" y="227"/>
                  </a:cubicBezTo>
                  <a:lnTo>
                    <a:pt x="3489" y="227"/>
                  </a:lnTo>
                  <a:cubicBezTo>
                    <a:pt x="3418" y="274"/>
                    <a:pt x="3513" y="262"/>
                    <a:pt x="3501" y="286"/>
                  </a:cubicBezTo>
                  <a:cubicBezTo>
                    <a:pt x="3486" y="309"/>
                    <a:pt x="3456" y="317"/>
                    <a:pt x="3431" y="317"/>
                  </a:cubicBezTo>
                  <a:cubicBezTo>
                    <a:pt x="3416" y="317"/>
                    <a:pt x="3403" y="314"/>
                    <a:pt x="3394" y="310"/>
                  </a:cubicBezTo>
                  <a:cubicBezTo>
                    <a:pt x="3418" y="310"/>
                    <a:pt x="3430" y="286"/>
                    <a:pt x="3441" y="286"/>
                  </a:cubicBezTo>
                  <a:lnTo>
                    <a:pt x="3418" y="251"/>
                  </a:lnTo>
                  <a:cubicBezTo>
                    <a:pt x="3413" y="250"/>
                    <a:pt x="3409" y="250"/>
                    <a:pt x="3405" y="250"/>
                  </a:cubicBezTo>
                  <a:cubicBezTo>
                    <a:pt x="3320" y="250"/>
                    <a:pt x="3372" y="358"/>
                    <a:pt x="3298" y="358"/>
                  </a:cubicBezTo>
                  <a:cubicBezTo>
                    <a:pt x="3295" y="358"/>
                    <a:pt x="3291" y="358"/>
                    <a:pt x="3287" y="358"/>
                  </a:cubicBezTo>
                  <a:cubicBezTo>
                    <a:pt x="3322" y="322"/>
                    <a:pt x="3287" y="322"/>
                    <a:pt x="3299" y="274"/>
                  </a:cubicBezTo>
                  <a:lnTo>
                    <a:pt x="3299" y="274"/>
                  </a:lnTo>
                  <a:cubicBezTo>
                    <a:pt x="3287" y="298"/>
                    <a:pt x="3215" y="298"/>
                    <a:pt x="3275" y="322"/>
                  </a:cubicBezTo>
                  <a:cubicBezTo>
                    <a:pt x="3239" y="334"/>
                    <a:pt x="3203" y="334"/>
                    <a:pt x="3180" y="334"/>
                  </a:cubicBezTo>
                  <a:cubicBezTo>
                    <a:pt x="3156" y="358"/>
                    <a:pt x="3132" y="381"/>
                    <a:pt x="3120" y="417"/>
                  </a:cubicBezTo>
                  <a:cubicBezTo>
                    <a:pt x="3072" y="417"/>
                    <a:pt x="3025" y="405"/>
                    <a:pt x="3001" y="393"/>
                  </a:cubicBezTo>
                  <a:cubicBezTo>
                    <a:pt x="2906" y="453"/>
                    <a:pt x="2799" y="441"/>
                    <a:pt x="2703" y="512"/>
                  </a:cubicBezTo>
                  <a:lnTo>
                    <a:pt x="2715" y="512"/>
                  </a:lnTo>
                  <a:cubicBezTo>
                    <a:pt x="2632" y="536"/>
                    <a:pt x="2775" y="560"/>
                    <a:pt x="2691" y="584"/>
                  </a:cubicBezTo>
                  <a:cubicBezTo>
                    <a:pt x="2686" y="558"/>
                    <a:pt x="2672" y="552"/>
                    <a:pt x="2654" y="552"/>
                  </a:cubicBezTo>
                  <a:cubicBezTo>
                    <a:pt x="2641" y="552"/>
                    <a:pt x="2627" y="555"/>
                    <a:pt x="2613" y="555"/>
                  </a:cubicBezTo>
                  <a:cubicBezTo>
                    <a:pt x="2602" y="555"/>
                    <a:pt x="2593" y="554"/>
                    <a:pt x="2584" y="548"/>
                  </a:cubicBezTo>
                  <a:cubicBezTo>
                    <a:pt x="2477" y="572"/>
                    <a:pt x="2429" y="667"/>
                    <a:pt x="2322" y="667"/>
                  </a:cubicBezTo>
                  <a:cubicBezTo>
                    <a:pt x="2322" y="667"/>
                    <a:pt x="2322" y="643"/>
                    <a:pt x="2334" y="632"/>
                  </a:cubicBezTo>
                  <a:lnTo>
                    <a:pt x="2334" y="632"/>
                  </a:lnTo>
                  <a:cubicBezTo>
                    <a:pt x="2251" y="655"/>
                    <a:pt x="2203" y="691"/>
                    <a:pt x="2144" y="715"/>
                  </a:cubicBezTo>
                  <a:lnTo>
                    <a:pt x="2144" y="703"/>
                  </a:lnTo>
                  <a:cubicBezTo>
                    <a:pt x="2025" y="715"/>
                    <a:pt x="1953" y="810"/>
                    <a:pt x="1858" y="882"/>
                  </a:cubicBezTo>
                  <a:cubicBezTo>
                    <a:pt x="1858" y="870"/>
                    <a:pt x="1858" y="846"/>
                    <a:pt x="1858" y="834"/>
                  </a:cubicBezTo>
                  <a:cubicBezTo>
                    <a:pt x="1798" y="858"/>
                    <a:pt x="1715" y="893"/>
                    <a:pt x="1703" y="953"/>
                  </a:cubicBezTo>
                  <a:cubicBezTo>
                    <a:pt x="1694" y="952"/>
                    <a:pt x="1686" y="951"/>
                    <a:pt x="1680" y="951"/>
                  </a:cubicBezTo>
                  <a:cubicBezTo>
                    <a:pt x="1629" y="951"/>
                    <a:pt x="1657" y="989"/>
                    <a:pt x="1572" y="989"/>
                  </a:cubicBezTo>
                  <a:cubicBezTo>
                    <a:pt x="1560" y="977"/>
                    <a:pt x="1572" y="977"/>
                    <a:pt x="1572" y="965"/>
                  </a:cubicBezTo>
                  <a:lnTo>
                    <a:pt x="1572" y="965"/>
                  </a:lnTo>
                  <a:cubicBezTo>
                    <a:pt x="1525" y="977"/>
                    <a:pt x="1501" y="1001"/>
                    <a:pt x="1465" y="1013"/>
                  </a:cubicBezTo>
                  <a:cubicBezTo>
                    <a:pt x="1394" y="1096"/>
                    <a:pt x="1417" y="1167"/>
                    <a:pt x="1310" y="1203"/>
                  </a:cubicBezTo>
                  <a:cubicBezTo>
                    <a:pt x="1263" y="1143"/>
                    <a:pt x="1358" y="1155"/>
                    <a:pt x="1322" y="1096"/>
                  </a:cubicBezTo>
                  <a:lnTo>
                    <a:pt x="1322" y="1096"/>
                  </a:lnTo>
                  <a:cubicBezTo>
                    <a:pt x="1310" y="1120"/>
                    <a:pt x="1310" y="1143"/>
                    <a:pt x="1275" y="1143"/>
                  </a:cubicBezTo>
                  <a:cubicBezTo>
                    <a:pt x="1275" y="1108"/>
                    <a:pt x="1263" y="1132"/>
                    <a:pt x="1263" y="1096"/>
                  </a:cubicBezTo>
                  <a:cubicBezTo>
                    <a:pt x="1227" y="1096"/>
                    <a:pt x="1227" y="1215"/>
                    <a:pt x="1215" y="1215"/>
                  </a:cubicBezTo>
                  <a:cubicBezTo>
                    <a:pt x="1221" y="1221"/>
                    <a:pt x="1227" y="1224"/>
                    <a:pt x="1233" y="1224"/>
                  </a:cubicBezTo>
                  <a:cubicBezTo>
                    <a:pt x="1239" y="1224"/>
                    <a:pt x="1245" y="1221"/>
                    <a:pt x="1251" y="1215"/>
                  </a:cubicBezTo>
                  <a:lnTo>
                    <a:pt x="1251" y="1215"/>
                  </a:lnTo>
                  <a:cubicBezTo>
                    <a:pt x="1251" y="1263"/>
                    <a:pt x="1167" y="1274"/>
                    <a:pt x="1132" y="1322"/>
                  </a:cubicBezTo>
                  <a:cubicBezTo>
                    <a:pt x="1138" y="1316"/>
                    <a:pt x="1152" y="1310"/>
                    <a:pt x="1167" y="1310"/>
                  </a:cubicBezTo>
                  <a:cubicBezTo>
                    <a:pt x="1182" y="1310"/>
                    <a:pt x="1197" y="1316"/>
                    <a:pt x="1203" y="1334"/>
                  </a:cubicBezTo>
                  <a:cubicBezTo>
                    <a:pt x="1132" y="1358"/>
                    <a:pt x="1144" y="1441"/>
                    <a:pt x="1120" y="1489"/>
                  </a:cubicBezTo>
                  <a:cubicBezTo>
                    <a:pt x="1116" y="1489"/>
                    <a:pt x="1112" y="1490"/>
                    <a:pt x="1109" y="1490"/>
                  </a:cubicBezTo>
                  <a:cubicBezTo>
                    <a:pt x="1058" y="1490"/>
                    <a:pt x="1129" y="1403"/>
                    <a:pt x="1084" y="1370"/>
                  </a:cubicBezTo>
                  <a:cubicBezTo>
                    <a:pt x="1072" y="1358"/>
                    <a:pt x="1024" y="1334"/>
                    <a:pt x="1036" y="1310"/>
                  </a:cubicBezTo>
                  <a:lnTo>
                    <a:pt x="1036" y="1310"/>
                  </a:lnTo>
                  <a:cubicBezTo>
                    <a:pt x="977" y="1334"/>
                    <a:pt x="965" y="1394"/>
                    <a:pt x="929" y="1429"/>
                  </a:cubicBezTo>
                  <a:lnTo>
                    <a:pt x="917" y="1417"/>
                  </a:lnTo>
                  <a:cubicBezTo>
                    <a:pt x="858" y="1465"/>
                    <a:pt x="834" y="1560"/>
                    <a:pt x="763" y="1572"/>
                  </a:cubicBezTo>
                  <a:lnTo>
                    <a:pt x="798" y="1572"/>
                  </a:lnTo>
                  <a:cubicBezTo>
                    <a:pt x="798" y="1584"/>
                    <a:pt x="763" y="1596"/>
                    <a:pt x="763" y="1632"/>
                  </a:cubicBezTo>
                  <a:cubicBezTo>
                    <a:pt x="752" y="1621"/>
                    <a:pt x="713" y="1620"/>
                    <a:pt x="705" y="1603"/>
                  </a:cubicBezTo>
                  <a:lnTo>
                    <a:pt x="705" y="1603"/>
                  </a:lnTo>
                  <a:cubicBezTo>
                    <a:pt x="719" y="1682"/>
                    <a:pt x="596" y="1729"/>
                    <a:pt x="608" y="1810"/>
                  </a:cubicBezTo>
                  <a:cubicBezTo>
                    <a:pt x="572" y="1810"/>
                    <a:pt x="572" y="1775"/>
                    <a:pt x="560" y="1751"/>
                  </a:cubicBezTo>
                  <a:cubicBezTo>
                    <a:pt x="608" y="1739"/>
                    <a:pt x="632" y="1739"/>
                    <a:pt x="632" y="1703"/>
                  </a:cubicBezTo>
                  <a:lnTo>
                    <a:pt x="632" y="1703"/>
                  </a:lnTo>
                  <a:cubicBezTo>
                    <a:pt x="616" y="1713"/>
                    <a:pt x="601" y="1717"/>
                    <a:pt x="589" y="1717"/>
                  </a:cubicBezTo>
                  <a:cubicBezTo>
                    <a:pt x="572" y="1717"/>
                    <a:pt x="560" y="1710"/>
                    <a:pt x="560" y="1703"/>
                  </a:cubicBezTo>
                  <a:cubicBezTo>
                    <a:pt x="560" y="1763"/>
                    <a:pt x="489" y="1834"/>
                    <a:pt x="501" y="1894"/>
                  </a:cubicBezTo>
                  <a:cubicBezTo>
                    <a:pt x="465" y="1882"/>
                    <a:pt x="441" y="1894"/>
                    <a:pt x="417" y="1846"/>
                  </a:cubicBezTo>
                  <a:lnTo>
                    <a:pt x="417" y="1846"/>
                  </a:lnTo>
                  <a:cubicBezTo>
                    <a:pt x="334" y="1941"/>
                    <a:pt x="548" y="1917"/>
                    <a:pt x="441" y="2001"/>
                  </a:cubicBezTo>
                  <a:cubicBezTo>
                    <a:pt x="372" y="2001"/>
                    <a:pt x="425" y="1944"/>
                    <a:pt x="399" y="1944"/>
                  </a:cubicBezTo>
                  <a:cubicBezTo>
                    <a:pt x="393" y="1944"/>
                    <a:pt x="384" y="1947"/>
                    <a:pt x="370" y="1953"/>
                  </a:cubicBezTo>
                  <a:lnTo>
                    <a:pt x="382" y="1941"/>
                  </a:lnTo>
                  <a:cubicBezTo>
                    <a:pt x="365" y="1934"/>
                    <a:pt x="355" y="1931"/>
                    <a:pt x="347" y="1931"/>
                  </a:cubicBezTo>
                  <a:cubicBezTo>
                    <a:pt x="306" y="1931"/>
                    <a:pt x="385" y="2032"/>
                    <a:pt x="334" y="2072"/>
                  </a:cubicBezTo>
                  <a:cubicBezTo>
                    <a:pt x="298" y="2025"/>
                    <a:pt x="346" y="2001"/>
                    <a:pt x="286" y="2001"/>
                  </a:cubicBezTo>
                  <a:cubicBezTo>
                    <a:pt x="239" y="2048"/>
                    <a:pt x="274" y="2132"/>
                    <a:pt x="215" y="2156"/>
                  </a:cubicBezTo>
                  <a:lnTo>
                    <a:pt x="203" y="2132"/>
                  </a:lnTo>
                  <a:cubicBezTo>
                    <a:pt x="179" y="2156"/>
                    <a:pt x="108" y="2191"/>
                    <a:pt x="72" y="2227"/>
                  </a:cubicBezTo>
                  <a:cubicBezTo>
                    <a:pt x="72" y="2215"/>
                    <a:pt x="72" y="2215"/>
                    <a:pt x="72" y="2203"/>
                  </a:cubicBezTo>
                  <a:cubicBezTo>
                    <a:pt x="1" y="2227"/>
                    <a:pt x="72" y="2251"/>
                    <a:pt x="1" y="2251"/>
                  </a:cubicBezTo>
                  <a:lnTo>
                    <a:pt x="1" y="2286"/>
                  </a:lnTo>
                  <a:cubicBezTo>
                    <a:pt x="36" y="2286"/>
                    <a:pt x="96" y="2275"/>
                    <a:pt x="108" y="2215"/>
                  </a:cubicBezTo>
                  <a:lnTo>
                    <a:pt x="108" y="2215"/>
                  </a:lnTo>
                  <a:cubicBezTo>
                    <a:pt x="96" y="2275"/>
                    <a:pt x="203" y="2251"/>
                    <a:pt x="215" y="2298"/>
                  </a:cubicBezTo>
                  <a:lnTo>
                    <a:pt x="215" y="2275"/>
                  </a:lnTo>
                  <a:cubicBezTo>
                    <a:pt x="225" y="2275"/>
                    <a:pt x="234" y="2276"/>
                    <a:pt x="244" y="2276"/>
                  </a:cubicBezTo>
                  <a:cubicBezTo>
                    <a:pt x="362" y="2276"/>
                    <a:pt x="463" y="2211"/>
                    <a:pt x="584" y="2167"/>
                  </a:cubicBezTo>
                  <a:cubicBezTo>
                    <a:pt x="608" y="2072"/>
                    <a:pt x="703" y="2108"/>
                    <a:pt x="751" y="2025"/>
                  </a:cubicBezTo>
                  <a:cubicBezTo>
                    <a:pt x="727" y="1965"/>
                    <a:pt x="751" y="2013"/>
                    <a:pt x="810" y="1953"/>
                  </a:cubicBezTo>
                  <a:lnTo>
                    <a:pt x="810" y="1953"/>
                  </a:lnTo>
                  <a:cubicBezTo>
                    <a:pt x="786" y="1989"/>
                    <a:pt x="834" y="2001"/>
                    <a:pt x="858" y="2001"/>
                  </a:cubicBezTo>
                  <a:cubicBezTo>
                    <a:pt x="858" y="1977"/>
                    <a:pt x="870" y="1953"/>
                    <a:pt x="882" y="1941"/>
                  </a:cubicBezTo>
                  <a:cubicBezTo>
                    <a:pt x="889" y="1945"/>
                    <a:pt x="904" y="1947"/>
                    <a:pt x="922" y="1947"/>
                  </a:cubicBezTo>
                  <a:cubicBezTo>
                    <a:pt x="963" y="1947"/>
                    <a:pt x="1016" y="1935"/>
                    <a:pt x="1024" y="1894"/>
                  </a:cubicBezTo>
                  <a:cubicBezTo>
                    <a:pt x="1031" y="1892"/>
                    <a:pt x="1036" y="1891"/>
                    <a:pt x="1039" y="1891"/>
                  </a:cubicBezTo>
                  <a:cubicBezTo>
                    <a:pt x="1060" y="1891"/>
                    <a:pt x="1024" y="1919"/>
                    <a:pt x="1024" y="1929"/>
                  </a:cubicBezTo>
                  <a:cubicBezTo>
                    <a:pt x="1030" y="1933"/>
                    <a:pt x="1035" y="1935"/>
                    <a:pt x="1038" y="1935"/>
                  </a:cubicBezTo>
                  <a:cubicBezTo>
                    <a:pt x="1054" y="1935"/>
                    <a:pt x="1040" y="1894"/>
                    <a:pt x="1060" y="1894"/>
                  </a:cubicBezTo>
                  <a:cubicBezTo>
                    <a:pt x="1060" y="1894"/>
                    <a:pt x="1060" y="1905"/>
                    <a:pt x="1060" y="1905"/>
                  </a:cubicBezTo>
                  <a:cubicBezTo>
                    <a:pt x="1120" y="1870"/>
                    <a:pt x="1167" y="1858"/>
                    <a:pt x="1227" y="1834"/>
                  </a:cubicBezTo>
                  <a:cubicBezTo>
                    <a:pt x="1191" y="1775"/>
                    <a:pt x="1275" y="1775"/>
                    <a:pt x="1286" y="1739"/>
                  </a:cubicBezTo>
                  <a:cubicBezTo>
                    <a:pt x="1286" y="1747"/>
                    <a:pt x="1292" y="1749"/>
                    <a:pt x="1300" y="1749"/>
                  </a:cubicBezTo>
                  <a:cubicBezTo>
                    <a:pt x="1316" y="1749"/>
                    <a:pt x="1342" y="1739"/>
                    <a:pt x="1358" y="1739"/>
                  </a:cubicBezTo>
                  <a:lnTo>
                    <a:pt x="1358" y="1667"/>
                  </a:lnTo>
                  <a:cubicBezTo>
                    <a:pt x="1364" y="1644"/>
                    <a:pt x="1379" y="1644"/>
                    <a:pt x="1397" y="1644"/>
                  </a:cubicBezTo>
                  <a:cubicBezTo>
                    <a:pt x="1414" y="1644"/>
                    <a:pt x="1435" y="1644"/>
                    <a:pt x="1453" y="1620"/>
                  </a:cubicBezTo>
                  <a:lnTo>
                    <a:pt x="1429" y="1620"/>
                  </a:lnTo>
                  <a:cubicBezTo>
                    <a:pt x="1447" y="1593"/>
                    <a:pt x="1505" y="1580"/>
                    <a:pt x="1558" y="1580"/>
                  </a:cubicBezTo>
                  <a:cubicBezTo>
                    <a:pt x="1576" y="1580"/>
                    <a:pt x="1593" y="1581"/>
                    <a:pt x="1608" y="1584"/>
                  </a:cubicBezTo>
                  <a:cubicBezTo>
                    <a:pt x="1822" y="1298"/>
                    <a:pt x="2072" y="1394"/>
                    <a:pt x="2358" y="1215"/>
                  </a:cubicBezTo>
                  <a:cubicBezTo>
                    <a:pt x="2370" y="1179"/>
                    <a:pt x="2334" y="1191"/>
                    <a:pt x="2334" y="1155"/>
                  </a:cubicBezTo>
                  <a:cubicBezTo>
                    <a:pt x="2334" y="1143"/>
                    <a:pt x="2334" y="1143"/>
                    <a:pt x="2334" y="1132"/>
                  </a:cubicBezTo>
                  <a:cubicBezTo>
                    <a:pt x="2322" y="1143"/>
                    <a:pt x="2310" y="1167"/>
                    <a:pt x="2287" y="1179"/>
                  </a:cubicBezTo>
                  <a:cubicBezTo>
                    <a:pt x="2310" y="1143"/>
                    <a:pt x="2287" y="1096"/>
                    <a:pt x="2334" y="1096"/>
                  </a:cubicBezTo>
                  <a:cubicBezTo>
                    <a:pt x="2334" y="1108"/>
                    <a:pt x="2334" y="1108"/>
                    <a:pt x="2322" y="1120"/>
                  </a:cubicBezTo>
                  <a:cubicBezTo>
                    <a:pt x="2358" y="1108"/>
                    <a:pt x="2346" y="1084"/>
                    <a:pt x="2382" y="1084"/>
                  </a:cubicBezTo>
                  <a:cubicBezTo>
                    <a:pt x="2398" y="1084"/>
                    <a:pt x="2398" y="1079"/>
                    <a:pt x="2399" y="1079"/>
                  </a:cubicBezTo>
                  <a:cubicBezTo>
                    <a:pt x="2400" y="1079"/>
                    <a:pt x="2402" y="1080"/>
                    <a:pt x="2406" y="1084"/>
                  </a:cubicBezTo>
                  <a:lnTo>
                    <a:pt x="2513" y="1072"/>
                  </a:lnTo>
                  <a:cubicBezTo>
                    <a:pt x="2520" y="1029"/>
                    <a:pt x="2553" y="1021"/>
                    <a:pt x="2580" y="1021"/>
                  </a:cubicBezTo>
                  <a:cubicBezTo>
                    <a:pt x="2599" y="1021"/>
                    <a:pt x="2615" y="1024"/>
                    <a:pt x="2620" y="1024"/>
                  </a:cubicBezTo>
                  <a:cubicBezTo>
                    <a:pt x="2632" y="1072"/>
                    <a:pt x="2572" y="1060"/>
                    <a:pt x="2560" y="1108"/>
                  </a:cubicBezTo>
                  <a:lnTo>
                    <a:pt x="2608" y="1132"/>
                  </a:lnTo>
                  <a:lnTo>
                    <a:pt x="2608" y="1132"/>
                  </a:lnTo>
                  <a:lnTo>
                    <a:pt x="2596" y="1096"/>
                  </a:lnTo>
                  <a:lnTo>
                    <a:pt x="2644" y="1084"/>
                  </a:lnTo>
                  <a:lnTo>
                    <a:pt x="2644" y="1096"/>
                  </a:lnTo>
                  <a:cubicBezTo>
                    <a:pt x="2644" y="1078"/>
                    <a:pt x="2644" y="1067"/>
                    <a:pt x="2653" y="1067"/>
                  </a:cubicBezTo>
                  <a:cubicBezTo>
                    <a:pt x="2656" y="1067"/>
                    <a:pt x="2661" y="1069"/>
                    <a:pt x="2668" y="1072"/>
                  </a:cubicBezTo>
                  <a:cubicBezTo>
                    <a:pt x="2668" y="1072"/>
                    <a:pt x="2670" y="1075"/>
                    <a:pt x="2672" y="1078"/>
                  </a:cubicBezTo>
                  <a:lnTo>
                    <a:pt x="2672" y="1078"/>
                  </a:lnTo>
                  <a:lnTo>
                    <a:pt x="2691" y="1048"/>
                  </a:lnTo>
                  <a:cubicBezTo>
                    <a:pt x="2691" y="1072"/>
                    <a:pt x="2700" y="1072"/>
                    <a:pt x="2711" y="1072"/>
                  </a:cubicBezTo>
                  <a:cubicBezTo>
                    <a:pt x="2721" y="1072"/>
                    <a:pt x="2733" y="1072"/>
                    <a:pt x="2739" y="1096"/>
                  </a:cubicBezTo>
                  <a:cubicBezTo>
                    <a:pt x="2849" y="1063"/>
                    <a:pt x="2857" y="999"/>
                    <a:pt x="2943" y="999"/>
                  </a:cubicBezTo>
                  <a:cubicBezTo>
                    <a:pt x="2950" y="999"/>
                    <a:pt x="2957" y="1000"/>
                    <a:pt x="2965" y="1001"/>
                  </a:cubicBezTo>
                  <a:cubicBezTo>
                    <a:pt x="2941" y="989"/>
                    <a:pt x="2977" y="929"/>
                    <a:pt x="3001" y="917"/>
                  </a:cubicBezTo>
                  <a:cubicBezTo>
                    <a:pt x="3025" y="929"/>
                    <a:pt x="3037" y="929"/>
                    <a:pt x="3025" y="953"/>
                  </a:cubicBezTo>
                  <a:lnTo>
                    <a:pt x="3060" y="917"/>
                  </a:lnTo>
                  <a:cubicBezTo>
                    <a:pt x="3081" y="931"/>
                    <a:pt x="3097" y="936"/>
                    <a:pt x="3113" y="936"/>
                  </a:cubicBezTo>
                  <a:cubicBezTo>
                    <a:pt x="3150" y="936"/>
                    <a:pt x="3180" y="905"/>
                    <a:pt x="3239" y="905"/>
                  </a:cubicBezTo>
                  <a:lnTo>
                    <a:pt x="3239" y="929"/>
                  </a:lnTo>
                  <a:cubicBezTo>
                    <a:pt x="3263" y="893"/>
                    <a:pt x="3275" y="870"/>
                    <a:pt x="3322" y="870"/>
                  </a:cubicBezTo>
                  <a:lnTo>
                    <a:pt x="3322" y="905"/>
                  </a:lnTo>
                  <a:cubicBezTo>
                    <a:pt x="3326" y="906"/>
                    <a:pt x="3328" y="906"/>
                    <a:pt x="3331" y="906"/>
                  </a:cubicBezTo>
                  <a:cubicBezTo>
                    <a:pt x="3375" y="906"/>
                    <a:pt x="3342" y="821"/>
                    <a:pt x="3385" y="821"/>
                  </a:cubicBezTo>
                  <a:cubicBezTo>
                    <a:pt x="3388" y="821"/>
                    <a:pt x="3391" y="821"/>
                    <a:pt x="3394" y="822"/>
                  </a:cubicBezTo>
                  <a:cubicBezTo>
                    <a:pt x="3382" y="786"/>
                    <a:pt x="3346" y="774"/>
                    <a:pt x="3334" y="739"/>
                  </a:cubicBezTo>
                  <a:lnTo>
                    <a:pt x="3334" y="739"/>
                  </a:lnTo>
                  <a:cubicBezTo>
                    <a:pt x="3345" y="755"/>
                    <a:pt x="3363" y="761"/>
                    <a:pt x="3377" y="761"/>
                  </a:cubicBezTo>
                  <a:cubicBezTo>
                    <a:pt x="3395" y="761"/>
                    <a:pt x="3407" y="752"/>
                    <a:pt x="3394" y="739"/>
                  </a:cubicBezTo>
                  <a:cubicBezTo>
                    <a:pt x="3413" y="725"/>
                    <a:pt x="3422" y="720"/>
                    <a:pt x="3427" y="720"/>
                  </a:cubicBezTo>
                  <a:cubicBezTo>
                    <a:pt x="3436" y="720"/>
                    <a:pt x="3434" y="731"/>
                    <a:pt x="3441" y="739"/>
                  </a:cubicBezTo>
                  <a:lnTo>
                    <a:pt x="3465" y="703"/>
                  </a:lnTo>
                  <a:cubicBezTo>
                    <a:pt x="3468" y="702"/>
                    <a:pt x="3471" y="701"/>
                    <a:pt x="3474" y="701"/>
                  </a:cubicBezTo>
                  <a:cubicBezTo>
                    <a:pt x="3499" y="701"/>
                    <a:pt x="3488" y="753"/>
                    <a:pt x="3477" y="774"/>
                  </a:cubicBezTo>
                  <a:cubicBezTo>
                    <a:pt x="3493" y="743"/>
                    <a:pt x="3519" y="743"/>
                    <a:pt x="3549" y="743"/>
                  </a:cubicBezTo>
                  <a:cubicBezTo>
                    <a:pt x="3564" y="743"/>
                    <a:pt x="3580" y="743"/>
                    <a:pt x="3596" y="739"/>
                  </a:cubicBezTo>
                  <a:lnTo>
                    <a:pt x="3596" y="739"/>
                  </a:lnTo>
                  <a:lnTo>
                    <a:pt x="3584" y="762"/>
                  </a:lnTo>
                  <a:lnTo>
                    <a:pt x="3632" y="762"/>
                  </a:lnTo>
                  <a:cubicBezTo>
                    <a:pt x="3650" y="726"/>
                    <a:pt x="3682" y="711"/>
                    <a:pt x="3718" y="711"/>
                  </a:cubicBezTo>
                  <a:cubicBezTo>
                    <a:pt x="3729" y="711"/>
                    <a:pt x="3740" y="712"/>
                    <a:pt x="3751" y="715"/>
                  </a:cubicBezTo>
                  <a:lnTo>
                    <a:pt x="3739" y="774"/>
                  </a:lnTo>
                  <a:cubicBezTo>
                    <a:pt x="3744" y="776"/>
                    <a:pt x="3748" y="777"/>
                    <a:pt x="3751" y="777"/>
                  </a:cubicBezTo>
                  <a:cubicBezTo>
                    <a:pt x="3769" y="777"/>
                    <a:pt x="3751" y="749"/>
                    <a:pt x="3751" y="739"/>
                  </a:cubicBezTo>
                  <a:cubicBezTo>
                    <a:pt x="3765" y="728"/>
                    <a:pt x="3777" y="724"/>
                    <a:pt x="3786" y="724"/>
                  </a:cubicBezTo>
                  <a:cubicBezTo>
                    <a:pt x="3808" y="724"/>
                    <a:pt x="3821" y="746"/>
                    <a:pt x="3846" y="762"/>
                  </a:cubicBezTo>
                  <a:cubicBezTo>
                    <a:pt x="3863" y="746"/>
                    <a:pt x="3881" y="740"/>
                    <a:pt x="3900" y="740"/>
                  </a:cubicBezTo>
                  <a:cubicBezTo>
                    <a:pt x="3937" y="740"/>
                    <a:pt x="3977" y="763"/>
                    <a:pt x="4013" y="763"/>
                  </a:cubicBezTo>
                  <a:cubicBezTo>
                    <a:pt x="4035" y="763"/>
                    <a:pt x="4055" y="754"/>
                    <a:pt x="4072" y="727"/>
                  </a:cubicBezTo>
                  <a:lnTo>
                    <a:pt x="4084" y="751"/>
                  </a:lnTo>
                  <a:cubicBezTo>
                    <a:pt x="4168" y="679"/>
                    <a:pt x="4287" y="762"/>
                    <a:pt x="4346" y="655"/>
                  </a:cubicBezTo>
                  <a:cubicBezTo>
                    <a:pt x="4371" y="678"/>
                    <a:pt x="4389" y="686"/>
                    <a:pt x="4402" y="686"/>
                  </a:cubicBezTo>
                  <a:cubicBezTo>
                    <a:pt x="4440" y="686"/>
                    <a:pt x="4442" y="618"/>
                    <a:pt x="4478" y="618"/>
                  </a:cubicBezTo>
                  <a:cubicBezTo>
                    <a:pt x="4490" y="618"/>
                    <a:pt x="4504" y="625"/>
                    <a:pt x="4525" y="643"/>
                  </a:cubicBezTo>
                  <a:lnTo>
                    <a:pt x="4513" y="632"/>
                  </a:lnTo>
                  <a:cubicBezTo>
                    <a:pt x="4536" y="631"/>
                    <a:pt x="4559" y="630"/>
                    <a:pt x="4582" y="630"/>
                  </a:cubicBezTo>
                  <a:cubicBezTo>
                    <a:pt x="4906" y="630"/>
                    <a:pt x="5236" y="703"/>
                    <a:pt x="5525" y="703"/>
                  </a:cubicBezTo>
                  <a:lnTo>
                    <a:pt x="5525" y="727"/>
                  </a:lnTo>
                  <a:cubicBezTo>
                    <a:pt x="5858" y="810"/>
                    <a:pt x="6180" y="905"/>
                    <a:pt x="6478" y="1048"/>
                  </a:cubicBezTo>
                  <a:cubicBezTo>
                    <a:pt x="6466" y="1072"/>
                    <a:pt x="6466" y="1084"/>
                    <a:pt x="6489" y="1084"/>
                  </a:cubicBezTo>
                  <a:lnTo>
                    <a:pt x="6501" y="1072"/>
                  </a:lnTo>
                  <a:cubicBezTo>
                    <a:pt x="6513" y="1084"/>
                    <a:pt x="6513" y="1108"/>
                    <a:pt x="6513" y="1120"/>
                  </a:cubicBezTo>
                  <a:cubicBezTo>
                    <a:pt x="6509" y="1132"/>
                    <a:pt x="6504" y="1136"/>
                    <a:pt x="6498" y="1136"/>
                  </a:cubicBezTo>
                  <a:cubicBezTo>
                    <a:pt x="6487" y="1136"/>
                    <a:pt x="6474" y="1120"/>
                    <a:pt x="6466" y="1120"/>
                  </a:cubicBezTo>
                  <a:lnTo>
                    <a:pt x="6466" y="1120"/>
                  </a:lnTo>
                  <a:cubicBezTo>
                    <a:pt x="6430" y="1179"/>
                    <a:pt x="6525" y="1155"/>
                    <a:pt x="6501" y="1215"/>
                  </a:cubicBezTo>
                  <a:lnTo>
                    <a:pt x="6489" y="1215"/>
                  </a:lnTo>
                  <a:cubicBezTo>
                    <a:pt x="6489" y="1251"/>
                    <a:pt x="6478" y="1298"/>
                    <a:pt x="6513" y="1322"/>
                  </a:cubicBezTo>
                  <a:cubicBezTo>
                    <a:pt x="6466" y="1334"/>
                    <a:pt x="6513" y="1394"/>
                    <a:pt x="6478" y="1405"/>
                  </a:cubicBezTo>
                  <a:cubicBezTo>
                    <a:pt x="6370" y="1382"/>
                    <a:pt x="6513" y="1310"/>
                    <a:pt x="6478" y="1263"/>
                  </a:cubicBezTo>
                  <a:lnTo>
                    <a:pt x="6478" y="1263"/>
                  </a:lnTo>
                  <a:cubicBezTo>
                    <a:pt x="6472" y="1266"/>
                    <a:pt x="6467" y="1268"/>
                    <a:pt x="6462" y="1268"/>
                  </a:cubicBezTo>
                  <a:cubicBezTo>
                    <a:pt x="6438" y="1268"/>
                    <a:pt x="6428" y="1223"/>
                    <a:pt x="6418" y="1203"/>
                  </a:cubicBezTo>
                  <a:lnTo>
                    <a:pt x="6418" y="1203"/>
                  </a:lnTo>
                  <a:cubicBezTo>
                    <a:pt x="6418" y="1239"/>
                    <a:pt x="6418" y="1274"/>
                    <a:pt x="6430" y="1322"/>
                  </a:cubicBezTo>
                  <a:cubicBezTo>
                    <a:pt x="6406" y="1322"/>
                    <a:pt x="6347" y="1334"/>
                    <a:pt x="6382" y="1370"/>
                  </a:cubicBezTo>
                  <a:lnTo>
                    <a:pt x="6382" y="1358"/>
                  </a:lnTo>
                  <a:cubicBezTo>
                    <a:pt x="6382" y="1405"/>
                    <a:pt x="6430" y="1405"/>
                    <a:pt x="6406" y="1429"/>
                  </a:cubicBezTo>
                  <a:cubicBezTo>
                    <a:pt x="6404" y="1432"/>
                    <a:pt x="6401" y="1433"/>
                    <a:pt x="6399" y="1433"/>
                  </a:cubicBezTo>
                  <a:cubicBezTo>
                    <a:pt x="6389" y="1433"/>
                    <a:pt x="6380" y="1417"/>
                    <a:pt x="6370" y="1417"/>
                  </a:cubicBezTo>
                  <a:lnTo>
                    <a:pt x="6370" y="1417"/>
                  </a:lnTo>
                  <a:cubicBezTo>
                    <a:pt x="6358" y="1453"/>
                    <a:pt x="6394" y="1453"/>
                    <a:pt x="6394" y="1477"/>
                  </a:cubicBezTo>
                  <a:cubicBezTo>
                    <a:pt x="6389" y="1482"/>
                    <a:pt x="6385" y="1484"/>
                    <a:pt x="6380" y="1484"/>
                  </a:cubicBezTo>
                  <a:cubicBezTo>
                    <a:pt x="6369" y="1484"/>
                    <a:pt x="6360" y="1470"/>
                    <a:pt x="6348" y="1470"/>
                  </a:cubicBezTo>
                  <a:cubicBezTo>
                    <a:pt x="6344" y="1470"/>
                    <a:pt x="6340" y="1472"/>
                    <a:pt x="6335" y="1477"/>
                  </a:cubicBezTo>
                  <a:cubicBezTo>
                    <a:pt x="6370" y="1524"/>
                    <a:pt x="6311" y="1536"/>
                    <a:pt x="6311" y="1572"/>
                  </a:cubicBezTo>
                  <a:cubicBezTo>
                    <a:pt x="6313" y="1572"/>
                    <a:pt x="6315" y="1571"/>
                    <a:pt x="6317" y="1571"/>
                  </a:cubicBezTo>
                  <a:cubicBezTo>
                    <a:pt x="6361" y="1571"/>
                    <a:pt x="6370" y="1669"/>
                    <a:pt x="6405" y="1669"/>
                  </a:cubicBezTo>
                  <a:cubicBezTo>
                    <a:pt x="6412" y="1669"/>
                    <a:pt x="6420" y="1665"/>
                    <a:pt x="6430" y="1655"/>
                  </a:cubicBezTo>
                  <a:cubicBezTo>
                    <a:pt x="6442" y="1679"/>
                    <a:pt x="6454" y="1703"/>
                    <a:pt x="6466" y="1727"/>
                  </a:cubicBezTo>
                  <a:cubicBezTo>
                    <a:pt x="6461" y="1730"/>
                    <a:pt x="6456" y="1731"/>
                    <a:pt x="6452" y="1731"/>
                  </a:cubicBezTo>
                  <a:cubicBezTo>
                    <a:pt x="6420" y="1731"/>
                    <a:pt x="6383" y="1678"/>
                    <a:pt x="6344" y="1678"/>
                  </a:cubicBezTo>
                  <a:cubicBezTo>
                    <a:pt x="6341" y="1678"/>
                    <a:pt x="6338" y="1678"/>
                    <a:pt x="6335" y="1679"/>
                  </a:cubicBezTo>
                  <a:cubicBezTo>
                    <a:pt x="6335" y="1667"/>
                    <a:pt x="6335" y="1644"/>
                    <a:pt x="6347" y="1620"/>
                  </a:cubicBezTo>
                  <a:cubicBezTo>
                    <a:pt x="6263" y="1620"/>
                    <a:pt x="6370" y="1763"/>
                    <a:pt x="6287" y="1798"/>
                  </a:cubicBezTo>
                  <a:cubicBezTo>
                    <a:pt x="6287" y="1834"/>
                    <a:pt x="6299" y="1822"/>
                    <a:pt x="6263" y="1894"/>
                  </a:cubicBezTo>
                  <a:lnTo>
                    <a:pt x="6335" y="1882"/>
                  </a:lnTo>
                  <a:lnTo>
                    <a:pt x="6335" y="1882"/>
                  </a:lnTo>
                  <a:cubicBezTo>
                    <a:pt x="6311" y="1917"/>
                    <a:pt x="6287" y="1929"/>
                    <a:pt x="6275" y="1929"/>
                  </a:cubicBezTo>
                  <a:cubicBezTo>
                    <a:pt x="6275" y="1953"/>
                    <a:pt x="6275" y="1977"/>
                    <a:pt x="6275" y="2001"/>
                  </a:cubicBezTo>
                  <a:cubicBezTo>
                    <a:pt x="6263" y="1989"/>
                    <a:pt x="6263" y="1989"/>
                    <a:pt x="6251" y="1977"/>
                  </a:cubicBezTo>
                  <a:cubicBezTo>
                    <a:pt x="6216" y="2013"/>
                    <a:pt x="6239" y="2013"/>
                    <a:pt x="6251" y="2025"/>
                  </a:cubicBezTo>
                  <a:cubicBezTo>
                    <a:pt x="6275" y="2036"/>
                    <a:pt x="6275" y="2060"/>
                    <a:pt x="6287" y="2084"/>
                  </a:cubicBezTo>
                  <a:lnTo>
                    <a:pt x="6251" y="2072"/>
                  </a:lnTo>
                  <a:lnTo>
                    <a:pt x="6251" y="2072"/>
                  </a:lnTo>
                  <a:cubicBezTo>
                    <a:pt x="6263" y="2084"/>
                    <a:pt x="6275" y="2096"/>
                    <a:pt x="6287" y="2096"/>
                  </a:cubicBezTo>
                  <a:cubicBezTo>
                    <a:pt x="6287" y="2108"/>
                    <a:pt x="6287" y="2108"/>
                    <a:pt x="6299" y="2120"/>
                  </a:cubicBezTo>
                  <a:cubicBezTo>
                    <a:pt x="6311" y="2108"/>
                    <a:pt x="6347" y="2084"/>
                    <a:pt x="6347" y="2048"/>
                  </a:cubicBezTo>
                  <a:cubicBezTo>
                    <a:pt x="6347" y="2144"/>
                    <a:pt x="6382" y="2191"/>
                    <a:pt x="6370" y="2286"/>
                  </a:cubicBezTo>
                  <a:cubicBezTo>
                    <a:pt x="6347" y="2286"/>
                    <a:pt x="6311" y="2275"/>
                    <a:pt x="6311" y="2275"/>
                  </a:cubicBezTo>
                  <a:lnTo>
                    <a:pt x="6311" y="2275"/>
                  </a:lnTo>
                  <a:cubicBezTo>
                    <a:pt x="6320" y="2309"/>
                    <a:pt x="6347" y="2332"/>
                    <a:pt x="6371" y="2332"/>
                  </a:cubicBezTo>
                  <a:cubicBezTo>
                    <a:pt x="6380" y="2332"/>
                    <a:pt x="6388" y="2329"/>
                    <a:pt x="6394" y="2322"/>
                  </a:cubicBezTo>
                  <a:cubicBezTo>
                    <a:pt x="6406" y="2334"/>
                    <a:pt x="6406" y="2334"/>
                    <a:pt x="6406" y="2334"/>
                  </a:cubicBezTo>
                  <a:cubicBezTo>
                    <a:pt x="6394" y="2358"/>
                    <a:pt x="6382" y="2370"/>
                    <a:pt x="6394" y="2394"/>
                  </a:cubicBezTo>
                  <a:cubicBezTo>
                    <a:pt x="6394" y="2394"/>
                    <a:pt x="6394" y="2406"/>
                    <a:pt x="6394" y="2417"/>
                  </a:cubicBezTo>
                  <a:cubicBezTo>
                    <a:pt x="6401" y="2414"/>
                    <a:pt x="6407" y="2413"/>
                    <a:pt x="6413" y="2413"/>
                  </a:cubicBezTo>
                  <a:cubicBezTo>
                    <a:pt x="6449" y="2413"/>
                    <a:pt x="6469" y="2465"/>
                    <a:pt x="6489" y="2465"/>
                  </a:cubicBezTo>
                  <a:cubicBezTo>
                    <a:pt x="6489" y="2453"/>
                    <a:pt x="6478" y="2441"/>
                    <a:pt x="6466" y="2417"/>
                  </a:cubicBezTo>
                  <a:lnTo>
                    <a:pt x="6466" y="2417"/>
                  </a:lnTo>
                  <a:cubicBezTo>
                    <a:pt x="6513" y="2429"/>
                    <a:pt x="6561" y="2417"/>
                    <a:pt x="6549" y="2453"/>
                  </a:cubicBezTo>
                  <a:cubicBezTo>
                    <a:pt x="6543" y="2451"/>
                    <a:pt x="6538" y="2450"/>
                    <a:pt x="6534" y="2450"/>
                  </a:cubicBezTo>
                  <a:cubicBezTo>
                    <a:pt x="6509" y="2450"/>
                    <a:pt x="6526" y="2495"/>
                    <a:pt x="6509" y="2495"/>
                  </a:cubicBezTo>
                  <a:cubicBezTo>
                    <a:pt x="6503" y="2495"/>
                    <a:pt x="6493" y="2490"/>
                    <a:pt x="6478" y="2477"/>
                  </a:cubicBezTo>
                  <a:lnTo>
                    <a:pt x="6478" y="2477"/>
                  </a:lnTo>
                  <a:cubicBezTo>
                    <a:pt x="6473" y="2510"/>
                    <a:pt x="6481" y="2517"/>
                    <a:pt x="6494" y="2517"/>
                  </a:cubicBezTo>
                  <a:cubicBezTo>
                    <a:pt x="6504" y="2517"/>
                    <a:pt x="6516" y="2513"/>
                    <a:pt x="6528" y="2513"/>
                  </a:cubicBezTo>
                  <a:cubicBezTo>
                    <a:pt x="6541" y="2513"/>
                    <a:pt x="6553" y="2518"/>
                    <a:pt x="6561" y="2537"/>
                  </a:cubicBezTo>
                  <a:lnTo>
                    <a:pt x="6573" y="2584"/>
                  </a:lnTo>
                  <a:cubicBezTo>
                    <a:pt x="6569" y="2585"/>
                    <a:pt x="6565" y="2586"/>
                    <a:pt x="6561" y="2586"/>
                  </a:cubicBezTo>
                  <a:cubicBezTo>
                    <a:pt x="6533" y="2586"/>
                    <a:pt x="6509" y="2558"/>
                    <a:pt x="6503" y="2558"/>
                  </a:cubicBezTo>
                  <a:cubicBezTo>
                    <a:pt x="6502" y="2558"/>
                    <a:pt x="6501" y="2559"/>
                    <a:pt x="6501" y="2560"/>
                  </a:cubicBezTo>
                  <a:lnTo>
                    <a:pt x="6525" y="2584"/>
                  </a:lnTo>
                  <a:cubicBezTo>
                    <a:pt x="6489" y="2584"/>
                    <a:pt x="6430" y="2477"/>
                    <a:pt x="6358" y="2453"/>
                  </a:cubicBezTo>
                  <a:lnTo>
                    <a:pt x="6358" y="2453"/>
                  </a:lnTo>
                  <a:cubicBezTo>
                    <a:pt x="6370" y="2489"/>
                    <a:pt x="6394" y="2537"/>
                    <a:pt x="6418" y="2572"/>
                  </a:cubicBezTo>
                  <a:cubicBezTo>
                    <a:pt x="6501" y="2632"/>
                    <a:pt x="6573" y="2703"/>
                    <a:pt x="6656" y="2751"/>
                  </a:cubicBezTo>
                  <a:cubicBezTo>
                    <a:pt x="6736" y="2800"/>
                    <a:pt x="6815" y="2825"/>
                    <a:pt x="6894" y="2825"/>
                  </a:cubicBezTo>
                  <a:cubicBezTo>
                    <a:pt x="6910" y="2825"/>
                    <a:pt x="6926" y="2824"/>
                    <a:pt x="6942" y="2822"/>
                  </a:cubicBezTo>
                  <a:lnTo>
                    <a:pt x="6930" y="2810"/>
                  </a:lnTo>
                  <a:cubicBezTo>
                    <a:pt x="6930" y="2810"/>
                    <a:pt x="6942" y="2810"/>
                    <a:pt x="6942" y="2798"/>
                  </a:cubicBezTo>
                  <a:lnTo>
                    <a:pt x="6954" y="2798"/>
                  </a:lnTo>
                  <a:lnTo>
                    <a:pt x="6990" y="2787"/>
                  </a:lnTo>
                  <a:cubicBezTo>
                    <a:pt x="7013" y="2822"/>
                    <a:pt x="7073" y="2846"/>
                    <a:pt x="7144" y="2870"/>
                  </a:cubicBezTo>
                  <a:cubicBezTo>
                    <a:pt x="7097" y="2846"/>
                    <a:pt x="7097" y="2846"/>
                    <a:pt x="7097" y="2810"/>
                  </a:cubicBezTo>
                  <a:cubicBezTo>
                    <a:pt x="7106" y="2784"/>
                    <a:pt x="7108" y="2770"/>
                    <a:pt x="7128" y="2770"/>
                  </a:cubicBezTo>
                  <a:cubicBezTo>
                    <a:pt x="7135" y="2770"/>
                    <a:pt x="7144" y="2772"/>
                    <a:pt x="7156" y="2775"/>
                  </a:cubicBezTo>
                  <a:cubicBezTo>
                    <a:pt x="7167" y="2797"/>
                    <a:pt x="7137" y="2798"/>
                    <a:pt x="7162" y="2818"/>
                  </a:cubicBezTo>
                  <a:lnTo>
                    <a:pt x="7162" y="2818"/>
                  </a:lnTo>
                  <a:cubicBezTo>
                    <a:pt x="7150" y="2805"/>
                    <a:pt x="7171" y="2785"/>
                    <a:pt x="7192" y="2775"/>
                  </a:cubicBezTo>
                  <a:cubicBezTo>
                    <a:pt x="7216" y="2798"/>
                    <a:pt x="7263" y="2787"/>
                    <a:pt x="7275" y="2810"/>
                  </a:cubicBezTo>
                  <a:cubicBezTo>
                    <a:pt x="7271" y="2814"/>
                    <a:pt x="7267" y="2816"/>
                    <a:pt x="7263" y="2816"/>
                  </a:cubicBezTo>
                  <a:cubicBezTo>
                    <a:pt x="7255" y="2816"/>
                    <a:pt x="7247" y="2810"/>
                    <a:pt x="7240" y="2810"/>
                  </a:cubicBezTo>
                  <a:cubicBezTo>
                    <a:pt x="7228" y="2822"/>
                    <a:pt x="7299" y="2822"/>
                    <a:pt x="7263" y="2858"/>
                  </a:cubicBezTo>
                  <a:cubicBezTo>
                    <a:pt x="7275" y="2846"/>
                    <a:pt x="7299" y="2846"/>
                    <a:pt x="7311" y="2834"/>
                  </a:cubicBezTo>
                  <a:cubicBezTo>
                    <a:pt x="7359" y="2846"/>
                    <a:pt x="7311" y="2882"/>
                    <a:pt x="7323" y="2882"/>
                  </a:cubicBezTo>
                  <a:cubicBezTo>
                    <a:pt x="7418" y="2834"/>
                    <a:pt x="7430" y="2763"/>
                    <a:pt x="7490" y="2703"/>
                  </a:cubicBezTo>
                  <a:cubicBezTo>
                    <a:pt x="7490" y="2712"/>
                    <a:pt x="7510" y="2742"/>
                    <a:pt x="7515" y="2750"/>
                  </a:cubicBezTo>
                  <a:lnTo>
                    <a:pt x="7515" y="2750"/>
                  </a:lnTo>
                  <a:cubicBezTo>
                    <a:pt x="7567" y="2732"/>
                    <a:pt x="7581" y="2660"/>
                    <a:pt x="7599" y="2606"/>
                  </a:cubicBezTo>
                  <a:lnTo>
                    <a:pt x="7599" y="2606"/>
                  </a:lnTo>
                  <a:cubicBezTo>
                    <a:pt x="7764" y="2475"/>
                    <a:pt x="7823" y="2309"/>
                    <a:pt x="7918" y="2132"/>
                  </a:cubicBezTo>
                  <a:cubicBezTo>
                    <a:pt x="7894" y="2108"/>
                    <a:pt x="7882" y="2084"/>
                    <a:pt x="7859" y="2072"/>
                  </a:cubicBezTo>
                  <a:lnTo>
                    <a:pt x="7906" y="2025"/>
                  </a:lnTo>
                  <a:cubicBezTo>
                    <a:pt x="7930" y="1917"/>
                    <a:pt x="7918" y="1822"/>
                    <a:pt x="7894" y="1727"/>
                  </a:cubicBezTo>
                  <a:cubicBezTo>
                    <a:pt x="7859" y="1644"/>
                    <a:pt x="7823" y="1572"/>
                    <a:pt x="7775" y="1489"/>
                  </a:cubicBezTo>
                  <a:cubicBezTo>
                    <a:pt x="7740" y="1441"/>
                    <a:pt x="7787" y="1441"/>
                    <a:pt x="7799" y="1405"/>
                  </a:cubicBezTo>
                  <a:cubicBezTo>
                    <a:pt x="7740" y="1286"/>
                    <a:pt x="7656" y="1298"/>
                    <a:pt x="7573" y="1227"/>
                  </a:cubicBezTo>
                  <a:cubicBezTo>
                    <a:pt x="7597" y="1227"/>
                    <a:pt x="7656" y="1215"/>
                    <a:pt x="7632" y="1167"/>
                  </a:cubicBezTo>
                  <a:lnTo>
                    <a:pt x="7632" y="1167"/>
                  </a:lnTo>
                  <a:cubicBezTo>
                    <a:pt x="7621" y="1173"/>
                    <a:pt x="7609" y="1179"/>
                    <a:pt x="7598" y="1179"/>
                  </a:cubicBezTo>
                  <a:cubicBezTo>
                    <a:pt x="7588" y="1179"/>
                    <a:pt x="7579" y="1173"/>
                    <a:pt x="7573" y="1155"/>
                  </a:cubicBezTo>
                  <a:lnTo>
                    <a:pt x="7597" y="1155"/>
                  </a:lnTo>
                  <a:cubicBezTo>
                    <a:pt x="7597" y="1120"/>
                    <a:pt x="7561" y="1108"/>
                    <a:pt x="7525" y="1060"/>
                  </a:cubicBezTo>
                  <a:cubicBezTo>
                    <a:pt x="7454" y="989"/>
                    <a:pt x="7347" y="953"/>
                    <a:pt x="7240" y="953"/>
                  </a:cubicBezTo>
                  <a:cubicBezTo>
                    <a:pt x="7180" y="905"/>
                    <a:pt x="7287" y="905"/>
                    <a:pt x="7287" y="893"/>
                  </a:cubicBezTo>
                  <a:cubicBezTo>
                    <a:pt x="7301" y="916"/>
                    <a:pt x="7309" y="923"/>
                    <a:pt x="7316" y="923"/>
                  </a:cubicBezTo>
                  <a:cubicBezTo>
                    <a:pt x="7326" y="923"/>
                    <a:pt x="7332" y="905"/>
                    <a:pt x="7347" y="905"/>
                  </a:cubicBezTo>
                  <a:cubicBezTo>
                    <a:pt x="7311" y="893"/>
                    <a:pt x="7275" y="882"/>
                    <a:pt x="7287" y="834"/>
                  </a:cubicBezTo>
                  <a:cubicBezTo>
                    <a:pt x="7251" y="810"/>
                    <a:pt x="7228" y="786"/>
                    <a:pt x="7180" y="786"/>
                  </a:cubicBezTo>
                  <a:cubicBezTo>
                    <a:pt x="7204" y="786"/>
                    <a:pt x="7204" y="822"/>
                    <a:pt x="7180" y="822"/>
                  </a:cubicBezTo>
                  <a:cubicBezTo>
                    <a:pt x="7156" y="786"/>
                    <a:pt x="7073" y="751"/>
                    <a:pt x="7097" y="715"/>
                  </a:cubicBezTo>
                  <a:cubicBezTo>
                    <a:pt x="6918" y="596"/>
                    <a:pt x="6704" y="477"/>
                    <a:pt x="6489" y="381"/>
                  </a:cubicBezTo>
                  <a:lnTo>
                    <a:pt x="6489" y="381"/>
                  </a:lnTo>
                  <a:cubicBezTo>
                    <a:pt x="6442" y="393"/>
                    <a:pt x="6513" y="405"/>
                    <a:pt x="6489" y="417"/>
                  </a:cubicBezTo>
                  <a:cubicBezTo>
                    <a:pt x="6481" y="419"/>
                    <a:pt x="6475" y="419"/>
                    <a:pt x="6469" y="419"/>
                  </a:cubicBezTo>
                  <a:cubicBezTo>
                    <a:pt x="6430" y="419"/>
                    <a:pt x="6442" y="391"/>
                    <a:pt x="6411" y="391"/>
                  </a:cubicBezTo>
                  <a:cubicBezTo>
                    <a:pt x="6406" y="391"/>
                    <a:pt x="6401" y="392"/>
                    <a:pt x="6394" y="393"/>
                  </a:cubicBezTo>
                  <a:lnTo>
                    <a:pt x="6430" y="370"/>
                  </a:lnTo>
                  <a:cubicBezTo>
                    <a:pt x="6411" y="362"/>
                    <a:pt x="6391" y="359"/>
                    <a:pt x="6369" y="359"/>
                  </a:cubicBezTo>
                  <a:cubicBezTo>
                    <a:pt x="6320" y="359"/>
                    <a:pt x="6265" y="373"/>
                    <a:pt x="6216" y="381"/>
                  </a:cubicBezTo>
                  <a:cubicBezTo>
                    <a:pt x="6228" y="346"/>
                    <a:pt x="6168" y="334"/>
                    <a:pt x="6228" y="334"/>
                  </a:cubicBezTo>
                  <a:cubicBezTo>
                    <a:pt x="6194" y="323"/>
                    <a:pt x="6202" y="188"/>
                    <a:pt x="6175" y="188"/>
                  </a:cubicBezTo>
                  <a:cubicBezTo>
                    <a:pt x="6173" y="188"/>
                    <a:pt x="6171" y="189"/>
                    <a:pt x="6168" y="191"/>
                  </a:cubicBezTo>
                  <a:lnTo>
                    <a:pt x="6168" y="334"/>
                  </a:lnTo>
                  <a:cubicBezTo>
                    <a:pt x="6162" y="340"/>
                    <a:pt x="6150" y="340"/>
                    <a:pt x="6140" y="340"/>
                  </a:cubicBezTo>
                  <a:cubicBezTo>
                    <a:pt x="6129" y="340"/>
                    <a:pt x="6120" y="340"/>
                    <a:pt x="6120" y="346"/>
                  </a:cubicBezTo>
                  <a:cubicBezTo>
                    <a:pt x="6097" y="310"/>
                    <a:pt x="6085" y="262"/>
                    <a:pt x="6061" y="262"/>
                  </a:cubicBezTo>
                  <a:cubicBezTo>
                    <a:pt x="6061" y="241"/>
                    <a:pt x="6071" y="234"/>
                    <a:pt x="6084" y="234"/>
                  </a:cubicBezTo>
                  <a:cubicBezTo>
                    <a:pt x="6099" y="234"/>
                    <a:pt x="6119" y="244"/>
                    <a:pt x="6132" y="251"/>
                  </a:cubicBezTo>
                  <a:cubicBezTo>
                    <a:pt x="6156" y="191"/>
                    <a:pt x="6061" y="179"/>
                    <a:pt x="6108" y="143"/>
                  </a:cubicBezTo>
                  <a:cubicBezTo>
                    <a:pt x="6102" y="142"/>
                    <a:pt x="6097" y="141"/>
                    <a:pt x="6093" y="141"/>
                  </a:cubicBezTo>
                  <a:cubicBezTo>
                    <a:pt x="6061" y="141"/>
                    <a:pt x="6105" y="180"/>
                    <a:pt x="6073" y="191"/>
                  </a:cubicBezTo>
                  <a:lnTo>
                    <a:pt x="6025" y="167"/>
                  </a:lnTo>
                  <a:lnTo>
                    <a:pt x="6061" y="191"/>
                  </a:lnTo>
                  <a:cubicBezTo>
                    <a:pt x="6031" y="198"/>
                    <a:pt x="6011" y="215"/>
                    <a:pt x="5988" y="215"/>
                  </a:cubicBezTo>
                  <a:cubicBezTo>
                    <a:pt x="5974" y="215"/>
                    <a:pt x="5960" y="209"/>
                    <a:pt x="5942" y="191"/>
                  </a:cubicBezTo>
                  <a:lnTo>
                    <a:pt x="5870" y="239"/>
                  </a:lnTo>
                  <a:cubicBezTo>
                    <a:pt x="5878" y="207"/>
                    <a:pt x="5860" y="207"/>
                    <a:pt x="5839" y="207"/>
                  </a:cubicBezTo>
                  <a:cubicBezTo>
                    <a:pt x="5829" y="207"/>
                    <a:pt x="5819" y="207"/>
                    <a:pt x="5811" y="203"/>
                  </a:cubicBezTo>
                  <a:lnTo>
                    <a:pt x="5835" y="179"/>
                  </a:lnTo>
                  <a:cubicBezTo>
                    <a:pt x="5799" y="167"/>
                    <a:pt x="5775" y="155"/>
                    <a:pt x="5763" y="131"/>
                  </a:cubicBezTo>
                  <a:cubicBezTo>
                    <a:pt x="5769" y="123"/>
                    <a:pt x="5774" y="120"/>
                    <a:pt x="5777" y="120"/>
                  </a:cubicBezTo>
                  <a:cubicBezTo>
                    <a:pt x="5785" y="120"/>
                    <a:pt x="5789" y="131"/>
                    <a:pt x="5797" y="131"/>
                  </a:cubicBezTo>
                  <a:cubicBezTo>
                    <a:pt x="5800" y="131"/>
                    <a:pt x="5805" y="128"/>
                    <a:pt x="5811" y="120"/>
                  </a:cubicBezTo>
                  <a:lnTo>
                    <a:pt x="5775" y="96"/>
                  </a:lnTo>
                  <a:cubicBezTo>
                    <a:pt x="5763" y="120"/>
                    <a:pt x="5739" y="131"/>
                    <a:pt x="5763" y="155"/>
                  </a:cubicBezTo>
                  <a:cubicBezTo>
                    <a:pt x="5726" y="192"/>
                    <a:pt x="5696" y="222"/>
                    <a:pt x="5639" y="222"/>
                  </a:cubicBezTo>
                  <a:cubicBezTo>
                    <a:pt x="5623" y="222"/>
                    <a:pt x="5605" y="220"/>
                    <a:pt x="5585" y="215"/>
                  </a:cubicBezTo>
                  <a:cubicBezTo>
                    <a:pt x="5549" y="155"/>
                    <a:pt x="5644" y="179"/>
                    <a:pt x="5632" y="131"/>
                  </a:cubicBezTo>
                  <a:cubicBezTo>
                    <a:pt x="5622" y="127"/>
                    <a:pt x="5611" y="126"/>
                    <a:pt x="5602" y="126"/>
                  </a:cubicBezTo>
                  <a:cubicBezTo>
                    <a:pt x="5533" y="126"/>
                    <a:pt x="5490" y="217"/>
                    <a:pt x="5443" y="217"/>
                  </a:cubicBezTo>
                  <a:cubicBezTo>
                    <a:pt x="5439" y="217"/>
                    <a:pt x="5434" y="217"/>
                    <a:pt x="5430" y="215"/>
                  </a:cubicBezTo>
                  <a:cubicBezTo>
                    <a:pt x="5415" y="210"/>
                    <a:pt x="5403" y="208"/>
                    <a:pt x="5394" y="208"/>
                  </a:cubicBezTo>
                  <a:cubicBezTo>
                    <a:pt x="5361" y="208"/>
                    <a:pt x="5348" y="229"/>
                    <a:pt x="5309" y="229"/>
                  </a:cubicBezTo>
                  <a:cubicBezTo>
                    <a:pt x="5302" y="229"/>
                    <a:pt x="5295" y="228"/>
                    <a:pt x="5287" y="227"/>
                  </a:cubicBezTo>
                  <a:cubicBezTo>
                    <a:pt x="5311" y="203"/>
                    <a:pt x="5239" y="191"/>
                    <a:pt x="5227" y="155"/>
                  </a:cubicBezTo>
                  <a:lnTo>
                    <a:pt x="5251" y="131"/>
                  </a:lnTo>
                  <a:cubicBezTo>
                    <a:pt x="5227" y="131"/>
                    <a:pt x="5215" y="120"/>
                    <a:pt x="5215" y="96"/>
                  </a:cubicBezTo>
                  <a:cubicBezTo>
                    <a:pt x="5215" y="143"/>
                    <a:pt x="5120" y="131"/>
                    <a:pt x="5061" y="143"/>
                  </a:cubicBezTo>
                  <a:lnTo>
                    <a:pt x="5073" y="191"/>
                  </a:lnTo>
                  <a:cubicBezTo>
                    <a:pt x="5035" y="191"/>
                    <a:pt x="4989" y="206"/>
                    <a:pt x="4954" y="206"/>
                  </a:cubicBezTo>
                  <a:cubicBezTo>
                    <a:pt x="4945" y="206"/>
                    <a:pt x="4937" y="205"/>
                    <a:pt x="4930" y="203"/>
                  </a:cubicBezTo>
                  <a:cubicBezTo>
                    <a:pt x="4858" y="215"/>
                    <a:pt x="4882" y="251"/>
                    <a:pt x="4823" y="286"/>
                  </a:cubicBezTo>
                  <a:cubicBezTo>
                    <a:pt x="4799" y="251"/>
                    <a:pt x="4799" y="215"/>
                    <a:pt x="4811" y="179"/>
                  </a:cubicBezTo>
                  <a:lnTo>
                    <a:pt x="4811" y="179"/>
                  </a:lnTo>
                  <a:cubicBezTo>
                    <a:pt x="4823" y="185"/>
                    <a:pt x="4834" y="185"/>
                    <a:pt x="4846" y="185"/>
                  </a:cubicBezTo>
                  <a:cubicBezTo>
                    <a:pt x="4858" y="185"/>
                    <a:pt x="4870" y="185"/>
                    <a:pt x="4882" y="191"/>
                  </a:cubicBezTo>
                  <a:cubicBezTo>
                    <a:pt x="4951" y="171"/>
                    <a:pt x="5012" y="111"/>
                    <a:pt x="5078" y="111"/>
                  </a:cubicBezTo>
                  <a:cubicBezTo>
                    <a:pt x="5092" y="111"/>
                    <a:pt x="5106" y="113"/>
                    <a:pt x="5120" y="120"/>
                  </a:cubicBezTo>
                  <a:cubicBezTo>
                    <a:pt x="5133" y="85"/>
                    <a:pt x="5129" y="76"/>
                    <a:pt x="5117" y="76"/>
                  </a:cubicBezTo>
                  <a:cubicBezTo>
                    <a:pt x="5101" y="76"/>
                    <a:pt x="5072" y="92"/>
                    <a:pt x="5048" y="92"/>
                  </a:cubicBezTo>
                  <a:cubicBezTo>
                    <a:pt x="5039" y="92"/>
                    <a:pt x="5031" y="90"/>
                    <a:pt x="5025" y="84"/>
                  </a:cubicBezTo>
                  <a:lnTo>
                    <a:pt x="5037" y="84"/>
                  </a:lnTo>
                  <a:cubicBezTo>
                    <a:pt x="5025" y="84"/>
                    <a:pt x="5025" y="84"/>
                    <a:pt x="5025" y="72"/>
                  </a:cubicBezTo>
                  <a:cubicBezTo>
                    <a:pt x="5049" y="72"/>
                    <a:pt x="5096" y="60"/>
                    <a:pt x="5108" y="12"/>
                  </a:cubicBezTo>
                  <a:cubicBezTo>
                    <a:pt x="5069" y="12"/>
                    <a:pt x="5070" y="69"/>
                    <a:pt x="5039" y="69"/>
                  </a:cubicBezTo>
                  <a:cubicBezTo>
                    <a:pt x="5032" y="69"/>
                    <a:pt x="5024" y="66"/>
                    <a:pt x="5013" y="60"/>
                  </a:cubicBezTo>
                  <a:cubicBezTo>
                    <a:pt x="5006" y="63"/>
                    <a:pt x="5000" y="65"/>
                    <a:pt x="4994" y="65"/>
                  </a:cubicBezTo>
                  <a:cubicBezTo>
                    <a:pt x="4956" y="65"/>
                    <a:pt x="4926" y="11"/>
                    <a:pt x="490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4"/>
            <p:cNvSpPr/>
            <p:nvPr/>
          </p:nvSpPr>
          <p:spPr>
            <a:xfrm>
              <a:off x="5447400" y="2316775"/>
              <a:ext cx="1200" cy="625"/>
            </a:xfrm>
            <a:custGeom>
              <a:rect b="b" l="l" r="r" t="t"/>
              <a:pathLst>
                <a:path extrusionOk="0" h="25" w="48">
                  <a:moveTo>
                    <a:pt x="48" y="1"/>
                  </a:moveTo>
                  <a:cubicBezTo>
                    <a:pt x="36" y="1"/>
                    <a:pt x="12" y="1"/>
                    <a:pt x="0" y="13"/>
                  </a:cubicBezTo>
                  <a:lnTo>
                    <a:pt x="24" y="25"/>
                  </a:lnTo>
                  <a:lnTo>
                    <a:pt x="48"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4"/>
            <p:cNvSpPr/>
            <p:nvPr/>
          </p:nvSpPr>
          <p:spPr>
            <a:xfrm>
              <a:off x="5440675" y="2331550"/>
              <a:ext cx="1375" cy="1625"/>
            </a:xfrm>
            <a:custGeom>
              <a:rect b="b" l="l" r="r" t="t"/>
              <a:pathLst>
                <a:path extrusionOk="0" h="65" w="55">
                  <a:moveTo>
                    <a:pt x="48" y="0"/>
                  </a:moveTo>
                  <a:cubicBezTo>
                    <a:pt x="31" y="0"/>
                    <a:pt x="0" y="54"/>
                    <a:pt x="31" y="65"/>
                  </a:cubicBezTo>
                  <a:lnTo>
                    <a:pt x="55" y="5"/>
                  </a:lnTo>
                  <a:cubicBezTo>
                    <a:pt x="53" y="2"/>
                    <a:pt x="51" y="0"/>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a:off x="5450675" y="2327800"/>
              <a:ext cx="900" cy="1500"/>
            </a:xfrm>
            <a:custGeom>
              <a:rect b="b" l="l" r="r" t="t"/>
              <a:pathLst>
                <a:path extrusionOk="0" h="60" w="36">
                  <a:moveTo>
                    <a:pt x="24" y="0"/>
                  </a:moveTo>
                  <a:cubicBezTo>
                    <a:pt x="0" y="24"/>
                    <a:pt x="0" y="48"/>
                    <a:pt x="24" y="60"/>
                  </a:cubicBezTo>
                  <a:cubicBezTo>
                    <a:pt x="19" y="46"/>
                    <a:pt x="20" y="43"/>
                    <a:pt x="23" y="43"/>
                  </a:cubicBezTo>
                  <a:lnTo>
                    <a:pt x="23" y="43"/>
                  </a:lnTo>
                  <a:cubicBezTo>
                    <a:pt x="25" y="43"/>
                    <a:pt x="28" y="45"/>
                    <a:pt x="31" y="45"/>
                  </a:cubicBezTo>
                  <a:cubicBezTo>
                    <a:pt x="34" y="45"/>
                    <a:pt x="36" y="43"/>
                    <a:pt x="36" y="36"/>
                  </a:cubicBezTo>
                  <a:lnTo>
                    <a:pt x="24"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4"/>
            <p:cNvSpPr/>
            <p:nvPr/>
          </p:nvSpPr>
          <p:spPr>
            <a:xfrm>
              <a:off x="5441150" y="2337325"/>
              <a:ext cx="1500" cy="2100"/>
            </a:xfrm>
            <a:custGeom>
              <a:rect b="b" l="l" r="r" t="t"/>
              <a:pathLst>
                <a:path extrusionOk="0" h="84" w="60">
                  <a:moveTo>
                    <a:pt x="12" y="0"/>
                  </a:moveTo>
                  <a:cubicBezTo>
                    <a:pt x="60" y="24"/>
                    <a:pt x="0" y="72"/>
                    <a:pt x="48" y="84"/>
                  </a:cubicBezTo>
                  <a:cubicBezTo>
                    <a:pt x="24" y="60"/>
                    <a:pt x="60"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4"/>
            <p:cNvSpPr/>
            <p:nvPr/>
          </p:nvSpPr>
          <p:spPr>
            <a:xfrm>
              <a:off x="5450975" y="2334350"/>
              <a:ext cx="1800" cy="1500"/>
            </a:xfrm>
            <a:custGeom>
              <a:rect b="b" l="l" r="r" t="t"/>
              <a:pathLst>
                <a:path extrusionOk="0" h="60" w="72">
                  <a:moveTo>
                    <a:pt x="36" y="0"/>
                  </a:moveTo>
                  <a:cubicBezTo>
                    <a:pt x="36" y="24"/>
                    <a:pt x="0" y="60"/>
                    <a:pt x="24" y="60"/>
                  </a:cubicBezTo>
                  <a:cubicBezTo>
                    <a:pt x="72" y="48"/>
                    <a:pt x="36" y="24"/>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a:off x="5443825" y="2342375"/>
              <a:ext cx="2700" cy="3275"/>
            </a:xfrm>
            <a:custGeom>
              <a:rect b="b" l="l" r="r" t="t"/>
              <a:pathLst>
                <a:path extrusionOk="0" h="131" w="108">
                  <a:moveTo>
                    <a:pt x="86" y="63"/>
                  </a:moveTo>
                  <a:cubicBezTo>
                    <a:pt x="89" y="66"/>
                    <a:pt x="92" y="69"/>
                    <a:pt x="96" y="72"/>
                  </a:cubicBezTo>
                  <a:cubicBezTo>
                    <a:pt x="96" y="67"/>
                    <a:pt x="92" y="65"/>
                    <a:pt x="86" y="63"/>
                  </a:cubicBezTo>
                  <a:close/>
                  <a:moveTo>
                    <a:pt x="36" y="1"/>
                  </a:moveTo>
                  <a:cubicBezTo>
                    <a:pt x="24" y="48"/>
                    <a:pt x="36" y="108"/>
                    <a:pt x="0" y="108"/>
                  </a:cubicBezTo>
                  <a:cubicBezTo>
                    <a:pt x="20" y="121"/>
                    <a:pt x="47" y="130"/>
                    <a:pt x="69" y="130"/>
                  </a:cubicBezTo>
                  <a:cubicBezTo>
                    <a:pt x="87" y="130"/>
                    <a:pt x="102" y="124"/>
                    <a:pt x="108" y="108"/>
                  </a:cubicBezTo>
                  <a:cubicBezTo>
                    <a:pt x="72" y="108"/>
                    <a:pt x="60" y="84"/>
                    <a:pt x="60" y="60"/>
                  </a:cubicBezTo>
                  <a:cubicBezTo>
                    <a:pt x="67" y="60"/>
                    <a:pt x="78" y="60"/>
                    <a:pt x="86" y="63"/>
                  </a:cubicBezTo>
                  <a:lnTo>
                    <a:pt x="86" y="63"/>
                  </a:lnTo>
                  <a:cubicBezTo>
                    <a:pt x="60" y="36"/>
                    <a:pt x="58" y="33"/>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a:off x="5450525" y="2335825"/>
              <a:ext cx="2250" cy="1825"/>
            </a:xfrm>
            <a:custGeom>
              <a:rect b="b" l="l" r="r" t="t"/>
              <a:pathLst>
                <a:path extrusionOk="0" h="73" w="90">
                  <a:moveTo>
                    <a:pt x="90" y="1"/>
                  </a:moveTo>
                  <a:lnTo>
                    <a:pt x="90" y="1"/>
                  </a:lnTo>
                  <a:cubicBezTo>
                    <a:pt x="66" y="13"/>
                    <a:pt x="42" y="25"/>
                    <a:pt x="42" y="48"/>
                  </a:cubicBezTo>
                  <a:lnTo>
                    <a:pt x="6" y="48"/>
                  </a:lnTo>
                  <a:cubicBezTo>
                    <a:pt x="1" y="54"/>
                    <a:pt x="0" y="56"/>
                    <a:pt x="3" y="56"/>
                  </a:cubicBezTo>
                  <a:cubicBezTo>
                    <a:pt x="7" y="56"/>
                    <a:pt x="21" y="50"/>
                    <a:pt x="33" y="50"/>
                  </a:cubicBezTo>
                  <a:cubicBezTo>
                    <a:pt x="44" y="50"/>
                    <a:pt x="54" y="55"/>
                    <a:pt x="54" y="72"/>
                  </a:cubicBezTo>
                  <a:cubicBezTo>
                    <a:pt x="66" y="48"/>
                    <a:pt x="90" y="37"/>
                    <a:pt x="9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a:off x="5443825" y="2346850"/>
              <a:ext cx="3000" cy="3000"/>
            </a:xfrm>
            <a:custGeom>
              <a:rect b="b" l="l" r="r" t="t"/>
              <a:pathLst>
                <a:path extrusionOk="0" h="120" w="120">
                  <a:moveTo>
                    <a:pt x="0" y="0"/>
                  </a:moveTo>
                  <a:cubicBezTo>
                    <a:pt x="24" y="60"/>
                    <a:pt x="84" y="108"/>
                    <a:pt x="108" y="119"/>
                  </a:cubicBezTo>
                  <a:lnTo>
                    <a:pt x="119" y="96"/>
                  </a:lnTo>
                  <a:cubicBezTo>
                    <a:pt x="72" y="72"/>
                    <a:pt x="48"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4"/>
            <p:cNvSpPr/>
            <p:nvPr/>
          </p:nvSpPr>
          <p:spPr>
            <a:xfrm>
              <a:off x="5450375" y="2339700"/>
              <a:ext cx="1800" cy="925"/>
            </a:xfrm>
            <a:custGeom>
              <a:rect b="b" l="l" r="r" t="t"/>
              <a:pathLst>
                <a:path extrusionOk="0" h="37" w="72">
                  <a:moveTo>
                    <a:pt x="36" y="1"/>
                  </a:moveTo>
                  <a:cubicBezTo>
                    <a:pt x="48" y="24"/>
                    <a:pt x="0" y="13"/>
                    <a:pt x="24" y="36"/>
                  </a:cubicBezTo>
                  <a:lnTo>
                    <a:pt x="72" y="24"/>
                  </a:lnTo>
                  <a:cubicBezTo>
                    <a:pt x="72" y="14"/>
                    <a:pt x="70" y="11"/>
                    <a:pt x="67" y="11"/>
                  </a:cubicBezTo>
                  <a:cubicBezTo>
                    <a:pt x="61" y="11"/>
                    <a:pt x="49" y="26"/>
                    <a:pt x="41" y="26"/>
                  </a:cubicBezTo>
                  <a:cubicBezTo>
                    <a:pt x="39" y="26"/>
                    <a:pt x="37" y="26"/>
                    <a:pt x="36" y="24"/>
                  </a:cubicBezTo>
                  <a:cubicBezTo>
                    <a:pt x="48" y="13"/>
                    <a:pt x="48" y="1"/>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4"/>
            <p:cNvSpPr/>
            <p:nvPr/>
          </p:nvSpPr>
          <p:spPr>
            <a:xfrm>
              <a:off x="5453050" y="2341750"/>
              <a:ext cx="1800" cy="1550"/>
            </a:xfrm>
            <a:custGeom>
              <a:rect b="b" l="l" r="r" t="t"/>
              <a:pathLst>
                <a:path extrusionOk="0" h="62" w="72">
                  <a:moveTo>
                    <a:pt x="52" y="1"/>
                  </a:moveTo>
                  <a:cubicBezTo>
                    <a:pt x="38" y="1"/>
                    <a:pt x="36" y="29"/>
                    <a:pt x="1" y="38"/>
                  </a:cubicBezTo>
                  <a:cubicBezTo>
                    <a:pt x="12" y="50"/>
                    <a:pt x="24" y="50"/>
                    <a:pt x="36" y="62"/>
                  </a:cubicBezTo>
                  <a:cubicBezTo>
                    <a:pt x="48" y="50"/>
                    <a:pt x="60" y="26"/>
                    <a:pt x="72" y="14"/>
                  </a:cubicBezTo>
                  <a:cubicBezTo>
                    <a:pt x="63" y="4"/>
                    <a:pt x="56" y="1"/>
                    <a:pt x="5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4"/>
            <p:cNvSpPr/>
            <p:nvPr/>
          </p:nvSpPr>
          <p:spPr>
            <a:xfrm>
              <a:off x="5452750" y="2344175"/>
              <a:ext cx="2400" cy="625"/>
            </a:xfrm>
            <a:custGeom>
              <a:rect b="b" l="l" r="r" t="t"/>
              <a:pathLst>
                <a:path extrusionOk="0" h="25" w="96">
                  <a:moveTo>
                    <a:pt x="1" y="0"/>
                  </a:moveTo>
                  <a:lnTo>
                    <a:pt x="1" y="12"/>
                  </a:lnTo>
                  <a:cubicBezTo>
                    <a:pt x="36" y="12"/>
                    <a:pt x="60" y="24"/>
                    <a:pt x="96" y="24"/>
                  </a:cubicBezTo>
                  <a:cubicBezTo>
                    <a:pt x="48" y="12"/>
                    <a:pt x="48"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4"/>
            <p:cNvSpPr/>
            <p:nvPr/>
          </p:nvSpPr>
          <p:spPr>
            <a:xfrm>
              <a:off x="5468350" y="2360125"/>
              <a:ext cx="1500" cy="850"/>
            </a:xfrm>
            <a:custGeom>
              <a:rect b="b" l="l" r="r" t="t"/>
              <a:pathLst>
                <a:path extrusionOk="0" h="34" w="60">
                  <a:moveTo>
                    <a:pt x="4" y="0"/>
                  </a:moveTo>
                  <a:cubicBezTo>
                    <a:pt x="1" y="0"/>
                    <a:pt x="1" y="2"/>
                    <a:pt x="8" y="5"/>
                  </a:cubicBezTo>
                  <a:cubicBezTo>
                    <a:pt x="8" y="23"/>
                    <a:pt x="52" y="34"/>
                    <a:pt x="58" y="34"/>
                  </a:cubicBezTo>
                  <a:cubicBezTo>
                    <a:pt x="59" y="34"/>
                    <a:pt x="56" y="32"/>
                    <a:pt x="43" y="29"/>
                  </a:cubicBezTo>
                  <a:cubicBezTo>
                    <a:pt x="43" y="12"/>
                    <a:pt x="11" y="0"/>
                    <a:pt x="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
            <p:cNvSpPr/>
            <p:nvPr/>
          </p:nvSpPr>
          <p:spPr>
            <a:xfrm>
              <a:off x="5464350" y="2350425"/>
              <a:ext cx="1825" cy="825"/>
            </a:xfrm>
            <a:custGeom>
              <a:rect b="b" l="l" r="r" t="t"/>
              <a:pathLst>
                <a:path extrusionOk="0" h="33" w="73">
                  <a:moveTo>
                    <a:pt x="72" y="0"/>
                  </a:moveTo>
                  <a:lnTo>
                    <a:pt x="72" y="0"/>
                  </a:lnTo>
                  <a:cubicBezTo>
                    <a:pt x="60" y="12"/>
                    <a:pt x="13" y="0"/>
                    <a:pt x="1" y="24"/>
                  </a:cubicBezTo>
                  <a:cubicBezTo>
                    <a:pt x="7" y="30"/>
                    <a:pt x="13" y="33"/>
                    <a:pt x="19" y="33"/>
                  </a:cubicBezTo>
                  <a:cubicBezTo>
                    <a:pt x="25" y="33"/>
                    <a:pt x="31" y="30"/>
                    <a:pt x="37" y="24"/>
                  </a:cubicBezTo>
                  <a:cubicBezTo>
                    <a:pt x="60" y="24"/>
                    <a:pt x="72" y="12"/>
                    <a:pt x="7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4"/>
            <p:cNvSpPr/>
            <p:nvPr/>
          </p:nvSpPr>
          <p:spPr>
            <a:xfrm>
              <a:off x="5470600" y="2334050"/>
              <a:ext cx="1525" cy="1225"/>
            </a:xfrm>
            <a:custGeom>
              <a:rect b="b" l="l" r="r" t="t"/>
              <a:pathLst>
                <a:path extrusionOk="0" h="49" w="61">
                  <a:moveTo>
                    <a:pt x="1" y="0"/>
                  </a:moveTo>
                  <a:lnTo>
                    <a:pt x="1" y="0"/>
                  </a:lnTo>
                  <a:cubicBezTo>
                    <a:pt x="9" y="9"/>
                    <a:pt x="6" y="17"/>
                    <a:pt x="12" y="17"/>
                  </a:cubicBezTo>
                  <a:cubicBezTo>
                    <a:pt x="14" y="17"/>
                    <a:pt x="18" y="16"/>
                    <a:pt x="25" y="12"/>
                  </a:cubicBezTo>
                  <a:cubicBezTo>
                    <a:pt x="25" y="36"/>
                    <a:pt x="37" y="48"/>
                    <a:pt x="61" y="48"/>
                  </a:cubicBezTo>
                  <a:cubicBezTo>
                    <a:pt x="49" y="36"/>
                    <a:pt x="37"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4"/>
            <p:cNvSpPr/>
            <p:nvPr/>
          </p:nvSpPr>
          <p:spPr>
            <a:xfrm>
              <a:off x="5469125" y="2329650"/>
              <a:ext cx="925" cy="400"/>
            </a:xfrm>
            <a:custGeom>
              <a:rect b="b" l="l" r="r" t="t"/>
              <a:pathLst>
                <a:path extrusionOk="0" h="16" w="37">
                  <a:moveTo>
                    <a:pt x="18" y="1"/>
                  </a:moveTo>
                  <a:cubicBezTo>
                    <a:pt x="9" y="1"/>
                    <a:pt x="0" y="4"/>
                    <a:pt x="0" y="10"/>
                  </a:cubicBezTo>
                  <a:cubicBezTo>
                    <a:pt x="8" y="10"/>
                    <a:pt x="11" y="15"/>
                    <a:pt x="19" y="15"/>
                  </a:cubicBezTo>
                  <a:cubicBezTo>
                    <a:pt x="23" y="15"/>
                    <a:pt x="28" y="14"/>
                    <a:pt x="36" y="10"/>
                  </a:cubicBezTo>
                  <a:cubicBezTo>
                    <a:pt x="36" y="4"/>
                    <a:pt x="27" y="1"/>
                    <a:pt x="1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4"/>
            <p:cNvSpPr/>
            <p:nvPr/>
          </p:nvSpPr>
          <p:spPr>
            <a:xfrm>
              <a:off x="5435775" y="2293100"/>
              <a:ext cx="925" cy="800"/>
            </a:xfrm>
            <a:custGeom>
              <a:rect b="b" l="l" r="r" t="t"/>
              <a:pathLst>
                <a:path extrusionOk="0" h="32" w="37">
                  <a:moveTo>
                    <a:pt x="15" y="0"/>
                  </a:moveTo>
                  <a:cubicBezTo>
                    <a:pt x="6" y="0"/>
                    <a:pt x="1" y="8"/>
                    <a:pt x="1" y="31"/>
                  </a:cubicBezTo>
                  <a:cubicBezTo>
                    <a:pt x="25" y="31"/>
                    <a:pt x="13" y="7"/>
                    <a:pt x="37" y="7"/>
                  </a:cubicBezTo>
                  <a:cubicBezTo>
                    <a:pt x="28" y="3"/>
                    <a:pt x="21" y="0"/>
                    <a:pt x="1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4"/>
            <p:cNvSpPr/>
            <p:nvPr/>
          </p:nvSpPr>
          <p:spPr>
            <a:xfrm>
              <a:off x="5434300" y="2292675"/>
              <a:ext cx="325" cy="925"/>
            </a:xfrm>
            <a:custGeom>
              <a:rect b="b" l="l" r="r" t="t"/>
              <a:pathLst>
                <a:path extrusionOk="0" h="37" w="13">
                  <a:moveTo>
                    <a:pt x="0" y="0"/>
                  </a:moveTo>
                  <a:lnTo>
                    <a:pt x="12" y="36"/>
                  </a:lnTo>
                  <a:lnTo>
                    <a:pt x="12" y="24"/>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4"/>
            <p:cNvSpPr/>
            <p:nvPr/>
          </p:nvSpPr>
          <p:spPr>
            <a:xfrm>
              <a:off x="5429825" y="2291175"/>
              <a:ext cx="625" cy="325"/>
            </a:xfrm>
            <a:custGeom>
              <a:rect b="b" l="l" r="r" t="t"/>
              <a:pathLst>
                <a:path extrusionOk="0" h="13" w="25">
                  <a:moveTo>
                    <a:pt x="25" y="1"/>
                  </a:moveTo>
                  <a:lnTo>
                    <a:pt x="25" y="1"/>
                  </a:lnTo>
                  <a:cubicBezTo>
                    <a:pt x="13" y="1"/>
                    <a:pt x="1" y="13"/>
                    <a:pt x="13" y="13"/>
                  </a:cubicBezTo>
                  <a:cubicBezTo>
                    <a:pt x="13" y="13"/>
                    <a:pt x="13" y="1"/>
                    <a:pt x="2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4"/>
            <p:cNvSpPr/>
            <p:nvPr/>
          </p:nvSpPr>
          <p:spPr>
            <a:xfrm>
              <a:off x="5430425" y="2291175"/>
              <a:ext cx="625" cy="325"/>
            </a:xfrm>
            <a:custGeom>
              <a:rect b="b" l="l" r="r" t="t"/>
              <a:pathLst>
                <a:path extrusionOk="0" h="13" w="25">
                  <a:moveTo>
                    <a:pt x="1" y="1"/>
                  </a:moveTo>
                  <a:cubicBezTo>
                    <a:pt x="13" y="1"/>
                    <a:pt x="13" y="1"/>
                    <a:pt x="13" y="13"/>
                  </a:cubicBez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4"/>
            <p:cNvSpPr/>
            <p:nvPr/>
          </p:nvSpPr>
          <p:spPr>
            <a:xfrm>
              <a:off x="5428350" y="2290600"/>
              <a:ext cx="2100" cy="1800"/>
            </a:xfrm>
            <a:custGeom>
              <a:rect b="b" l="l" r="r" t="t"/>
              <a:pathLst>
                <a:path extrusionOk="0" h="72" w="84">
                  <a:moveTo>
                    <a:pt x="48" y="0"/>
                  </a:moveTo>
                  <a:lnTo>
                    <a:pt x="12" y="24"/>
                  </a:lnTo>
                  <a:lnTo>
                    <a:pt x="36" y="72"/>
                  </a:lnTo>
                  <a:cubicBezTo>
                    <a:pt x="84" y="60"/>
                    <a:pt x="0" y="36"/>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4"/>
            <p:cNvSpPr/>
            <p:nvPr/>
          </p:nvSpPr>
          <p:spPr>
            <a:xfrm>
              <a:off x="5419725" y="2290600"/>
              <a:ext cx="5375" cy="2850"/>
            </a:xfrm>
            <a:custGeom>
              <a:rect b="b" l="l" r="r" t="t"/>
              <a:pathLst>
                <a:path extrusionOk="0" h="114" w="215">
                  <a:moveTo>
                    <a:pt x="107" y="0"/>
                  </a:moveTo>
                  <a:lnTo>
                    <a:pt x="107" y="0"/>
                  </a:lnTo>
                  <a:cubicBezTo>
                    <a:pt x="0" y="12"/>
                    <a:pt x="119" y="95"/>
                    <a:pt x="0" y="107"/>
                  </a:cubicBezTo>
                  <a:cubicBezTo>
                    <a:pt x="12" y="111"/>
                    <a:pt x="22" y="113"/>
                    <a:pt x="31" y="113"/>
                  </a:cubicBezTo>
                  <a:cubicBezTo>
                    <a:pt x="87" y="113"/>
                    <a:pt x="78" y="38"/>
                    <a:pt x="129" y="38"/>
                  </a:cubicBezTo>
                  <a:cubicBezTo>
                    <a:pt x="139" y="38"/>
                    <a:pt x="151" y="41"/>
                    <a:pt x="167" y="48"/>
                  </a:cubicBezTo>
                  <a:cubicBezTo>
                    <a:pt x="135" y="16"/>
                    <a:pt x="161" y="16"/>
                    <a:pt x="186" y="16"/>
                  </a:cubicBezTo>
                  <a:lnTo>
                    <a:pt x="186" y="16"/>
                  </a:lnTo>
                  <a:cubicBezTo>
                    <a:pt x="198" y="16"/>
                    <a:pt x="210" y="16"/>
                    <a:pt x="214" y="12"/>
                  </a:cubicBezTo>
                  <a:cubicBezTo>
                    <a:pt x="209" y="8"/>
                    <a:pt x="203" y="7"/>
                    <a:pt x="197" y="7"/>
                  </a:cubicBezTo>
                  <a:cubicBezTo>
                    <a:pt x="174" y="7"/>
                    <a:pt x="148" y="24"/>
                    <a:pt x="130" y="24"/>
                  </a:cubicBezTo>
                  <a:cubicBezTo>
                    <a:pt x="119" y="24"/>
                    <a:pt x="111" y="19"/>
                    <a:pt x="10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4"/>
            <p:cNvSpPr/>
            <p:nvPr/>
          </p:nvSpPr>
          <p:spPr>
            <a:xfrm>
              <a:off x="5423875" y="2292650"/>
              <a:ext cx="1400" cy="850"/>
            </a:xfrm>
            <a:custGeom>
              <a:rect b="b" l="l" r="r" t="t"/>
              <a:pathLst>
                <a:path extrusionOk="0" h="34" w="56">
                  <a:moveTo>
                    <a:pt x="25" y="0"/>
                  </a:moveTo>
                  <a:cubicBezTo>
                    <a:pt x="15" y="0"/>
                    <a:pt x="5" y="4"/>
                    <a:pt x="1" y="13"/>
                  </a:cubicBezTo>
                  <a:cubicBezTo>
                    <a:pt x="10" y="13"/>
                    <a:pt x="25" y="33"/>
                    <a:pt x="38" y="33"/>
                  </a:cubicBezTo>
                  <a:cubicBezTo>
                    <a:pt x="42" y="33"/>
                    <a:pt x="45" y="31"/>
                    <a:pt x="48" y="25"/>
                  </a:cubicBezTo>
                  <a:cubicBezTo>
                    <a:pt x="56" y="11"/>
                    <a:pt x="40" y="0"/>
                    <a:pt x="2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4"/>
            <p:cNvSpPr/>
            <p:nvPr/>
          </p:nvSpPr>
          <p:spPr>
            <a:xfrm>
              <a:off x="5418825" y="2290300"/>
              <a:ext cx="1200" cy="600"/>
            </a:xfrm>
            <a:custGeom>
              <a:rect b="b" l="l" r="r" t="t"/>
              <a:pathLst>
                <a:path extrusionOk="0" h="24" w="48">
                  <a:moveTo>
                    <a:pt x="12" y="0"/>
                  </a:moveTo>
                  <a:lnTo>
                    <a:pt x="0" y="12"/>
                  </a:lnTo>
                  <a:lnTo>
                    <a:pt x="48" y="24"/>
                  </a:lnTo>
                  <a:lnTo>
                    <a:pt x="12"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4"/>
            <p:cNvSpPr/>
            <p:nvPr/>
          </p:nvSpPr>
          <p:spPr>
            <a:xfrm>
              <a:off x="5416550" y="2289700"/>
              <a:ext cx="1100" cy="625"/>
            </a:xfrm>
            <a:custGeom>
              <a:rect b="b" l="l" r="r" t="t"/>
              <a:pathLst>
                <a:path extrusionOk="0" h="25" w="44">
                  <a:moveTo>
                    <a:pt x="44" y="0"/>
                  </a:moveTo>
                  <a:lnTo>
                    <a:pt x="39" y="5"/>
                  </a:lnTo>
                  <a:lnTo>
                    <a:pt x="39" y="5"/>
                  </a:lnTo>
                  <a:cubicBezTo>
                    <a:pt x="42" y="4"/>
                    <a:pt x="44" y="3"/>
                    <a:pt x="44" y="0"/>
                  </a:cubicBezTo>
                  <a:close/>
                  <a:moveTo>
                    <a:pt x="39" y="5"/>
                  </a:moveTo>
                  <a:lnTo>
                    <a:pt x="39" y="5"/>
                  </a:lnTo>
                  <a:cubicBezTo>
                    <a:pt x="27" y="9"/>
                    <a:pt x="1" y="5"/>
                    <a:pt x="20" y="24"/>
                  </a:cubicBezTo>
                  <a:lnTo>
                    <a:pt x="39" y="5"/>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4"/>
            <p:cNvSpPr/>
            <p:nvPr/>
          </p:nvSpPr>
          <p:spPr>
            <a:xfrm>
              <a:off x="5411575" y="2289075"/>
              <a:ext cx="1325" cy="1275"/>
            </a:xfrm>
            <a:custGeom>
              <a:rect b="b" l="l" r="r" t="t"/>
              <a:pathLst>
                <a:path extrusionOk="0" h="51" w="53">
                  <a:moveTo>
                    <a:pt x="44" y="0"/>
                  </a:moveTo>
                  <a:cubicBezTo>
                    <a:pt x="16" y="0"/>
                    <a:pt x="0" y="51"/>
                    <a:pt x="40" y="51"/>
                  </a:cubicBezTo>
                  <a:cubicBezTo>
                    <a:pt x="43" y="51"/>
                    <a:pt x="48" y="50"/>
                    <a:pt x="52" y="49"/>
                  </a:cubicBezTo>
                  <a:lnTo>
                    <a:pt x="40" y="49"/>
                  </a:lnTo>
                  <a:cubicBezTo>
                    <a:pt x="40" y="37"/>
                    <a:pt x="5" y="2"/>
                    <a:pt x="52" y="2"/>
                  </a:cubicBezTo>
                  <a:cubicBezTo>
                    <a:pt x="49" y="1"/>
                    <a:pt x="47" y="0"/>
                    <a:pt x="4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4"/>
            <p:cNvSpPr/>
            <p:nvPr/>
          </p:nvSpPr>
          <p:spPr>
            <a:xfrm>
              <a:off x="5402750" y="2291475"/>
              <a:ext cx="1500" cy="625"/>
            </a:xfrm>
            <a:custGeom>
              <a:rect b="b" l="l" r="r" t="t"/>
              <a:pathLst>
                <a:path extrusionOk="0" h="25" w="60">
                  <a:moveTo>
                    <a:pt x="48" y="1"/>
                  </a:moveTo>
                  <a:lnTo>
                    <a:pt x="0" y="13"/>
                  </a:lnTo>
                  <a:lnTo>
                    <a:pt x="12" y="25"/>
                  </a:lnTo>
                  <a:cubicBezTo>
                    <a:pt x="36" y="25"/>
                    <a:pt x="60" y="13"/>
                    <a:pt x="4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4"/>
            <p:cNvSpPr/>
            <p:nvPr/>
          </p:nvSpPr>
          <p:spPr>
            <a:xfrm>
              <a:off x="5403350" y="2296550"/>
              <a:ext cx="2100" cy="550"/>
            </a:xfrm>
            <a:custGeom>
              <a:rect b="b" l="l" r="r" t="t"/>
              <a:pathLst>
                <a:path extrusionOk="0" h="22" w="84">
                  <a:moveTo>
                    <a:pt x="0" y="0"/>
                  </a:moveTo>
                  <a:cubicBezTo>
                    <a:pt x="8" y="17"/>
                    <a:pt x="17" y="22"/>
                    <a:pt x="26" y="22"/>
                  </a:cubicBezTo>
                  <a:cubicBezTo>
                    <a:pt x="37" y="22"/>
                    <a:pt x="50" y="13"/>
                    <a:pt x="65" y="11"/>
                  </a:cubicBezTo>
                  <a:lnTo>
                    <a:pt x="65" y="11"/>
                  </a:lnTo>
                  <a:cubicBezTo>
                    <a:pt x="70" y="12"/>
                    <a:pt x="76" y="12"/>
                    <a:pt x="84" y="12"/>
                  </a:cubicBezTo>
                  <a:cubicBezTo>
                    <a:pt x="79" y="11"/>
                    <a:pt x="75" y="10"/>
                    <a:pt x="71" y="10"/>
                  </a:cubicBezTo>
                  <a:cubicBezTo>
                    <a:pt x="69" y="10"/>
                    <a:pt x="67" y="10"/>
                    <a:pt x="65" y="11"/>
                  </a:cubicBezTo>
                  <a:lnTo>
                    <a:pt x="65" y="11"/>
                  </a:lnTo>
                  <a:cubicBezTo>
                    <a:pt x="46" y="8"/>
                    <a:pt x="37"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4"/>
            <p:cNvSpPr/>
            <p:nvPr/>
          </p:nvSpPr>
          <p:spPr>
            <a:xfrm>
              <a:off x="5401550" y="2289975"/>
              <a:ext cx="1225" cy="650"/>
            </a:xfrm>
            <a:custGeom>
              <a:rect b="b" l="l" r="r" t="t"/>
              <a:pathLst>
                <a:path extrusionOk="0" h="26" w="49">
                  <a:moveTo>
                    <a:pt x="28" y="0"/>
                  </a:moveTo>
                  <a:cubicBezTo>
                    <a:pt x="14" y="0"/>
                    <a:pt x="1" y="10"/>
                    <a:pt x="1" y="25"/>
                  </a:cubicBezTo>
                  <a:cubicBezTo>
                    <a:pt x="7" y="13"/>
                    <a:pt x="16" y="10"/>
                    <a:pt x="25" y="10"/>
                  </a:cubicBezTo>
                  <a:cubicBezTo>
                    <a:pt x="33" y="10"/>
                    <a:pt x="42" y="13"/>
                    <a:pt x="48" y="13"/>
                  </a:cubicBezTo>
                  <a:cubicBezTo>
                    <a:pt x="44" y="4"/>
                    <a:pt x="36" y="0"/>
                    <a:pt x="2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4"/>
            <p:cNvSpPr/>
            <p:nvPr/>
          </p:nvSpPr>
          <p:spPr>
            <a:xfrm>
              <a:off x="5396500" y="2289675"/>
              <a:ext cx="4475" cy="3325"/>
            </a:xfrm>
            <a:custGeom>
              <a:rect b="b" l="l" r="r" t="t"/>
              <a:pathLst>
                <a:path extrusionOk="0" h="133" w="179">
                  <a:moveTo>
                    <a:pt x="169" y="0"/>
                  </a:moveTo>
                  <a:cubicBezTo>
                    <a:pt x="135" y="0"/>
                    <a:pt x="140" y="55"/>
                    <a:pt x="112" y="60"/>
                  </a:cubicBezTo>
                  <a:lnTo>
                    <a:pt x="112" y="60"/>
                  </a:lnTo>
                  <a:cubicBezTo>
                    <a:pt x="110" y="60"/>
                    <a:pt x="108" y="59"/>
                    <a:pt x="106" y="59"/>
                  </a:cubicBezTo>
                  <a:lnTo>
                    <a:pt x="106" y="59"/>
                  </a:lnTo>
                  <a:cubicBezTo>
                    <a:pt x="107" y="59"/>
                    <a:pt x="107" y="60"/>
                    <a:pt x="107" y="61"/>
                  </a:cubicBezTo>
                  <a:cubicBezTo>
                    <a:pt x="109" y="61"/>
                    <a:pt x="111" y="61"/>
                    <a:pt x="112" y="60"/>
                  </a:cubicBezTo>
                  <a:lnTo>
                    <a:pt x="112" y="60"/>
                  </a:lnTo>
                  <a:cubicBezTo>
                    <a:pt x="118" y="64"/>
                    <a:pt x="125" y="71"/>
                    <a:pt x="131" y="85"/>
                  </a:cubicBezTo>
                  <a:lnTo>
                    <a:pt x="179" y="1"/>
                  </a:lnTo>
                  <a:cubicBezTo>
                    <a:pt x="175" y="0"/>
                    <a:pt x="172" y="0"/>
                    <a:pt x="169" y="0"/>
                  </a:cubicBezTo>
                  <a:close/>
                  <a:moveTo>
                    <a:pt x="57" y="6"/>
                  </a:moveTo>
                  <a:cubicBezTo>
                    <a:pt x="35" y="6"/>
                    <a:pt x="15" y="14"/>
                    <a:pt x="0" y="37"/>
                  </a:cubicBezTo>
                  <a:cubicBezTo>
                    <a:pt x="12" y="49"/>
                    <a:pt x="24" y="109"/>
                    <a:pt x="12" y="132"/>
                  </a:cubicBezTo>
                  <a:cubicBezTo>
                    <a:pt x="56" y="115"/>
                    <a:pt x="81" y="59"/>
                    <a:pt x="105" y="59"/>
                  </a:cubicBezTo>
                  <a:cubicBezTo>
                    <a:pt x="105" y="59"/>
                    <a:pt x="106" y="59"/>
                    <a:pt x="106" y="59"/>
                  </a:cubicBezTo>
                  <a:lnTo>
                    <a:pt x="106" y="59"/>
                  </a:lnTo>
                  <a:cubicBezTo>
                    <a:pt x="96" y="36"/>
                    <a:pt x="107" y="25"/>
                    <a:pt x="96" y="13"/>
                  </a:cubicBezTo>
                  <a:cubicBezTo>
                    <a:pt x="82" y="9"/>
                    <a:pt x="69" y="6"/>
                    <a:pt x="57" y="6"/>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4"/>
            <p:cNvSpPr/>
            <p:nvPr/>
          </p:nvSpPr>
          <p:spPr>
            <a:xfrm>
              <a:off x="5400950" y="2294150"/>
              <a:ext cx="1525" cy="1525"/>
            </a:xfrm>
            <a:custGeom>
              <a:rect b="b" l="l" r="r" t="t"/>
              <a:pathLst>
                <a:path extrusionOk="0" h="61" w="61">
                  <a:moveTo>
                    <a:pt x="25" y="1"/>
                  </a:moveTo>
                  <a:cubicBezTo>
                    <a:pt x="37" y="25"/>
                    <a:pt x="13" y="25"/>
                    <a:pt x="1" y="37"/>
                  </a:cubicBezTo>
                  <a:cubicBezTo>
                    <a:pt x="4" y="54"/>
                    <a:pt x="10" y="60"/>
                    <a:pt x="16" y="60"/>
                  </a:cubicBezTo>
                  <a:cubicBezTo>
                    <a:pt x="32" y="60"/>
                    <a:pt x="52" y="25"/>
                    <a:pt x="60" y="25"/>
                  </a:cubicBezTo>
                  <a:lnTo>
                    <a:pt x="25"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4"/>
            <p:cNvSpPr/>
            <p:nvPr/>
          </p:nvSpPr>
          <p:spPr>
            <a:xfrm>
              <a:off x="5389350" y="2292675"/>
              <a:ext cx="1525" cy="625"/>
            </a:xfrm>
            <a:custGeom>
              <a:rect b="b" l="l" r="r" t="t"/>
              <a:pathLst>
                <a:path extrusionOk="0" h="25" w="61">
                  <a:moveTo>
                    <a:pt x="60" y="0"/>
                  </a:moveTo>
                  <a:lnTo>
                    <a:pt x="1" y="24"/>
                  </a:lnTo>
                  <a:lnTo>
                    <a:pt x="24" y="24"/>
                  </a:lnTo>
                  <a:lnTo>
                    <a:pt x="6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4"/>
            <p:cNvSpPr/>
            <p:nvPr/>
          </p:nvSpPr>
          <p:spPr>
            <a:xfrm>
              <a:off x="5388450" y="2292075"/>
              <a:ext cx="1225" cy="925"/>
            </a:xfrm>
            <a:custGeom>
              <a:rect b="b" l="l" r="r" t="t"/>
              <a:pathLst>
                <a:path extrusionOk="0" h="37" w="49">
                  <a:moveTo>
                    <a:pt x="48" y="1"/>
                  </a:moveTo>
                  <a:cubicBezTo>
                    <a:pt x="37" y="13"/>
                    <a:pt x="13" y="24"/>
                    <a:pt x="1" y="36"/>
                  </a:cubicBezTo>
                  <a:cubicBezTo>
                    <a:pt x="25" y="24"/>
                    <a:pt x="37" y="24"/>
                    <a:pt x="48" y="13"/>
                  </a:cubicBezTo>
                  <a:lnTo>
                    <a:pt x="48"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4"/>
            <p:cNvSpPr/>
            <p:nvPr/>
          </p:nvSpPr>
          <p:spPr>
            <a:xfrm>
              <a:off x="5387875" y="2291775"/>
              <a:ext cx="1200" cy="325"/>
            </a:xfrm>
            <a:custGeom>
              <a:rect b="b" l="l" r="r" t="t"/>
              <a:pathLst>
                <a:path extrusionOk="0" h="13" w="48">
                  <a:moveTo>
                    <a:pt x="48" y="1"/>
                  </a:moveTo>
                  <a:lnTo>
                    <a:pt x="0" y="13"/>
                  </a:lnTo>
                  <a:lnTo>
                    <a:pt x="12" y="13"/>
                  </a:lnTo>
                  <a:lnTo>
                    <a:pt x="48"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4"/>
            <p:cNvSpPr/>
            <p:nvPr/>
          </p:nvSpPr>
          <p:spPr>
            <a:xfrm>
              <a:off x="5384300" y="2292375"/>
              <a:ext cx="1625" cy="625"/>
            </a:xfrm>
            <a:custGeom>
              <a:rect b="b" l="l" r="r" t="t"/>
              <a:pathLst>
                <a:path extrusionOk="0" h="25" w="65">
                  <a:moveTo>
                    <a:pt x="0" y="1"/>
                  </a:moveTo>
                  <a:lnTo>
                    <a:pt x="12" y="24"/>
                  </a:lnTo>
                  <a:cubicBezTo>
                    <a:pt x="17" y="22"/>
                    <a:pt x="23" y="21"/>
                    <a:pt x="29" y="21"/>
                  </a:cubicBezTo>
                  <a:cubicBezTo>
                    <a:pt x="40" y="21"/>
                    <a:pt x="50" y="24"/>
                    <a:pt x="56" y="24"/>
                  </a:cubicBezTo>
                  <a:cubicBezTo>
                    <a:pt x="62" y="24"/>
                    <a:pt x="64" y="21"/>
                    <a:pt x="60" y="12"/>
                  </a:cubicBezTo>
                  <a:lnTo>
                    <a:pt x="60" y="12"/>
                  </a:lnTo>
                  <a:cubicBezTo>
                    <a:pt x="55" y="17"/>
                    <a:pt x="46" y="20"/>
                    <a:pt x="36" y="20"/>
                  </a:cubicBezTo>
                  <a:cubicBezTo>
                    <a:pt x="22" y="20"/>
                    <a:pt x="7" y="14"/>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4"/>
            <p:cNvSpPr/>
            <p:nvPr/>
          </p:nvSpPr>
          <p:spPr>
            <a:xfrm>
              <a:off x="5376250" y="2309350"/>
              <a:ext cx="625" cy="900"/>
            </a:xfrm>
            <a:custGeom>
              <a:rect b="b" l="l" r="r" t="t"/>
              <a:pathLst>
                <a:path extrusionOk="0" h="36" w="25">
                  <a:moveTo>
                    <a:pt x="1" y="0"/>
                  </a:moveTo>
                  <a:lnTo>
                    <a:pt x="1" y="36"/>
                  </a:lnTo>
                  <a:lnTo>
                    <a:pt x="13" y="36"/>
                  </a:lnTo>
                  <a:cubicBezTo>
                    <a:pt x="25" y="24"/>
                    <a:pt x="13"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4"/>
            <p:cNvSpPr/>
            <p:nvPr/>
          </p:nvSpPr>
          <p:spPr>
            <a:xfrm>
              <a:off x="5373575" y="2308975"/>
              <a:ext cx="2400" cy="1575"/>
            </a:xfrm>
            <a:custGeom>
              <a:rect b="b" l="l" r="r" t="t"/>
              <a:pathLst>
                <a:path extrusionOk="0" h="63" w="96">
                  <a:moveTo>
                    <a:pt x="86" y="1"/>
                  </a:moveTo>
                  <a:cubicBezTo>
                    <a:pt x="68" y="1"/>
                    <a:pt x="55" y="27"/>
                    <a:pt x="24" y="27"/>
                  </a:cubicBezTo>
                  <a:lnTo>
                    <a:pt x="36" y="3"/>
                  </a:lnTo>
                  <a:lnTo>
                    <a:pt x="1" y="63"/>
                  </a:lnTo>
                  <a:cubicBezTo>
                    <a:pt x="60" y="63"/>
                    <a:pt x="48" y="15"/>
                    <a:pt x="96" y="3"/>
                  </a:cubicBezTo>
                  <a:cubicBezTo>
                    <a:pt x="92" y="2"/>
                    <a:pt x="89" y="1"/>
                    <a:pt x="8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4"/>
            <p:cNvSpPr/>
            <p:nvPr/>
          </p:nvSpPr>
          <p:spPr>
            <a:xfrm>
              <a:off x="5349075" y="2315000"/>
              <a:ext cx="3100" cy="3175"/>
            </a:xfrm>
            <a:custGeom>
              <a:rect b="b" l="l" r="r" t="t"/>
              <a:pathLst>
                <a:path extrusionOk="0" h="127" w="124">
                  <a:moveTo>
                    <a:pt x="123" y="0"/>
                  </a:moveTo>
                  <a:lnTo>
                    <a:pt x="123" y="0"/>
                  </a:lnTo>
                  <a:cubicBezTo>
                    <a:pt x="88" y="36"/>
                    <a:pt x="52" y="48"/>
                    <a:pt x="4" y="84"/>
                  </a:cubicBezTo>
                  <a:cubicBezTo>
                    <a:pt x="14" y="93"/>
                    <a:pt x="0" y="126"/>
                    <a:pt x="1" y="126"/>
                  </a:cubicBezTo>
                  <a:cubicBezTo>
                    <a:pt x="1" y="126"/>
                    <a:pt x="2" y="124"/>
                    <a:pt x="4" y="119"/>
                  </a:cubicBezTo>
                  <a:lnTo>
                    <a:pt x="52" y="84"/>
                  </a:lnTo>
                  <a:lnTo>
                    <a:pt x="52" y="108"/>
                  </a:lnTo>
                  <a:cubicBezTo>
                    <a:pt x="111" y="108"/>
                    <a:pt x="64" y="60"/>
                    <a:pt x="111" y="60"/>
                  </a:cubicBezTo>
                  <a:cubicBezTo>
                    <a:pt x="111" y="24"/>
                    <a:pt x="99" y="36"/>
                    <a:pt x="12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4"/>
            <p:cNvSpPr/>
            <p:nvPr/>
          </p:nvSpPr>
          <p:spPr>
            <a:xfrm>
              <a:off x="5292625" y="2341775"/>
              <a:ext cx="1200" cy="625"/>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4"/>
            <p:cNvSpPr/>
            <p:nvPr/>
          </p:nvSpPr>
          <p:spPr>
            <a:xfrm>
              <a:off x="5387275" y="2308750"/>
              <a:ext cx="2400" cy="5975"/>
            </a:xfrm>
            <a:custGeom>
              <a:rect b="b" l="l" r="r" t="t"/>
              <a:pathLst>
                <a:path extrusionOk="0" h="239" w="96">
                  <a:moveTo>
                    <a:pt x="72" y="0"/>
                  </a:moveTo>
                  <a:lnTo>
                    <a:pt x="72" y="0"/>
                  </a:lnTo>
                  <a:cubicBezTo>
                    <a:pt x="12" y="72"/>
                    <a:pt x="0" y="203"/>
                    <a:pt x="48" y="239"/>
                  </a:cubicBezTo>
                  <a:cubicBezTo>
                    <a:pt x="36" y="143"/>
                    <a:pt x="95" y="72"/>
                    <a:pt x="7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4"/>
            <p:cNvSpPr/>
            <p:nvPr/>
          </p:nvSpPr>
          <p:spPr>
            <a:xfrm>
              <a:off x="5389350" y="2311425"/>
              <a:ext cx="625" cy="2100"/>
            </a:xfrm>
            <a:custGeom>
              <a:rect b="b" l="l" r="r" t="t"/>
              <a:pathLst>
                <a:path extrusionOk="0" h="84" w="25">
                  <a:moveTo>
                    <a:pt x="1" y="1"/>
                  </a:moveTo>
                  <a:lnTo>
                    <a:pt x="24" y="84"/>
                  </a:lnTo>
                  <a:lnTo>
                    <a:pt x="24" y="24"/>
                  </a:lnTo>
                  <a:lnTo>
                    <a:pt x="1"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4"/>
            <p:cNvSpPr/>
            <p:nvPr/>
          </p:nvSpPr>
          <p:spPr>
            <a:xfrm>
              <a:off x="5390550" y="2310825"/>
              <a:ext cx="325" cy="3000"/>
            </a:xfrm>
            <a:custGeom>
              <a:rect b="b" l="l" r="r" t="t"/>
              <a:pathLst>
                <a:path extrusionOk="0" h="120" w="13">
                  <a:moveTo>
                    <a:pt x="12" y="1"/>
                  </a:moveTo>
                  <a:lnTo>
                    <a:pt x="0" y="13"/>
                  </a:lnTo>
                  <a:lnTo>
                    <a:pt x="0" y="120"/>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4"/>
            <p:cNvSpPr/>
            <p:nvPr/>
          </p:nvSpPr>
          <p:spPr>
            <a:xfrm>
              <a:off x="5385400" y="2315300"/>
              <a:ext cx="3675" cy="5975"/>
            </a:xfrm>
            <a:custGeom>
              <a:rect b="b" l="l" r="r" t="t"/>
              <a:pathLst>
                <a:path extrusionOk="0" h="239" w="147">
                  <a:moveTo>
                    <a:pt x="99" y="0"/>
                  </a:moveTo>
                  <a:cubicBezTo>
                    <a:pt x="65" y="0"/>
                    <a:pt x="63" y="169"/>
                    <a:pt x="24" y="169"/>
                  </a:cubicBezTo>
                  <a:cubicBezTo>
                    <a:pt x="21" y="169"/>
                    <a:pt x="18" y="168"/>
                    <a:pt x="16" y="167"/>
                  </a:cubicBezTo>
                  <a:cubicBezTo>
                    <a:pt x="1" y="212"/>
                    <a:pt x="3" y="221"/>
                    <a:pt x="11" y="221"/>
                  </a:cubicBezTo>
                  <a:cubicBezTo>
                    <a:pt x="16" y="221"/>
                    <a:pt x="25" y="217"/>
                    <a:pt x="33" y="217"/>
                  </a:cubicBezTo>
                  <a:cubicBezTo>
                    <a:pt x="41" y="217"/>
                    <a:pt x="48" y="221"/>
                    <a:pt x="51" y="238"/>
                  </a:cubicBezTo>
                  <a:cubicBezTo>
                    <a:pt x="51" y="203"/>
                    <a:pt x="51" y="179"/>
                    <a:pt x="51" y="155"/>
                  </a:cubicBezTo>
                  <a:cubicBezTo>
                    <a:pt x="65" y="139"/>
                    <a:pt x="74" y="133"/>
                    <a:pt x="82" y="133"/>
                  </a:cubicBezTo>
                  <a:cubicBezTo>
                    <a:pt x="102" y="133"/>
                    <a:pt x="104" y="178"/>
                    <a:pt x="114" y="178"/>
                  </a:cubicBezTo>
                  <a:cubicBezTo>
                    <a:pt x="116" y="178"/>
                    <a:pt x="119" y="175"/>
                    <a:pt x="123" y="167"/>
                  </a:cubicBezTo>
                  <a:cubicBezTo>
                    <a:pt x="147" y="72"/>
                    <a:pt x="63" y="119"/>
                    <a:pt x="99"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4"/>
            <p:cNvSpPr/>
            <p:nvPr/>
          </p:nvSpPr>
          <p:spPr>
            <a:xfrm>
              <a:off x="5457825" y="2392250"/>
              <a:ext cx="300" cy="175"/>
            </a:xfrm>
            <a:custGeom>
              <a:rect b="b" l="l" r="r" t="t"/>
              <a:pathLst>
                <a:path extrusionOk="0" h="7" w="12">
                  <a:moveTo>
                    <a:pt x="3" y="1"/>
                  </a:moveTo>
                  <a:cubicBezTo>
                    <a:pt x="1" y="1"/>
                    <a:pt x="0" y="2"/>
                    <a:pt x="0" y="6"/>
                  </a:cubicBezTo>
                  <a:lnTo>
                    <a:pt x="12" y="6"/>
                  </a:lnTo>
                  <a:cubicBezTo>
                    <a:pt x="12" y="6"/>
                    <a:pt x="7" y="1"/>
                    <a:pt x="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4"/>
            <p:cNvSpPr/>
            <p:nvPr/>
          </p:nvSpPr>
          <p:spPr>
            <a:xfrm>
              <a:off x="5485500" y="2383150"/>
              <a:ext cx="1200" cy="625"/>
            </a:xfrm>
            <a:custGeom>
              <a:rect b="b" l="l" r="r" t="t"/>
              <a:pathLst>
                <a:path extrusionOk="0" h="25" w="48">
                  <a:moveTo>
                    <a:pt x="24" y="1"/>
                  </a:moveTo>
                  <a:lnTo>
                    <a:pt x="0" y="25"/>
                  </a:lnTo>
                  <a:cubicBezTo>
                    <a:pt x="24" y="25"/>
                    <a:pt x="36" y="13"/>
                    <a:pt x="48" y="13"/>
                  </a:cubicBezTo>
                  <a:cubicBezTo>
                    <a:pt x="48" y="13"/>
                    <a:pt x="36" y="1"/>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4"/>
            <p:cNvSpPr/>
            <p:nvPr/>
          </p:nvSpPr>
          <p:spPr>
            <a:xfrm>
              <a:off x="5437575" y="2392100"/>
              <a:ext cx="1200" cy="600"/>
            </a:xfrm>
            <a:custGeom>
              <a:rect b="b" l="l" r="r" t="t"/>
              <a:pathLst>
                <a:path extrusionOk="0" h="24" w="48">
                  <a:moveTo>
                    <a:pt x="0" y="0"/>
                  </a:moveTo>
                  <a:cubicBezTo>
                    <a:pt x="12" y="12"/>
                    <a:pt x="24" y="24"/>
                    <a:pt x="48" y="24"/>
                  </a:cubicBezTo>
                  <a:cubicBezTo>
                    <a:pt x="36" y="12"/>
                    <a:pt x="12"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4"/>
            <p:cNvSpPr/>
            <p:nvPr/>
          </p:nvSpPr>
          <p:spPr>
            <a:xfrm>
              <a:off x="5481625" y="2262600"/>
              <a:ext cx="625" cy="325"/>
            </a:xfrm>
            <a:custGeom>
              <a:rect b="b" l="l" r="r" t="t"/>
              <a:pathLst>
                <a:path extrusionOk="0" h="13" w="25">
                  <a:moveTo>
                    <a:pt x="1" y="1"/>
                  </a:moveTo>
                  <a:lnTo>
                    <a:pt x="12" y="13"/>
                  </a:lnTo>
                  <a:cubicBezTo>
                    <a:pt x="12" y="1"/>
                    <a:pt x="24" y="1"/>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4"/>
            <p:cNvSpPr/>
            <p:nvPr/>
          </p:nvSpPr>
          <p:spPr>
            <a:xfrm>
              <a:off x="5506625" y="2358450"/>
              <a:ext cx="325" cy="1225"/>
            </a:xfrm>
            <a:custGeom>
              <a:rect b="b" l="l" r="r" t="t"/>
              <a:pathLst>
                <a:path extrusionOk="0" h="49" w="13">
                  <a:moveTo>
                    <a:pt x="13" y="1"/>
                  </a:moveTo>
                  <a:lnTo>
                    <a:pt x="13" y="1"/>
                  </a:lnTo>
                  <a:cubicBezTo>
                    <a:pt x="1" y="25"/>
                    <a:pt x="1" y="36"/>
                    <a:pt x="1" y="48"/>
                  </a:cubicBezTo>
                  <a:cubicBezTo>
                    <a:pt x="1" y="36"/>
                    <a:pt x="13" y="13"/>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4"/>
            <p:cNvSpPr/>
            <p:nvPr/>
          </p:nvSpPr>
          <p:spPr>
            <a:xfrm>
              <a:off x="5388150" y="2351900"/>
              <a:ext cx="625" cy="1225"/>
            </a:xfrm>
            <a:custGeom>
              <a:rect b="b" l="l" r="r" t="t"/>
              <a:pathLst>
                <a:path extrusionOk="0" h="49" w="25">
                  <a:moveTo>
                    <a:pt x="1" y="1"/>
                  </a:moveTo>
                  <a:cubicBezTo>
                    <a:pt x="1" y="25"/>
                    <a:pt x="13" y="37"/>
                    <a:pt x="25" y="48"/>
                  </a:cubicBezTo>
                  <a:cubicBezTo>
                    <a:pt x="25" y="37"/>
                    <a:pt x="25" y="25"/>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4"/>
            <p:cNvSpPr/>
            <p:nvPr/>
          </p:nvSpPr>
          <p:spPr>
            <a:xfrm>
              <a:off x="5392625" y="2362925"/>
              <a:ext cx="325" cy="25"/>
            </a:xfrm>
            <a:custGeom>
              <a:rect b="b" l="l" r="r" t="t"/>
              <a:pathLst>
                <a:path extrusionOk="0" h="1" w="13">
                  <a:moveTo>
                    <a:pt x="12" y="0"/>
                  </a:moveTo>
                  <a:lnTo>
                    <a:pt x="1" y="0"/>
                  </a:lnTo>
                  <a:cubicBezTo>
                    <a:pt x="1" y="0"/>
                    <a:pt x="1"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4"/>
            <p:cNvSpPr/>
            <p:nvPr/>
          </p:nvSpPr>
          <p:spPr>
            <a:xfrm>
              <a:off x="5396500" y="2369775"/>
              <a:ext cx="25" cy="25"/>
            </a:xfrm>
            <a:custGeom>
              <a:rect b="b" l="l" r="r" t="t"/>
              <a:pathLst>
                <a:path extrusionOk="0" h="1" w="1">
                  <a:moveTo>
                    <a:pt x="0" y="0"/>
                  </a:moveTo>
                  <a:lnTo>
                    <a:pt x="0" y="0"/>
                  </a:lnTo>
                  <a:cubicBezTo>
                    <a:pt x="0" y="0"/>
                    <a:pt x="0"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4"/>
            <p:cNvSpPr/>
            <p:nvPr/>
          </p:nvSpPr>
          <p:spPr>
            <a:xfrm>
              <a:off x="5386975" y="2353100"/>
              <a:ext cx="4175" cy="4775"/>
            </a:xfrm>
            <a:custGeom>
              <a:rect b="b" l="l" r="r" t="t"/>
              <a:pathLst>
                <a:path extrusionOk="0" h="191" w="167">
                  <a:moveTo>
                    <a:pt x="72" y="0"/>
                  </a:moveTo>
                  <a:lnTo>
                    <a:pt x="72" y="0"/>
                  </a:lnTo>
                  <a:cubicBezTo>
                    <a:pt x="60" y="48"/>
                    <a:pt x="0" y="84"/>
                    <a:pt x="96" y="108"/>
                  </a:cubicBezTo>
                  <a:lnTo>
                    <a:pt x="96" y="96"/>
                  </a:lnTo>
                  <a:cubicBezTo>
                    <a:pt x="96" y="131"/>
                    <a:pt x="131" y="167"/>
                    <a:pt x="155" y="191"/>
                  </a:cubicBezTo>
                  <a:cubicBezTo>
                    <a:pt x="155" y="191"/>
                    <a:pt x="155" y="179"/>
                    <a:pt x="167" y="179"/>
                  </a:cubicBezTo>
                  <a:cubicBezTo>
                    <a:pt x="155" y="155"/>
                    <a:pt x="143" y="131"/>
                    <a:pt x="143" y="96"/>
                  </a:cubicBezTo>
                  <a:cubicBezTo>
                    <a:pt x="143" y="60"/>
                    <a:pt x="96" y="36"/>
                    <a:pt x="7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4"/>
            <p:cNvSpPr/>
            <p:nvPr/>
          </p:nvSpPr>
          <p:spPr>
            <a:xfrm>
              <a:off x="5457225" y="2392550"/>
              <a:ext cx="600" cy="150"/>
            </a:xfrm>
            <a:custGeom>
              <a:rect b="b" l="l" r="r" t="t"/>
              <a:pathLst>
                <a:path extrusionOk="0" h="6" w="24">
                  <a:moveTo>
                    <a:pt x="11" y="1"/>
                  </a:moveTo>
                  <a:cubicBezTo>
                    <a:pt x="3" y="1"/>
                    <a:pt x="0" y="6"/>
                    <a:pt x="24" y="6"/>
                  </a:cubicBezTo>
                  <a:cubicBezTo>
                    <a:pt x="20" y="2"/>
                    <a:pt x="15" y="1"/>
                    <a:pt x="1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4"/>
            <p:cNvSpPr/>
            <p:nvPr/>
          </p:nvSpPr>
          <p:spPr>
            <a:xfrm>
              <a:off x="5416150" y="2380475"/>
              <a:ext cx="325" cy="25"/>
            </a:xfrm>
            <a:custGeom>
              <a:rect b="b" l="l" r="r" t="t"/>
              <a:pathLst>
                <a:path extrusionOk="0" h="1" w="13">
                  <a:moveTo>
                    <a:pt x="0" y="1"/>
                  </a:moveTo>
                  <a:lnTo>
                    <a:pt x="0" y="1"/>
                  </a:lnTo>
                  <a:cubicBezTo>
                    <a:pt x="12" y="1"/>
                    <a:pt x="0" y="1"/>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4"/>
            <p:cNvSpPr/>
            <p:nvPr/>
          </p:nvSpPr>
          <p:spPr>
            <a:xfrm>
              <a:off x="5449175" y="2393875"/>
              <a:ext cx="925" cy="25"/>
            </a:xfrm>
            <a:custGeom>
              <a:rect b="b" l="l" r="r" t="t"/>
              <a:pathLst>
                <a:path extrusionOk="0" h="1" w="37">
                  <a:moveTo>
                    <a:pt x="36" y="1"/>
                  </a:moveTo>
                  <a:lnTo>
                    <a:pt x="1" y="1"/>
                  </a:lnTo>
                  <a:cubicBezTo>
                    <a:pt x="13" y="1"/>
                    <a:pt x="25" y="1"/>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4"/>
            <p:cNvSpPr/>
            <p:nvPr/>
          </p:nvSpPr>
          <p:spPr>
            <a:xfrm>
              <a:off x="5331300" y="2278500"/>
              <a:ext cx="2825" cy="2000"/>
            </a:xfrm>
            <a:custGeom>
              <a:rect b="b" l="l" r="r" t="t"/>
              <a:pathLst>
                <a:path extrusionOk="0" h="80" w="113">
                  <a:moveTo>
                    <a:pt x="106" y="0"/>
                  </a:moveTo>
                  <a:cubicBezTo>
                    <a:pt x="93" y="0"/>
                    <a:pt x="52" y="40"/>
                    <a:pt x="41" y="40"/>
                  </a:cubicBezTo>
                  <a:cubicBezTo>
                    <a:pt x="36" y="40"/>
                    <a:pt x="37" y="32"/>
                    <a:pt x="48" y="8"/>
                  </a:cubicBezTo>
                  <a:lnTo>
                    <a:pt x="48" y="8"/>
                  </a:lnTo>
                  <a:cubicBezTo>
                    <a:pt x="25" y="32"/>
                    <a:pt x="13" y="55"/>
                    <a:pt x="1" y="67"/>
                  </a:cubicBezTo>
                  <a:lnTo>
                    <a:pt x="60" y="79"/>
                  </a:lnTo>
                  <a:cubicBezTo>
                    <a:pt x="72" y="64"/>
                    <a:pt x="72" y="60"/>
                    <a:pt x="68" y="60"/>
                  </a:cubicBezTo>
                  <a:cubicBezTo>
                    <a:pt x="63" y="60"/>
                    <a:pt x="49" y="68"/>
                    <a:pt x="41" y="68"/>
                  </a:cubicBezTo>
                  <a:cubicBezTo>
                    <a:pt x="36" y="68"/>
                    <a:pt x="33" y="65"/>
                    <a:pt x="37" y="55"/>
                  </a:cubicBezTo>
                  <a:cubicBezTo>
                    <a:pt x="60" y="32"/>
                    <a:pt x="84" y="44"/>
                    <a:pt x="108" y="20"/>
                  </a:cubicBezTo>
                  <a:cubicBezTo>
                    <a:pt x="113" y="5"/>
                    <a:pt x="111" y="0"/>
                    <a:pt x="10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4"/>
            <p:cNvSpPr/>
            <p:nvPr/>
          </p:nvSpPr>
          <p:spPr>
            <a:xfrm>
              <a:off x="5471500" y="2255175"/>
              <a:ext cx="3300" cy="2700"/>
            </a:xfrm>
            <a:custGeom>
              <a:rect b="b" l="l" r="r" t="t"/>
              <a:pathLst>
                <a:path extrusionOk="0" h="108" w="132">
                  <a:moveTo>
                    <a:pt x="84" y="0"/>
                  </a:moveTo>
                  <a:cubicBezTo>
                    <a:pt x="36" y="12"/>
                    <a:pt x="84" y="84"/>
                    <a:pt x="1" y="84"/>
                  </a:cubicBezTo>
                  <a:cubicBezTo>
                    <a:pt x="13" y="96"/>
                    <a:pt x="36" y="96"/>
                    <a:pt x="48" y="107"/>
                  </a:cubicBezTo>
                  <a:cubicBezTo>
                    <a:pt x="36" y="72"/>
                    <a:pt x="72" y="60"/>
                    <a:pt x="108" y="48"/>
                  </a:cubicBezTo>
                  <a:lnTo>
                    <a:pt x="120" y="60"/>
                  </a:lnTo>
                  <a:cubicBezTo>
                    <a:pt x="120" y="36"/>
                    <a:pt x="132" y="36"/>
                    <a:pt x="8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4"/>
            <p:cNvSpPr/>
            <p:nvPr/>
          </p:nvSpPr>
          <p:spPr>
            <a:xfrm>
              <a:off x="5472700" y="2257850"/>
              <a:ext cx="925" cy="925"/>
            </a:xfrm>
            <a:custGeom>
              <a:rect b="b" l="l" r="r" t="t"/>
              <a:pathLst>
                <a:path extrusionOk="0" h="37" w="37">
                  <a:moveTo>
                    <a:pt x="0" y="0"/>
                  </a:moveTo>
                  <a:cubicBezTo>
                    <a:pt x="0" y="12"/>
                    <a:pt x="0" y="12"/>
                    <a:pt x="0" y="12"/>
                  </a:cubicBezTo>
                  <a:cubicBezTo>
                    <a:pt x="0" y="12"/>
                    <a:pt x="0" y="24"/>
                    <a:pt x="12" y="24"/>
                  </a:cubicBezTo>
                  <a:cubicBezTo>
                    <a:pt x="24" y="24"/>
                    <a:pt x="24" y="36"/>
                    <a:pt x="36" y="36"/>
                  </a:cubicBezTo>
                  <a:cubicBezTo>
                    <a:pt x="24" y="24"/>
                    <a:pt x="12"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4"/>
            <p:cNvSpPr/>
            <p:nvPr/>
          </p:nvSpPr>
          <p:spPr>
            <a:xfrm>
              <a:off x="5354225" y="2265875"/>
              <a:ext cx="925" cy="325"/>
            </a:xfrm>
            <a:custGeom>
              <a:rect b="b" l="l" r="r" t="t"/>
              <a:pathLst>
                <a:path extrusionOk="0" h="13" w="37">
                  <a:moveTo>
                    <a:pt x="36" y="1"/>
                  </a:moveTo>
                  <a:cubicBezTo>
                    <a:pt x="13" y="1"/>
                    <a:pt x="1" y="1"/>
                    <a:pt x="1" y="13"/>
                  </a:cubicBezTo>
                  <a:cubicBezTo>
                    <a:pt x="13" y="1"/>
                    <a:pt x="24" y="1"/>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4"/>
            <p:cNvSpPr/>
            <p:nvPr/>
          </p:nvSpPr>
          <p:spPr>
            <a:xfrm>
              <a:off x="5517650" y="2368875"/>
              <a:ext cx="325" cy="1225"/>
            </a:xfrm>
            <a:custGeom>
              <a:rect b="b" l="l" r="r" t="t"/>
              <a:pathLst>
                <a:path extrusionOk="0" h="49" w="13">
                  <a:moveTo>
                    <a:pt x="12" y="0"/>
                  </a:moveTo>
                  <a:cubicBezTo>
                    <a:pt x="12" y="24"/>
                    <a:pt x="0" y="36"/>
                    <a:pt x="0" y="48"/>
                  </a:cubicBezTo>
                  <a:cubicBezTo>
                    <a:pt x="12" y="24"/>
                    <a:pt x="12" y="12"/>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4"/>
            <p:cNvSpPr/>
            <p:nvPr/>
          </p:nvSpPr>
          <p:spPr>
            <a:xfrm>
              <a:off x="5489950" y="2266175"/>
              <a:ext cx="1225" cy="1225"/>
            </a:xfrm>
            <a:custGeom>
              <a:rect b="b" l="l" r="r" t="t"/>
              <a:pathLst>
                <a:path extrusionOk="0" h="49" w="49">
                  <a:moveTo>
                    <a:pt x="1" y="1"/>
                  </a:moveTo>
                  <a:lnTo>
                    <a:pt x="1" y="1"/>
                  </a:lnTo>
                  <a:cubicBezTo>
                    <a:pt x="13" y="13"/>
                    <a:pt x="13" y="25"/>
                    <a:pt x="25" y="37"/>
                  </a:cubicBezTo>
                  <a:cubicBezTo>
                    <a:pt x="37" y="37"/>
                    <a:pt x="37" y="37"/>
                    <a:pt x="49" y="48"/>
                  </a:cubicBezTo>
                  <a:lnTo>
                    <a:pt x="1"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4"/>
            <p:cNvSpPr/>
            <p:nvPr/>
          </p:nvSpPr>
          <p:spPr>
            <a:xfrm>
              <a:off x="5429525" y="2259550"/>
              <a:ext cx="2925" cy="825"/>
            </a:xfrm>
            <a:custGeom>
              <a:rect b="b" l="l" r="r" t="t"/>
              <a:pathLst>
                <a:path extrusionOk="0" h="33" w="117">
                  <a:moveTo>
                    <a:pt x="109" y="0"/>
                  </a:moveTo>
                  <a:cubicBezTo>
                    <a:pt x="101" y="0"/>
                    <a:pt x="83" y="10"/>
                    <a:pt x="62" y="10"/>
                  </a:cubicBezTo>
                  <a:cubicBezTo>
                    <a:pt x="54" y="10"/>
                    <a:pt x="45" y="8"/>
                    <a:pt x="37" y="4"/>
                  </a:cubicBezTo>
                  <a:lnTo>
                    <a:pt x="1" y="28"/>
                  </a:lnTo>
                  <a:cubicBezTo>
                    <a:pt x="13" y="32"/>
                    <a:pt x="25" y="33"/>
                    <a:pt x="37" y="33"/>
                  </a:cubicBezTo>
                  <a:cubicBezTo>
                    <a:pt x="60" y="33"/>
                    <a:pt x="84" y="28"/>
                    <a:pt x="108" y="28"/>
                  </a:cubicBezTo>
                  <a:cubicBezTo>
                    <a:pt x="117" y="6"/>
                    <a:pt x="116" y="0"/>
                    <a:pt x="109"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4"/>
            <p:cNvSpPr/>
            <p:nvPr/>
          </p:nvSpPr>
          <p:spPr>
            <a:xfrm>
              <a:off x="5331300" y="2280175"/>
              <a:ext cx="25" cy="25"/>
            </a:xfrm>
            <a:custGeom>
              <a:rect b="b" l="l" r="r" t="t"/>
              <a:pathLst>
                <a:path extrusionOk="0" h="1" w="1">
                  <a:moveTo>
                    <a:pt x="1" y="0"/>
                  </a:moveTo>
                  <a:cubicBezTo>
                    <a:pt x="1" y="0"/>
                    <a:pt x="1" y="0"/>
                    <a:pt x="1" y="0"/>
                  </a:cubicBezTo>
                  <a:cubicBezTo>
                    <a:pt x="1" y="0"/>
                    <a:pt x="1"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4"/>
            <p:cNvSpPr/>
            <p:nvPr/>
          </p:nvSpPr>
          <p:spPr>
            <a:xfrm>
              <a:off x="5478950" y="2261375"/>
              <a:ext cx="3900" cy="2450"/>
            </a:xfrm>
            <a:custGeom>
              <a:rect b="b" l="l" r="r" t="t"/>
              <a:pathLst>
                <a:path extrusionOk="0" h="98" w="156">
                  <a:moveTo>
                    <a:pt x="9" y="1"/>
                  </a:moveTo>
                  <a:cubicBezTo>
                    <a:pt x="6" y="1"/>
                    <a:pt x="3" y="1"/>
                    <a:pt x="0" y="2"/>
                  </a:cubicBezTo>
                  <a:cubicBezTo>
                    <a:pt x="60" y="38"/>
                    <a:pt x="108" y="62"/>
                    <a:pt x="155" y="98"/>
                  </a:cubicBezTo>
                  <a:lnTo>
                    <a:pt x="119" y="62"/>
                  </a:lnTo>
                  <a:cubicBezTo>
                    <a:pt x="86" y="62"/>
                    <a:pt x="43" y="1"/>
                    <a:pt x="9"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4"/>
            <p:cNvSpPr/>
            <p:nvPr/>
          </p:nvSpPr>
          <p:spPr>
            <a:xfrm>
              <a:off x="5389350" y="2321850"/>
              <a:ext cx="2100" cy="6275"/>
            </a:xfrm>
            <a:custGeom>
              <a:rect b="b" l="l" r="r" t="t"/>
              <a:pathLst>
                <a:path extrusionOk="0" h="251" w="84">
                  <a:moveTo>
                    <a:pt x="1" y="0"/>
                  </a:moveTo>
                  <a:lnTo>
                    <a:pt x="1" y="0"/>
                  </a:lnTo>
                  <a:cubicBezTo>
                    <a:pt x="24" y="84"/>
                    <a:pt x="1" y="131"/>
                    <a:pt x="12" y="250"/>
                  </a:cubicBezTo>
                  <a:lnTo>
                    <a:pt x="48" y="155"/>
                  </a:lnTo>
                  <a:lnTo>
                    <a:pt x="60" y="179"/>
                  </a:lnTo>
                  <a:cubicBezTo>
                    <a:pt x="60" y="167"/>
                    <a:pt x="72" y="143"/>
                    <a:pt x="84" y="131"/>
                  </a:cubicBezTo>
                  <a:cubicBezTo>
                    <a:pt x="72" y="36"/>
                    <a:pt x="36" y="24"/>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4"/>
            <p:cNvSpPr/>
            <p:nvPr/>
          </p:nvSpPr>
          <p:spPr>
            <a:xfrm>
              <a:off x="5383700" y="2326600"/>
              <a:ext cx="925" cy="1525"/>
            </a:xfrm>
            <a:custGeom>
              <a:rect b="b" l="l" r="r" t="t"/>
              <a:pathLst>
                <a:path extrusionOk="0" h="61" w="37">
                  <a:moveTo>
                    <a:pt x="36" y="1"/>
                  </a:moveTo>
                  <a:cubicBezTo>
                    <a:pt x="24" y="13"/>
                    <a:pt x="0" y="36"/>
                    <a:pt x="0" y="48"/>
                  </a:cubicBezTo>
                  <a:lnTo>
                    <a:pt x="24" y="60"/>
                  </a:lnTo>
                  <a:lnTo>
                    <a:pt x="36"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4"/>
            <p:cNvSpPr/>
            <p:nvPr/>
          </p:nvSpPr>
          <p:spPr>
            <a:xfrm>
              <a:off x="5385825" y="2354525"/>
              <a:ext cx="1175" cy="2775"/>
            </a:xfrm>
            <a:custGeom>
              <a:rect b="b" l="l" r="r" t="t"/>
              <a:pathLst>
                <a:path extrusionOk="0" h="111" w="47">
                  <a:moveTo>
                    <a:pt x="26" y="0"/>
                  </a:moveTo>
                  <a:cubicBezTo>
                    <a:pt x="1" y="0"/>
                    <a:pt x="14" y="110"/>
                    <a:pt x="46" y="110"/>
                  </a:cubicBezTo>
                  <a:lnTo>
                    <a:pt x="34" y="3"/>
                  </a:lnTo>
                  <a:cubicBezTo>
                    <a:pt x="31" y="1"/>
                    <a:pt x="29" y="0"/>
                    <a:pt x="2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4"/>
            <p:cNvSpPr/>
            <p:nvPr/>
          </p:nvSpPr>
          <p:spPr>
            <a:xfrm>
              <a:off x="5392025" y="2343575"/>
              <a:ext cx="1225" cy="2400"/>
            </a:xfrm>
            <a:custGeom>
              <a:rect b="b" l="l" r="r" t="t"/>
              <a:pathLst>
                <a:path extrusionOk="0" h="96" w="49">
                  <a:moveTo>
                    <a:pt x="13" y="0"/>
                  </a:moveTo>
                  <a:lnTo>
                    <a:pt x="13" y="0"/>
                  </a:lnTo>
                  <a:cubicBezTo>
                    <a:pt x="1" y="36"/>
                    <a:pt x="13" y="96"/>
                    <a:pt x="36" y="96"/>
                  </a:cubicBezTo>
                  <a:cubicBezTo>
                    <a:pt x="13" y="48"/>
                    <a:pt x="48" y="84"/>
                    <a:pt x="36" y="36"/>
                  </a:cubicBezTo>
                  <a:lnTo>
                    <a:pt x="13"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4"/>
            <p:cNvSpPr/>
            <p:nvPr/>
          </p:nvSpPr>
          <p:spPr>
            <a:xfrm>
              <a:off x="5389650" y="2363500"/>
              <a:ext cx="1800" cy="2425"/>
            </a:xfrm>
            <a:custGeom>
              <a:rect b="b" l="l" r="r" t="t"/>
              <a:pathLst>
                <a:path extrusionOk="0" h="97" w="72">
                  <a:moveTo>
                    <a:pt x="7" y="0"/>
                  </a:moveTo>
                  <a:cubicBezTo>
                    <a:pt x="5" y="0"/>
                    <a:pt x="3" y="0"/>
                    <a:pt x="0" y="1"/>
                  </a:cubicBezTo>
                  <a:cubicBezTo>
                    <a:pt x="48" y="13"/>
                    <a:pt x="24" y="96"/>
                    <a:pt x="72" y="96"/>
                  </a:cubicBezTo>
                  <a:cubicBezTo>
                    <a:pt x="49" y="85"/>
                    <a:pt x="38" y="0"/>
                    <a:pt x="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4"/>
            <p:cNvSpPr/>
            <p:nvPr/>
          </p:nvSpPr>
          <p:spPr>
            <a:xfrm>
              <a:off x="5397100" y="2354575"/>
              <a:ext cx="1750" cy="3000"/>
            </a:xfrm>
            <a:custGeom>
              <a:rect b="b" l="l" r="r" t="t"/>
              <a:pathLst>
                <a:path extrusionOk="0" h="120" w="70">
                  <a:moveTo>
                    <a:pt x="0" y="1"/>
                  </a:moveTo>
                  <a:cubicBezTo>
                    <a:pt x="2" y="4"/>
                    <a:pt x="3" y="7"/>
                    <a:pt x="5" y="10"/>
                  </a:cubicBezTo>
                  <a:lnTo>
                    <a:pt x="5" y="10"/>
                  </a:lnTo>
                  <a:cubicBezTo>
                    <a:pt x="4" y="7"/>
                    <a:pt x="2" y="4"/>
                    <a:pt x="0" y="1"/>
                  </a:cubicBezTo>
                  <a:close/>
                  <a:moveTo>
                    <a:pt x="5" y="10"/>
                  </a:moveTo>
                  <a:cubicBezTo>
                    <a:pt x="22" y="49"/>
                    <a:pt x="15" y="120"/>
                    <a:pt x="48" y="120"/>
                  </a:cubicBezTo>
                  <a:cubicBezTo>
                    <a:pt x="70" y="87"/>
                    <a:pt x="30" y="53"/>
                    <a:pt x="5" y="1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4"/>
            <p:cNvSpPr/>
            <p:nvPr/>
          </p:nvSpPr>
          <p:spPr>
            <a:xfrm>
              <a:off x="5395900" y="2369775"/>
              <a:ext cx="3450" cy="4525"/>
            </a:xfrm>
            <a:custGeom>
              <a:rect b="b" l="l" r="r" t="t"/>
              <a:pathLst>
                <a:path extrusionOk="0" h="181" w="138">
                  <a:moveTo>
                    <a:pt x="103" y="92"/>
                  </a:moveTo>
                  <a:cubicBezTo>
                    <a:pt x="104" y="93"/>
                    <a:pt x="106" y="94"/>
                    <a:pt x="108" y="95"/>
                  </a:cubicBezTo>
                  <a:cubicBezTo>
                    <a:pt x="106" y="94"/>
                    <a:pt x="105" y="93"/>
                    <a:pt x="103" y="92"/>
                  </a:cubicBezTo>
                  <a:close/>
                  <a:moveTo>
                    <a:pt x="1" y="0"/>
                  </a:moveTo>
                  <a:lnTo>
                    <a:pt x="1" y="0"/>
                  </a:lnTo>
                  <a:cubicBezTo>
                    <a:pt x="12" y="60"/>
                    <a:pt x="60" y="143"/>
                    <a:pt x="24" y="155"/>
                  </a:cubicBezTo>
                  <a:cubicBezTo>
                    <a:pt x="50" y="168"/>
                    <a:pt x="82" y="180"/>
                    <a:pt x="105" y="180"/>
                  </a:cubicBezTo>
                  <a:cubicBezTo>
                    <a:pt x="125" y="180"/>
                    <a:pt x="137" y="171"/>
                    <a:pt x="131" y="143"/>
                  </a:cubicBezTo>
                  <a:lnTo>
                    <a:pt x="131" y="143"/>
                  </a:lnTo>
                  <a:cubicBezTo>
                    <a:pt x="127" y="145"/>
                    <a:pt x="122" y="145"/>
                    <a:pt x="119" y="145"/>
                  </a:cubicBezTo>
                  <a:cubicBezTo>
                    <a:pt x="92" y="145"/>
                    <a:pt x="81" y="113"/>
                    <a:pt x="60" y="72"/>
                  </a:cubicBezTo>
                  <a:lnTo>
                    <a:pt x="60" y="72"/>
                  </a:lnTo>
                  <a:cubicBezTo>
                    <a:pt x="71" y="82"/>
                    <a:pt x="90" y="83"/>
                    <a:pt x="103" y="92"/>
                  </a:cubicBezTo>
                  <a:lnTo>
                    <a:pt x="103" y="92"/>
                  </a:lnTo>
                  <a:cubicBezTo>
                    <a:pt x="48" y="48"/>
                    <a:pt x="47" y="46"/>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4"/>
            <p:cNvSpPr/>
            <p:nvPr/>
          </p:nvSpPr>
          <p:spPr>
            <a:xfrm>
              <a:off x="5397975" y="2357275"/>
              <a:ext cx="1825" cy="3300"/>
            </a:xfrm>
            <a:custGeom>
              <a:rect b="b" l="l" r="r" t="t"/>
              <a:pathLst>
                <a:path extrusionOk="0" h="132" w="73">
                  <a:moveTo>
                    <a:pt x="48" y="0"/>
                  </a:moveTo>
                  <a:cubicBezTo>
                    <a:pt x="37" y="12"/>
                    <a:pt x="13" y="47"/>
                    <a:pt x="47" y="105"/>
                  </a:cubicBezTo>
                  <a:lnTo>
                    <a:pt x="47" y="105"/>
                  </a:lnTo>
                  <a:cubicBezTo>
                    <a:pt x="47" y="105"/>
                    <a:pt x="46" y="105"/>
                    <a:pt x="45" y="105"/>
                  </a:cubicBezTo>
                  <a:cubicBezTo>
                    <a:pt x="44" y="105"/>
                    <a:pt x="43" y="105"/>
                    <a:pt x="42" y="106"/>
                  </a:cubicBezTo>
                  <a:lnTo>
                    <a:pt x="42" y="106"/>
                  </a:lnTo>
                  <a:lnTo>
                    <a:pt x="1" y="95"/>
                  </a:lnTo>
                  <a:lnTo>
                    <a:pt x="1" y="95"/>
                  </a:lnTo>
                  <a:cubicBezTo>
                    <a:pt x="4" y="115"/>
                    <a:pt x="8" y="121"/>
                    <a:pt x="13" y="121"/>
                  </a:cubicBezTo>
                  <a:cubicBezTo>
                    <a:pt x="21" y="121"/>
                    <a:pt x="30" y="108"/>
                    <a:pt x="42" y="106"/>
                  </a:cubicBezTo>
                  <a:lnTo>
                    <a:pt x="42" y="106"/>
                  </a:lnTo>
                  <a:lnTo>
                    <a:pt x="48" y="107"/>
                  </a:lnTo>
                  <a:cubicBezTo>
                    <a:pt x="48" y="107"/>
                    <a:pt x="48" y="106"/>
                    <a:pt x="47" y="105"/>
                  </a:cubicBezTo>
                  <a:lnTo>
                    <a:pt x="47" y="105"/>
                  </a:lnTo>
                  <a:cubicBezTo>
                    <a:pt x="55" y="106"/>
                    <a:pt x="63" y="113"/>
                    <a:pt x="72" y="131"/>
                  </a:cubicBezTo>
                  <a:cubicBezTo>
                    <a:pt x="60" y="83"/>
                    <a:pt x="72" y="48"/>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4"/>
            <p:cNvSpPr/>
            <p:nvPr/>
          </p:nvSpPr>
          <p:spPr>
            <a:xfrm>
              <a:off x="5397400" y="2376025"/>
              <a:ext cx="4775" cy="4175"/>
            </a:xfrm>
            <a:custGeom>
              <a:rect b="b" l="l" r="r" t="t"/>
              <a:pathLst>
                <a:path extrusionOk="0" h="167" w="191">
                  <a:moveTo>
                    <a:pt x="0" y="0"/>
                  </a:moveTo>
                  <a:lnTo>
                    <a:pt x="0" y="0"/>
                  </a:lnTo>
                  <a:cubicBezTo>
                    <a:pt x="48" y="72"/>
                    <a:pt x="143" y="143"/>
                    <a:pt x="191" y="167"/>
                  </a:cubicBezTo>
                  <a:lnTo>
                    <a:pt x="179" y="131"/>
                  </a:lnTo>
                  <a:cubicBezTo>
                    <a:pt x="107" y="95"/>
                    <a:pt x="60"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4"/>
            <p:cNvSpPr/>
            <p:nvPr/>
          </p:nvSpPr>
          <p:spPr>
            <a:xfrm>
              <a:off x="5400075" y="2364400"/>
              <a:ext cx="2400" cy="1825"/>
            </a:xfrm>
            <a:custGeom>
              <a:rect b="b" l="l" r="r" t="t"/>
              <a:pathLst>
                <a:path extrusionOk="0" h="73" w="96">
                  <a:moveTo>
                    <a:pt x="24" y="1"/>
                  </a:moveTo>
                  <a:lnTo>
                    <a:pt x="24" y="1"/>
                  </a:lnTo>
                  <a:cubicBezTo>
                    <a:pt x="72" y="60"/>
                    <a:pt x="0" y="25"/>
                    <a:pt x="48" y="72"/>
                  </a:cubicBezTo>
                  <a:lnTo>
                    <a:pt x="95" y="60"/>
                  </a:lnTo>
                  <a:cubicBezTo>
                    <a:pt x="85" y="42"/>
                    <a:pt x="79" y="36"/>
                    <a:pt x="76" y="36"/>
                  </a:cubicBezTo>
                  <a:cubicBezTo>
                    <a:pt x="71" y="36"/>
                    <a:pt x="75" y="62"/>
                    <a:pt x="65" y="62"/>
                  </a:cubicBezTo>
                  <a:cubicBezTo>
                    <a:pt x="63" y="62"/>
                    <a:pt x="62" y="61"/>
                    <a:pt x="60" y="60"/>
                  </a:cubicBezTo>
                  <a:cubicBezTo>
                    <a:pt x="48" y="37"/>
                    <a:pt x="48" y="13"/>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4"/>
            <p:cNvSpPr/>
            <p:nvPr/>
          </p:nvSpPr>
          <p:spPr>
            <a:xfrm>
              <a:off x="5405425" y="2368450"/>
              <a:ext cx="1800" cy="2825"/>
            </a:xfrm>
            <a:custGeom>
              <a:rect b="b" l="l" r="r" t="t"/>
              <a:pathLst>
                <a:path extrusionOk="0" h="113" w="72">
                  <a:moveTo>
                    <a:pt x="32" y="1"/>
                  </a:moveTo>
                  <a:cubicBezTo>
                    <a:pt x="15" y="1"/>
                    <a:pt x="26" y="45"/>
                    <a:pt x="1" y="53"/>
                  </a:cubicBezTo>
                  <a:cubicBezTo>
                    <a:pt x="24" y="77"/>
                    <a:pt x="36" y="89"/>
                    <a:pt x="60" y="113"/>
                  </a:cubicBezTo>
                  <a:cubicBezTo>
                    <a:pt x="60" y="77"/>
                    <a:pt x="60" y="53"/>
                    <a:pt x="72" y="29"/>
                  </a:cubicBezTo>
                  <a:cubicBezTo>
                    <a:pt x="51" y="8"/>
                    <a:pt x="39" y="1"/>
                    <a:pt x="3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4"/>
            <p:cNvSpPr/>
            <p:nvPr/>
          </p:nvSpPr>
          <p:spPr>
            <a:xfrm>
              <a:off x="5406325" y="2372450"/>
              <a:ext cx="3300" cy="1500"/>
            </a:xfrm>
            <a:custGeom>
              <a:rect b="b" l="l" r="r" t="t"/>
              <a:pathLst>
                <a:path extrusionOk="0" h="60" w="132">
                  <a:moveTo>
                    <a:pt x="0" y="0"/>
                  </a:moveTo>
                  <a:lnTo>
                    <a:pt x="0" y="12"/>
                  </a:lnTo>
                  <a:cubicBezTo>
                    <a:pt x="48" y="24"/>
                    <a:pt x="84" y="36"/>
                    <a:pt x="131" y="60"/>
                  </a:cubicBezTo>
                  <a:cubicBezTo>
                    <a:pt x="60" y="24"/>
                    <a:pt x="60"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4"/>
            <p:cNvSpPr/>
            <p:nvPr/>
          </p:nvSpPr>
          <p:spPr>
            <a:xfrm>
              <a:off x="5434750" y="2399200"/>
              <a:ext cx="1500" cy="1275"/>
            </a:xfrm>
            <a:custGeom>
              <a:rect b="b" l="l" r="r" t="t"/>
              <a:pathLst>
                <a:path extrusionOk="0" h="51" w="60">
                  <a:moveTo>
                    <a:pt x="16" y="1"/>
                  </a:moveTo>
                  <a:cubicBezTo>
                    <a:pt x="12" y="1"/>
                    <a:pt x="12" y="4"/>
                    <a:pt x="18" y="14"/>
                  </a:cubicBezTo>
                  <a:cubicBezTo>
                    <a:pt x="1" y="23"/>
                    <a:pt x="48" y="51"/>
                    <a:pt x="55" y="51"/>
                  </a:cubicBezTo>
                  <a:cubicBezTo>
                    <a:pt x="57" y="51"/>
                    <a:pt x="55" y="47"/>
                    <a:pt x="42" y="38"/>
                  </a:cubicBezTo>
                  <a:cubicBezTo>
                    <a:pt x="59" y="29"/>
                    <a:pt x="25" y="1"/>
                    <a:pt x="1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4"/>
            <p:cNvSpPr/>
            <p:nvPr/>
          </p:nvSpPr>
          <p:spPr>
            <a:xfrm>
              <a:off x="5431625" y="2387875"/>
              <a:ext cx="4775" cy="1275"/>
            </a:xfrm>
            <a:custGeom>
              <a:rect b="b" l="l" r="r" t="t"/>
              <a:pathLst>
                <a:path extrusionOk="0" h="51" w="191">
                  <a:moveTo>
                    <a:pt x="13" y="1"/>
                  </a:moveTo>
                  <a:cubicBezTo>
                    <a:pt x="5" y="1"/>
                    <a:pt x="0" y="4"/>
                    <a:pt x="0" y="14"/>
                  </a:cubicBezTo>
                  <a:cubicBezTo>
                    <a:pt x="24" y="38"/>
                    <a:pt x="143" y="50"/>
                    <a:pt x="191" y="50"/>
                  </a:cubicBezTo>
                  <a:cubicBezTo>
                    <a:pt x="155" y="50"/>
                    <a:pt x="107" y="26"/>
                    <a:pt x="72" y="14"/>
                  </a:cubicBezTo>
                  <a:cubicBezTo>
                    <a:pt x="44" y="7"/>
                    <a:pt x="25" y="1"/>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4"/>
            <p:cNvSpPr/>
            <p:nvPr/>
          </p:nvSpPr>
          <p:spPr>
            <a:xfrm>
              <a:off x="5482525" y="2381375"/>
              <a:ext cx="2700" cy="2700"/>
            </a:xfrm>
            <a:custGeom>
              <a:rect b="b" l="l" r="r" t="t"/>
              <a:pathLst>
                <a:path extrusionOk="0" h="108" w="108">
                  <a:moveTo>
                    <a:pt x="107" y="0"/>
                  </a:moveTo>
                  <a:cubicBezTo>
                    <a:pt x="95" y="12"/>
                    <a:pt x="60" y="12"/>
                    <a:pt x="72" y="36"/>
                  </a:cubicBezTo>
                  <a:cubicBezTo>
                    <a:pt x="48" y="36"/>
                    <a:pt x="0" y="84"/>
                    <a:pt x="0" y="108"/>
                  </a:cubicBezTo>
                  <a:cubicBezTo>
                    <a:pt x="36" y="72"/>
                    <a:pt x="72" y="48"/>
                    <a:pt x="10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4"/>
            <p:cNvSpPr/>
            <p:nvPr/>
          </p:nvSpPr>
          <p:spPr>
            <a:xfrm>
              <a:off x="5492650" y="2375725"/>
              <a:ext cx="1800" cy="1500"/>
            </a:xfrm>
            <a:custGeom>
              <a:rect b="b" l="l" r="r" t="t"/>
              <a:pathLst>
                <a:path extrusionOk="0" h="60" w="72">
                  <a:moveTo>
                    <a:pt x="48" y="0"/>
                  </a:moveTo>
                  <a:cubicBezTo>
                    <a:pt x="36" y="36"/>
                    <a:pt x="0" y="48"/>
                    <a:pt x="24" y="60"/>
                  </a:cubicBezTo>
                  <a:cubicBezTo>
                    <a:pt x="48" y="60"/>
                    <a:pt x="71" y="0"/>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4"/>
            <p:cNvSpPr/>
            <p:nvPr/>
          </p:nvSpPr>
          <p:spPr>
            <a:xfrm>
              <a:off x="5522400" y="2297600"/>
              <a:ext cx="1525" cy="1650"/>
            </a:xfrm>
            <a:custGeom>
              <a:rect b="b" l="l" r="r" t="t"/>
              <a:pathLst>
                <a:path extrusionOk="0" h="66" w="61">
                  <a:moveTo>
                    <a:pt x="21" y="1"/>
                  </a:moveTo>
                  <a:cubicBezTo>
                    <a:pt x="15" y="1"/>
                    <a:pt x="8" y="6"/>
                    <a:pt x="1" y="18"/>
                  </a:cubicBezTo>
                  <a:cubicBezTo>
                    <a:pt x="24" y="65"/>
                    <a:pt x="24" y="30"/>
                    <a:pt x="60" y="65"/>
                  </a:cubicBezTo>
                  <a:cubicBezTo>
                    <a:pt x="44" y="25"/>
                    <a:pt x="33" y="1"/>
                    <a:pt x="2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4"/>
            <p:cNvSpPr/>
            <p:nvPr/>
          </p:nvSpPr>
          <p:spPr>
            <a:xfrm>
              <a:off x="5521500" y="2295050"/>
              <a:ext cx="325" cy="1525"/>
            </a:xfrm>
            <a:custGeom>
              <a:rect b="b" l="l" r="r" t="t"/>
              <a:pathLst>
                <a:path extrusionOk="0" h="61" w="13">
                  <a:moveTo>
                    <a:pt x="13" y="1"/>
                  </a:moveTo>
                  <a:lnTo>
                    <a:pt x="1" y="60"/>
                  </a:lnTo>
                  <a:lnTo>
                    <a:pt x="13" y="36"/>
                  </a:lnTo>
                  <a:lnTo>
                    <a:pt x="13"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4"/>
            <p:cNvSpPr/>
            <p:nvPr/>
          </p:nvSpPr>
          <p:spPr>
            <a:xfrm>
              <a:off x="5517650" y="2287500"/>
              <a:ext cx="600" cy="425"/>
            </a:xfrm>
            <a:custGeom>
              <a:rect b="b" l="l" r="r" t="t"/>
              <a:pathLst>
                <a:path extrusionOk="0" h="17" w="24">
                  <a:moveTo>
                    <a:pt x="3" y="0"/>
                  </a:moveTo>
                  <a:cubicBezTo>
                    <a:pt x="1" y="0"/>
                    <a:pt x="0" y="2"/>
                    <a:pt x="0" y="5"/>
                  </a:cubicBezTo>
                  <a:cubicBezTo>
                    <a:pt x="12" y="5"/>
                    <a:pt x="12" y="17"/>
                    <a:pt x="24" y="17"/>
                  </a:cubicBezTo>
                  <a:cubicBezTo>
                    <a:pt x="16" y="9"/>
                    <a:pt x="7" y="0"/>
                    <a:pt x="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4"/>
            <p:cNvSpPr/>
            <p:nvPr/>
          </p:nvSpPr>
          <p:spPr>
            <a:xfrm>
              <a:off x="5518525" y="2288225"/>
              <a:ext cx="625" cy="600"/>
            </a:xfrm>
            <a:custGeom>
              <a:rect b="b" l="l" r="r" t="t"/>
              <a:pathLst>
                <a:path extrusionOk="0" h="24" w="25">
                  <a:moveTo>
                    <a:pt x="1" y="0"/>
                  </a:moveTo>
                  <a:cubicBezTo>
                    <a:pt x="1" y="12"/>
                    <a:pt x="13" y="12"/>
                    <a:pt x="1" y="24"/>
                  </a:cubicBezTo>
                  <a:lnTo>
                    <a:pt x="25" y="24"/>
                  </a:lnTo>
                  <a:cubicBezTo>
                    <a:pt x="13" y="12"/>
                    <a:pt x="1"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4"/>
            <p:cNvSpPr/>
            <p:nvPr/>
          </p:nvSpPr>
          <p:spPr>
            <a:xfrm>
              <a:off x="5516150" y="2285225"/>
              <a:ext cx="1525" cy="2375"/>
            </a:xfrm>
            <a:custGeom>
              <a:rect b="b" l="l" r="r" t="t"/>
              <a:pathLst>
                <a:path extrusionOk="0" h="95" w="61">
                  <a:moveTo>
                    <a:pt x="1" y="1"/>
                  </a:moveTo>
                  <a:lnTo>
                    <a:pt x="1" y="84"/>
                  </a:lnTo>
                  <a:cubicBezTo>
                    <a:pt x="10" y="92"/>
                    <a:pt x="16" y="95"/>
                    <a:pt x="19" y="95"/>
                  </a:cubicBezTo>
                  <a:cubicBezTo>
                    <a:pt x="35" y="95"/>
                    <a:pt x="3" y="30"/>
                    <a:pt x="36" y="30"/>
                  </a:cubicBezTo>
                  <a:cubicBezTo>
                    <a:pt x="42" y="30"/>
                    <a:pt x="50" y="32"/>
                    <a:pt x="60" y="37"/>
                  </a:cubicBezTo>
                  <a:lnTo>
                    <a:pt x="1"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4"/>
            <p:cNvSpPr/>
            <p:nvPr/>
          </p:nvSpPr>
          <p:spPr>
            <a:xfrm>
              <a:off x="5509300" y="2280475"/>
              <a:ext cx="2125" cy="2100"/>
            </a:xfrm>
            <a:custGeom>
              <a:rect b="b" l="l" r="r" t="t"/>
              <a:pathLst>
                <a:path extrusionOk="0" h="84" w="85">
                  <a:moveTo>
                    <a:pt x="1" y="0"/>
                  </a:moveTo>
                  <a:lnTo>
                    <a:pt x="1" y="0"/>
                  </a:lnTo>
                  <a:cubicBezTo>
                    <a:pt x="25" y="24"/>
                    <a:pt x="13" y="84"/>
                    <a:pt x="60" y="84"/>
                  </a:cubicBezTo>
                  <a:cubicBezTo>
                    <a:pt x="84" y="84"/>
                    <a:pt x="37"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4"/>
            <p:cNvSpPr/>
            <p:nvPr/>
          </p:nvSpPr>
          <p:spPr>
            <a:xfrm>
              <a:off x="5494075" y="2263725"/>
              <a:ext cx="2150" cy="1600"/>
            </a:xfrm>
            <a:custGeom>
              <a:rect b="b" l="l" r="r" t="t"/>
              <a:pathLst>
                <a:path extrusionOk="0" h="64" w="86">
                  <a:moveTo>
                    <a:pt x="49" y="1"/>
                  </a:moveTo>
                  <a:cubicBezTo>
                    <a:pt x="22" y="1"/>
                    <a:pt x="0" y="22"/>
                    <a:pt x="39" y="50"/>
                  </a:cubicBezTo>
                  <a:lnTo>
                    <a:pt x="39" y="50"/>
                  </a:lnTo>
                  <a:cubicBezTo>
                    <a:pt x="46" y="39"/>
                    <a:pt x="36" y="4"/>
                    <a:pt x="57" y="4"/>
                  </a:cubicBezTo>
                  <a:cubicBezTo>
                    <a:pt x="63" y="4"/>
                    <a:pt x="72" y="7"/>
                    <a:pt x="86" y="15"/>
                  </a:cubicBezTo>
                  <a:cubicBezTo>
                    <a:pt x="76" y="5"/>
                    <a:pt x="62" y="1"/>
                    <a:pt x="49" y="1"/>
                  </a:cubicBezTo>
                  <a:close/>
                  <a:moveTo>
                    <a:pt x="39" y="50"/>
                  </a:moveTo>
                  <a:cubicBezTo>
                    <a:pt x="39" y="50"/>
                    <a:pt x="39" y="51"/>
                    <a:pt x="38" y="51"/>
                  </a:cubicBezTo>
                  <a:lnTo>
                    <a:pt x="62" y="63"/>
                  </a:lnTo>
                  <a:cubicBezTo>
                    <a:pt x="53" y="59"/>
                    <a:pt x="45" y="54"/>
                    <a:pt x="39" y="5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4"/>
            <p:cNvSpPr/>
            <p:nvPr/>
          </p:nvSpPr>
          <p:spPr>
            <a:xfrm>
              <a:off x="5478950" y="2256950"/>
              <a:ext cx="2400" cy="1050"/>
            </a:xfrm>
            <a:custGeom>
              <a:rect b="b" l="l" r="r" t="t"/>
              <a:pathLst>
                <a:path extrusionOk="0" h="42" w="96">
                  <a:moveTo>
                    <a:pt x="0" y="1"/>
                  </a:moveTo>
                  <a:lnTo>
                    <a:pt x="12" y="25"/>
                  </a:lnTo>
                  <a:cubicBezTo>
                    <a:pt x="38" y="33"/>
                    <a:pt x="69" y="41"/>
                    <a:pt x="85" y="41"/>
                  </a:cubicBezTo>
                  <a:cubicBezTo>
                    <a:pt x="92" y="41"/>
                    <a:pt x="96" y="40"/>
                    <a:pt x="96" y="36"/>
                  </a:cubicBez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4"/>
            <p:cNvSpPr/>
            <p:nvPr/>
          </p:nvSpPr>
          <p:spPr>
            <a:xfrm>
              <a:off x="5477750" y="2261725"/>
              <a:ext cx="3000" cy="2100"/>
            </a:xfrm>
            <a:custGeom>
              <a:rect b="b" l="l" r="r" t="t"/>
              <a:pathLst>
                <a:path extrusionOk="0" h="84" w="120">
                  <a:moveTo>
                    <a:pt x="1" y="0"/>
                  </a:moveTo>
                  <a:cubicBezTo>
                    <a:pt x="1" y="60"/>
                    <a:pt x="72" y="36"/>
                    <a:pt x="120" y="84"/>
                  </a:cubicBezTo>
                  <a:cubicBezTo>
                    <a:pt x="72" y="36"/>
                    <a:pt x="72" y="36"/>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4"/>
            <p:cNvSpPr/>
            <p:nvPr/>
          </p:nvSpPr>
          <p:spPr>
            <a:xfrm>
              <a:off x="5477450" y="2254500"/>
              <a:ext cx="2350" cy="1300"/>
            </a:xfrm>
            <a:custGeom>
              <a:rect b="b" l="l" r="r" t="t"/>
              <a:pathLst>
                <a:path extrusionOk="0" h="52" w="94">
                  <a:moveTo>
                    <a:pt x="17" y="0"/>
                  </a:moveTo>
                  <a:cubicBezTo>
                    <a:pt x="11" y="0"/>
                    <a:pt x="5" y="1"/>
                    <a:pt x="1" y="3"/>
                  </a:cubicBezTo>
                  <a:cubicBezTo>
                    <a:pt x="37" y="3"/>
                    <a:pt x="72" y="27"/>
                    <a:pt x="84" y="51"/>
                  </a:cubicBezTo>
                  <a:cubicBezTo>
                    <a:pt x="94" y="22"/>
                    <a:pt x="47" y="0"/>
                    <a:pt x="1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4"/>
            <p:cNvSpPr/>
            <p:nvPr/>
          </p:nvSpPr>
          <p:spPr>
            <a:xfrm>
              <a:off x="5468825" y="2250925"/>
              <a:ext cx="8350" cy="3675"/>
            </a:xfrm>
            <a:custGeom>
              <a:rect b="b" l="l" r="r" t="t"/>
              <a:pathLst>
                <a:path extrusionOk="0" h="147" w="334">
                  <a:moveTo>
                    <a:pt x="39" y="1"/>
                  </a:moveTo>
                  <a:cubicBezTo>
                    <a:pt x="29" y="1"/>
                    <a:pt x="21" y="2"/>
                    <a:pt x="12" y="4"/>
                  </a:cubicBezTo>
                  <a:cubicBezTo>
                    <a:pt x="24" y="27"/>
                    <a:pt x="36" y="87"/>
                    <a:pt x="1" y="99"/>
                  </a:cubicBezTo>
                  <a:cubicBezTo>
                    <a:pt x="21" y="103"/>
                    <a:pt x="41" y="105"/>
                    <a:pt x="60" y="105"/>
                  </a:cubicBezTo>
                  <a:cubicBezTo>
                    <a:pt x="94" y="105"/>
                    <a:pt x="124" y="100"/>
                    <a:pt x="148" y="100"/>
                  </a:cubicBezTo>
                  <a:cubicBezTo>
                    <a:pt x="181" y="100"/>
                    <a:pt x="204" y="108"/>
                    <a:pt x="215" y="146"/>
                  </a:cubicBezTo>
                  <a:lnTo>
                    <a:pt x="334" y="111"/>
                  </a:lnTo>
                  <a:cubicBezTo>
                    <a:pt x="312" y="98"/>
                    <a:pt x="295" y="94"/>
                    <a:pt x="282" y="94"/>
                  </a:cubicBezTo>
                  <a:cubicBezTo>
                    <a:pt x="257" y="94"/>
                    <a:pt x="244" y="109"/>
                    <a:pt x="223" y="109"/>
                  </a:cubicBezTo>
                  <a:cubicBezTo>
                    <a:pt x="214" y="109"/>
                    <a:pt x="204" y="107"/>
                    <a:pt x="191" y="99"/>
                  </a:cubicBezTo>
                  <a:cubicBezTo>
                    <a:pt x="167" y="75"/>
                    <a:pt x="215" y="87"/>
                    <a:pt x="191" y="63"/>
                  </a:cubicBezTo>
                  <a:cubicBezTo>
                    <a:pt x="142" y="24"/>
                    <a:pt x="84" y="1"/>
                    <a:pt x="39"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4"/>
            <p:cNvSpPr/>
            <p:nvPr/>
          </p:nvSpPr>
          <p:spPr>
            <a:xfrm>
              <a:off x="5474175" y="2258150"/>
              <a:ext cx="3000" cy="1200"/>
            </a:xfrm>
            <a:custGeom>
              <a:rect b="b" l="l" r="r" t="t"/>
              <a:pathLst>
                <a:path extrusionOk="0" h="48" w="120">
                  <a:moveTo>
                    <a:pt x="84" y="0"/>
                  </a:moveTo>
                  <a:cubicBezTo>
                    <a:pt x="84" y="10"/>
                    <a:pt x="76" y="14"/>
                    <a:pt x="63" y="14"/>
                  </a:cubicBezTo>
                  <a:cubicBezTo>
                    <a:pt x="46" y="14"/>
                    <a:pt x="21" y="7"/>
                    <a:pt x="1" y="0"/>
                  </a:cubicBezTo>
                  <a:lnTo>
                    <a:pt x="1" y="0"/>
                  </a:lnTo>
                  <a:cubicBezTo>
                    <a:pt x="1" y="40"/>
                    <a:pt x="31" y="47"/>
                    <a:pt x="61" y="47"/>
                  </a:cubicBezTo>
                  <a:cubicBezTo>
                    <a:pt x="76" y="47"/>
                    <a:pt x="90" y="45"/>
                    <a:pt x="102" y="45"/>
                  </a:cubicBezTo>
                  <a:cubicBezTo>
                    <a:pt x="109" y="45"/>
                    <a:pt x="116" y="46"/>
                    <a:pt x="120" y="48"/>
                  </a:cubicBezTo>
                  <a:cubicBezTo>
                    <a:pt x="108" y="24"/>
                    <a:pt x="96" y="12"/>
                    <a:pt x="8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4"/>
            <p:cNvSpPr/>
            <p:nvPr/>
          </p:nvSpPr>
          <p:spPr>
            <a:xfrm>
              <a:off x="5455425" y="2249225"/>
              <a:ext cx="3300" cy="325"/>
            </a:xfrm>
            <a:custGeom>
              <a:rect b="b" l="l" r="r" t="t"/>
              <a:pathLst>
                <a:path extrusionOk="0" h="13" w="132">
                  <a:moveTo>
                    <a:pt x="1" y="0"/>
                  </a:moveTo>
                  <a:lnTo>
                    <a:pt x="48" y="12"/>
                  </a:lnTo>
                  <a:lnTo>
                    <a:pt x="132" y="12"/>
                  </a:lnTo>
                  <a:cubicBezTo>
                    <a:pt x="84" y="12"/>
                    <a:pt x="48"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4"/>
            <p:cNvSpPr/>
            <p:nvPr/>
          </p:nvSpPr>
          <p:spPr>
            <a:xfrm>
              <a:off x="5454250" y="2248325"/>
              <a:ext cx="2700" cy="325"/>
            </a:xfrm>
            <a:custGeom>
              <a:rect b="b" l="l" r="r" t="t"/>
              <a:pathLst>
                <a:path extrusionOk="0" h="13" w="108">
                  <a:moveTo>
                    <a:pt x="107" y="0"/>
                  </a:moveTo>
                  <a:cubicBezTo>
                    <a:pt x="72" y="0"/>
                    <a:pt x="36" y="12"/>
                    <a:pt x="0" y="12"/>
                  </a:cubicBezTo>
                  <a:lnTo>
                    <a:pt x="107" y="12"/>
                  </a:lnTo>
                  <a:lnTo>
                    <a:pt x="107"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4"/>
            <p:cNvSpPr/>
            <p:nvPr/>
          </p:nvSpPr>
          <p:spPr>
            <a:xfrm>
              <a:off x="5453650" y="2247725"/>
              <a:ext cx="2400" cy="25"/>
            </a:xfrm>
            <a:custGeom>
              <a:rect b="b" l="l" r="r" t="t"/>
              <a:pathLst>
                <a:path extrusionOk="0" h="1" w="96">
                  <a:moveTo>
                    <a:pt x="0" y="1"/>
                  </a:moveTo>
                  <a:lnTo>
                    <a:pt x="12" y="1"/>
                  </a:lnTo>
                  <a:lnTo>
                    <a:pt x="96"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4"/>
            <p:cNvSpPr/>
            <p:nvPr/>
          </p:nvSpPr>
          <p:spPr>
            <a:xfrm>
              <a:off x="5447100" y="2246250"/>
              <a:ext cx="3000" cy="1000"/>
            </a:xfrm>
            <a:custGeom>
              <a:rect b="b" l="l" r="r" t="t"/>
              <a:pathLst>
                <a:path extrusionOk="0" h="40" w="120">
                  <a:moveTo>
                    <a:pt x="0" y="0"/>
                  </a:moveTo>
                  <a:lnTo>
                    <a:pt x="24" y="24"/>
                  </a:lnTo>
                  <a:cubicBezTo>
                    <a:pt x="48" y="24"/>
                    <a:pt x="82" y="40"/>
                    <a:pt x="103" y="40"/>
                  </a:cubicBezTo>
                  <a:cubicBezTo>
                    <a:pt x="113" y="40"/>
                    <a:pt x="119" y="36"/>
                    <a:pt x="119" y="24"/>
                  </a:cubicBezTo>
                  <a:lnTo>
                    <a:pt x="119" y="24"/>
                  </a:lnTo>
                  <a:cubicBezTo>
                    <a:pt x="110" y="27"/>
                    <a:pt x="99" y="29"/>
                    <a:pt x="87" y="29"/>
                  </a:cubicBezTo>
                  <a:cubicBezTo>
                    <a:pt x="54" y="29"/>
                    <a:pt x="18" y="18"/>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4"/>
            <p:cNvSpPr/>
            <p:nvPr/>
          </p:nvSpPr>
          <p:spPr>
            <a:xfrm>
              <a:off x="5425375" y="2259925"/>
              <a:ext cx="1200" cy="1225"/>
            </a:xfrm>
            <a:custGeom>
              <a:rect b="b" l="l" r="r" t="t"/>
              <a:pathLst>
                <a:path extrusionOk="0" h="49" w="48">
                  <a:moveTo>
                    <a:pt x="3" y="42"/>
                  </a:moveTo>
                  <a:cubicBezTo>
                    <a:pt x="1" y="44"/>
                    <a:pt x="0" y="46"/>
                    <a:pt x="0" y="48"/>
                  </a:cubicBezTo>
                  <a:lnTo>
                    <a:pt x="3" y="42"/>
                  </a:lnTo>
                  <a:close/>
                  <a:moveTo>
                    <a:pt x="24" y="1"/>
                  </a:moveTo>
                  <a:lnTo>
                    <a:pt x="3" y="42"/>
                  </a:lnTo>
                  <a:lnTo>
                    <a:pt x="3" y="42"/>
                  </a:lnTo>
                  <a:cubicBezTo>
                    <a:pt x="6" y="40"/>
                    <a:pt x="9" y="39"/>
                    <a:pt x="14" y="39"/>
                  </a:cubicBezTo>
                  <a:cubicBezTo>
                    <a:pt x="21" y="39"/>
                    <a:pt x="30" y="42"/>
                    <a:pt x="36" y="48"/>
                  </a:cubicBezTo>
                  <a:cubicBezTo>
                    <a:pt x="48" y="25"/>
                    <a:pt x="36" y="13"/>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4"/>
            <p:cNvSpPr/>
            <p:nvPr/>
          </p:nvSpPr>
          <p:spPr>
            <a:xfrm>
              <a:off x="5420600" y="2259575"/>
              <a:ext cx="4800" cy="1275"/>
            </a:xfrm>
            <a:custGeom>
              <a:rect b="b" l="l" r="r" t="t"/>
              <a:pathLst>
                <a:path extrusionOk="0" h="51" w="192">
                  <a:moveTo>
                    <a:pt x="84" y="3"/>
                  </a:moveTo>
                  <a:lnTo>
                    <a:pt x="60" y="15"/>
                  </a:lnTo>
                  <a:cubicBezTo>
                    <a:pt x="61" y="15"/>
                    <a:pt x="62" y="15"/>
                    <a:pt x="62" y="15"/>
                  </a:cubicBezTo>
                  <a:lnTo>
                    <a:pt x="62" y="15"/>
                  </a:lnTo>
                  <a:lnTo>
                    <a:pt x="84" y="3"/>
                  </a:lnTo>
                  <a:close/>
                  <a:moveTo>
                    <a:pt x="175" y="0"/>
                  </a:moveTo>
                  <a:cubicBezTo>
                    <a:pt x="147" y="0"/>
                    <a:pt x="115" y="17"/>
                    <a:pt x="81" y="17"/>
                  </a:cubicBezTo>
                  <a:cubicBezTo>
                    <a:pt x="75" y="17"/>
                    <a:pt x="69" y="17"/>
                    <a:pt x="62" y="15"/>
                  </a:cubicBezTo>
                  <a:lnTo>
                    <a:pt x="62" y="15"/>
                  </a:lnTo>
                  <a:lnTo>
                    <a:pt x="1" y="50"/>
                  </a:lnTo>
                  <a:cubicBezTo>
                    <a:pt x="96" y="50"/>
                    <a:pt x="108" y="15"/>
                    <a:pt x="191" y="3"/>
                  </a:cubicBezTo>
                  <a:cubicBezTo>
                    <a:pt x="186" y="1"/>
                    <a:pt x="181" y="0"/>
                    <a:pt x="17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4"/>
            <p:cNvSpPr/>
            <p:nvPr/>
          </p:nvSpPr>
          <p:spPr>
            <a:xfrm>
              <a:off x="5375850" y="2266475"/>
              <a:ext cx="6375" cy="4225"/>
            </a:xfrm>
            <a:custGeom>
              <a:rect b="b" l="l" r="r" t="t"/>
              <a:pathLst>
                <a:path extrusionOk="0" h="169" w="255">
                  <a:moveTo>
                    <a:pt x="255" y="1"/>
                  </a:moveTo>
                  <a:lnTo>
                    <a:pt x="255" y="1"/>
                  </a:lnTo>
                  <a:cubicBezTo>
                    <a:pt x="183" y="48"/>
                    <a:pt x="112" y="72"/>
                    <a:pt x="17" y="108"/>
                  </a:cubicBezTo>
                  <a:cubicBezTo>
                    <a:pt x="38" y="119"/>
                    <a:pt x="1" y="169"/>
                    <a:pt x="12" y="169"/>
                  </a:cubicBezTo>
                  <a:cubicBezTo>
                    <a:pt x="13" y="169"/>
                    <a:pt x="15" y="168"/>
                    <a:pt x="17" y="167"/>
                  </a:cubicBezTo>
                  <a:lnTo>
                    <a:pt x="112" y="96"/>
                  </a:lnTo>
                  <a:lnTo>
                    <a:pt x="112" y="132"/>
                  </a:lnTo>
                  <a:cubicBezTo>
                    <a:pt x="183" y="120"/>
                    <a:pt x="136" y="72"/>
                    <a:pt x="219" y="60"/>
                  </a:cubicBezTo>
                  <a:cubicBezTo>
                    <a:pt x="219" y="25"/>
                    <a:pt x="207" y="36"/>
                    <a:pt x="25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4"/>
            <p:cNvSpPr/>
            <p:nvPr/>
          </p:nvSpPr>
          <p:spPr>
            <a:xfrm>
              <a:off x="5290825" y="2334350"/>
              <a:ext cx="325" cy="25"/>
            </a:xfrm>
            <a:custGeom>
              <a:rect b="b" l="l" r="r" t="t"/>
              <a:pathLst>
                <a:path extrusionOk="0" h="1" w="13">
                  <a:moveTo>
                    <a:pt x="1" y="0"/>
                  </a:moveTo>
                  <a:cubicBezTo>
                    <a:pt x="13" y="0"/>
                    <a:pt x="13" y="0"/>
                    <a:pt x="13" y="0"/>
                  </a:cubicBezTo>
                  <a:cubicBezTo>
                    <a:pt x="13" y="0"/>
                    <a:pt x="13"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4"/>
            <p:cNvSpPr/>
            <p:nvPr/>
          </p:nvSpPr>
          <p:spPr>
            <a:xfrm>
              <a:off x="5289725" y="2334125"/>
              <a:ext cx="1125" cy="975"/>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4"/>
            <p:cNvSpPr/>
            <p:nvPr/>
          </p:nvSpPr>
          <p:spPr>
            <a:xfrm>
              <a:off x="5534025" y="2189500"/>
              <a:ext cx="450" cy="500"/>
            </a:xfrm>
            <a:custGeom>
              <a:rect b="b" l="l" r="r" t="t"/>
              <a:pathLst>
                <a:path extrusionOk="0" h="20" w="18">
                  <a:moveTo>
                    <a:pt x="16" y="1"/>
                  </a:moveTo>
                  <a:cubicBezTo>
                    <a:pt x="14" y="1"/>
                    <a:pt x="7" y="13"/>
                    <a:pt x="0" y="20"/>
                  </a:cubicBezTo>
                  <a:lnTo>
                    <a:pt x="12" y="20"/>
                  </a:lnTo>
                  <a:cubicBezTo>
                    <a:pt x="17" y="6"/>
                    <a:pt x="18" y="1"/>
                    <a:pt x="1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4"/>
            <p:cNvSpPr/>
            <p:nvPr/>
          </p:nvSpPr>
          <p:spPr>
            <a:xfrm>
              <a:off x="5533725" y="2189675"/>
              <a:ext cx="300" cy="325"/>
            </a:xfrm>
            <a:custGeom>
              <a:rect b="b" l="l" r="r" t="t"/>
              <a:pathLst>
                <a:path extrusionOk="0" h="13" w="12">
                  <a:moveTo>
                    <a:pt x="0" y="1"/>
                  </a:moveTo>
                  <a:cubicBezTo>
                    <a:pt x="0" y="13"/>
                    <a:pt x="12" y="13"/>
                    <a:pt x="12" y="13"/>
                  </a:cubicBez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4"/>
            <p:cNvSpPr/>
            <p:nvPr/>
          </p:nvSpPr>
          <p:spPr>
            <a:xfrm>
              <a:off x="5503650" y="2201300"/>
              <a:ext cx="25" cy="325"/>
            </a:xfrm>
            <a:custGeom>
              <a:rect b="b" l="l" r="r" t="t"/>
              <a:pathLst>
                <a:path extrusionOk="0" h="13" w="1">
                  <a:moveTo>
                    <a:pt x="1" y="0"/>
                  </a:moveTo>
                  <a:cubicBezTo>
                    <a:pt x="1" y="0"/>
                    <a:pt x="1" y="0"/>
                    <a:pt x="1" y="0"/>
                  </a:cubicBezTo>
                  <a:cubicBezTo>
                    <a:pt x="1" y="0"/>
                    <a:pt x="1"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4"/>
            <p:cNvSpPr/>
            <p:nvPr/>
          </p:nvSpPr>
          <p:spPr>
            <a:xfrm>
              <a:off x="5496200" y="2204275"/>
              <a:ext cx="325" cy="325"/>
            </a:xfrm>
            <a:custGeom>
              <a:rect b="b" l="l" r="r" t="t"/>
              <a:pathLst>
                <a:path extrusionOk="0" h="13" w="13">
                  <a:moveTo>
                    <a:pt x="1" y="0"/>
                  </a:moveTo>
                  <a:cubicBezTo>
                    <a:pt x="1" y="12"/>
                    <a:pt x="13" y="12"/>
                    <a:pt x="13" y="12"/>
                  </a:cubicBezTo>
                  <a:cubicBezTo>
                    <a:pt x="13" y="12"/>
                    <a:pt x="13" y="12"/>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4"/>
            <p:cNvSpPr/>
            <p:nvPr/>
          </p:nvSpPr>
          <p:spPr>
            <a:xfrm>
              <a:off x="5507525" y="2197725"/>
              <a:ext cx="625" cy="325"/>
            </a:xfrm>
            <a:custGeom>
              <a:rect b="b" l="l" r="r" t="t"/>
              <a:pathLst>
                <a:path extrusionOk="0" h="13" w="25">
                  <a:moveTo>
                    <a:pt x="0" y="0"/>
                  </a:moveTo>
                  <a:cubicBezTo>
                    <a:pt x="12" y="12"/>
                    <a:pt x="12" y="12"/>
                    <a:pt x="24" y="12"/>
                  </a:cubicBezTo>
                  <a:cubicBezTo>
                    <a:pt x="12" y="0"/>
                    <a:pt x="12"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4"/>
            <p:cNvSpPr/>
            <p:nvPr/>
          </p:nvSpPr>
          <p:spPr>
            <a:xfrm>
              <a:off x="5459600" y="2212600"/>
              <a:ext cx="325" cy="325"/>
            </a:xfrm>
            <a:custGeom>
              <a:rect b="b" l="l" r="r" t="t"/>
              <a:pathLst>
                <a:path extrusionOk="0" h="13" w="13">
                  <a:moveTo>
                    <a:pt x="12" y="13"/>
                  </a:moveTo>
                  <a:cubicBezTo>
                    <a:pt x="12" y="13"/>
                    <a:pt x="12" y="13"/>
                    <a:pt x="0" y="1"/>
                  </a:cubicBezTo>
                  <a:lnTo>
                    <a:pt x="0" y="1"/>
                  </a:lnTo>
                  <a:lnTo>
                    <a:pt x="12" y="13"/>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4"/>
            <p:cNvSpPr/>
            <p:nvPr/>
          </p:nvSpPr>
          <p:spPr>
            <a:xfrm>
              <a:off x="5519725" y="2189100"/>
              <a:ext cx="25" cy="25"/>
            </a:xfrm>
            <a:custGeom>
              <a:rect b="b" l="l" r="r" t="t"/>
              <a:pathLst>
                <a:path extrusionOk="0" h="1" w="1">
                  <a:moveTo>
                    <a:pt x="1" y="0"/>
                  </a:moveTo>
                  <a:lnTo>
                    <a:pt x="1" y="0"/>
                  </a:lnTo>
                  <a:cubicBezTo>
                    <a:pt x="1" y="0"/>
                    <a:pt x="1"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4"/>
            <p:cNvSpPr/>
            <p:nvPr/>
          </p:nvSpPr>
          <p:spPr>
            <a:xfrm>
              <a:off x="5517950" y="2189100"/>
              <a:ext cx="25" cy="300"/>
            </a:xfrm>
            <a:custGeom>
              <a:rect b="b" l="l" r="r" t="t"/>
              <a:pathLst>
                <a:path extrusionOk="0" h="12" w="1">
                  <a:moveTo>
                    <a:pt x="0" y="12"/>
                  </a:moveTo>
                  <a:cubicBezTo>
                    <a:pt x="0" y="12"/>
                    <a:pt x="0" y="12"/>
                    <a:pt x="0" y="12"/>
                  </a:cubicBezTo>
                  <a:cubicBezTo>
                    <a:pt x="0" y="0"/>
                    <a:pt x="0" y="0"/>
                    <a:pt x="0"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4"/>
            <p:cNvSpPr/>
            <p:nvPr/>
          </p:nvSpPr>
          <p:spPr>
            <a:xfrm>
              <a:off x="5514075" y="2197425"/>
              <a:ext cx="325" cy="250"/>
            </a:xfrm>
            <a:custGeom>
              <a:rect b="b" l="l" r="r" t="t"/>
              <a:pathLst>
                <a:path extrusionOk="0" h="10" w="13">
                  <a:moveTo>
                    <a:pt x="0" y="0"/>
                  </a:moveTo>
                  <a:cubicBezTo>
                    <a:pt x="6" y="6"/>
                    <a:pt x="9" y="9"/>
                    <a:pt x="11" y="9"/>
                  </a:cubicBezTo>
                  <a:cubicBezTo>
                    <a:pt x="12" y="9"/>
                    <a:pt x="12" y="6"/>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4"/>
            <p:cNvSpPr/>
            <p:nvPr/>
          </p:nvSpPr>
          <p:spPr>
            <a:xfrm>
              <a:off x="5505150" y="2198900"/>
              <a:ext cx="25" cy="325"/>
            </a:xfrm>
            <a:custGeom>
              <a:rect b="b" l="l" r="r" t="t"/>
              <a:pathLst>
                <a:path extrusionOk="0" h="13" w="1">
                  <a:moveTo>
                    <a:pt x="0" y="13"/>
                  </a:moveTo>
                  <a:cubicBezTo>
                    <a:pt x="0" y="13"/>
                    <a:pt x="0" y="13"/>
                    <a:pt x="0" y="13"/>
                  </a:cubicBezTo>
                  <a:cubicBezTo>
                    <a:pt x="0" y="13"/>
                    <a:pt x="0" y="1"/>
                    <a:pt x="0" y="13"/>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4"/>
            <p:cNvSpPr/>
            <p:nvPr/>
          </p:nvSpPr>
          <p:spPr>
            <a:xfrm>
              <a:off x="5425675" y="2231950"/>
              <a:ext cx="900" cy="1225"/>
            </a:xfrm>
            <a:custGeom>
              <a:rect b="b" l="l" r="r" t="t"/>
              <a:pathLst>
                <a:path extrusionOk="0" h="49" w="36">
                  <a:moveTo>
                    <a:pt x="0" y="1"/>
                  </a:moveTo>
                  <a:cubicBezTo>
                    <a:pt x="0" y="1"/>
                    <a:pt x="0" y="12"/>
                    <a:pt x="0" y="24"/>
                  </a:cubicBezTo>
                  <a:lnTo>
                    <a:pt x="36" y="48"/>
                  </a:lnTo>
                  <a:cubicBezTo>
                    <a:pt x="36" y="36"/>
                    <a:pt x="33" y="36"/>
                    <a:pt x="28" y="36"/>
                  </a:cubicBezTo>
                  <a:cubicBezTo>
                    <a:pt x="24" y="36"/>
                    <a:pt x="18" y="36"/>
                    <a:pt x="12" y="24"/>
                  </a:cubicBezTo>
                  <a:cubicBezTo>
                    <a:pt x="12" y="20"/>
                    <a:pt x="13" y="19"/>
                    <a:pt x="16" y="19"/>
                  </a:cubicBezTo>
                  <a:cubicBezTo>
                    <a:pt x="20" y="19"/>
                    <a:pt x="28" y="24"/>
                    <a:pt x="36" y="24"/>
                  </a:cubicBezTo>
                  <a:cubicBezTo>
                    <a:pt x="29" y="11"/>
                    <a:pt x="25" y="7"/>
                    <a:pt x="21" y="7"/>
                  </a:cubicBezTo>
                  <a:cubicBezTo>
                    <a:pt x="15" y="7"/>
                    <a:pt x="12" y="18"/>
                    <a:pt x="8" y="18"/>
                  </a:cubicBezTo>
                  <a:cubicBezTo>
                    <a:pt x="6" y="18"/>
                    <a:pt x="3" y="14"/>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4"/>
            <p:cNvSpPr/>
            <p:nvPr/>
          </p:nvSpPr>
          <p:spPr>
            <a:xfrm>
              <a:off x="5456025" y="2211700"/>
              <a:ext cx="1525" cy="2425"/>
            </a:xfrm>
            <a:custGeom>
              <a:rect b="b" l="l" r="r" t="t"/>
              <a:pathLst>
                <a:path extrusionOk="0" h="97" w="61">
                  <a:moveTo>
                    <a:pt x="1" y="1"/>
                  </a:moveTo>
                  <a:cubicBezTo>
                    <a:pt x="1" y="37"/>
                    <a:pt x="48" y="60"/>
                    <a:pt x="48" y="96"/>
                  </a:cubicBezTo>
                  <a:lnTo>
                    <a:pt x="60" y="96"/>
                  </a:lnTo>
                  <a:cubicBezTo>
                    <a:pt x="36" y="72"/>
                    <a:pt x="36" y="49"/>
                    <a:pt x="24" y="25"/>
                  </a:cubicBezTo>
                  <a:cubicBezTo>
                    <a:pt x="12" y="13"/>
                    <a:pt x="12"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4"/>
            <p:cNvSpPr/>
            <p:nvPr/>
          </p:nvSpPr>
          <p:spPr>
            <a:xfrm>
              <a:off x="5457525" y="2214100"/>
              <a:ext cx="600" cy="325"/>
            </a:xfrm>
            <a:custGeom>
              <a:rect b="b" l="l" r="r" t="t"/>
              <a:pathLst>
                <a:path extrusionOk="0" h="13" w="24">
                  <a:moveTo>
                    <a:pt x="0" y="0"/>
                  </a:moveTo>
                  <a:cubicBezTo>
                    <a:pt x="12" y="0"/>
                    <a:pt x="12" y="12"/>
                    <a:pt x="12" y="12"/>
                  </a:cubicBezTo>
                  <a:lnTo>
                    <a:pt x="24" y="12"/>
                  </a:lnTo>
                  <a:cubicBezTo>
                    <a:pt x="12" y="0"/>
                    <a:pt x="12"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4"/>
            <p:cNvSpPr/>
            <p:nvPr/>
          </p:nvSpPr>
          <p:spPr>
            <a:xfrm>
              <a:off x="5430725" y="2228375"/>
              <a:ext cx="325" cy="25"/>
            </a:xfrm>
            <a:custGeom>
              <a:rect b="b" l="l" r="r" t="t"/>
              <a:pathLst>
                <a:path extrusionOk="0" h="1" w="13">
                  <a:moveTo>
                    <a:pt x="1" y="1"/>
                  </a:moveTo>
                  <a:cubicBezTo>
                    <a:pt x="12" y="1"/>
                    <a:pt x="12" y="1"/>
                    <a:pt x="12" y="1"/>
                  </a:cubicBezTo>
                  <a:cubicBezTo>
                    <a:pt x="1" y="1"/>
                    <a:pt x="1"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4"/>
            <p:cNvSpPr/>
            <p:nvPr/>
          </p:nvSpPr>
          <p:spPr>
            <a:xfrm>
              <a:off x="5461075" y="2210825"/>
              <a:ext cx="325" cy="25"/>
            </a:xfrm>
            <a:custGeom>
              <a:rect b="b" l="l" r="r" t="t"/>
              <a:pathLst>
                <a:path extrusionOk="0" h="1" w="13">
                  <a:moveTo>
                    <a:pt x="1" y="0"/>
                  </a:moveTo>
                  <a:cubicBezTo>
                    <a:pt x="1" y="0"/>
                    <a:pt x="1" y="0"/>
                    <a:pt x="13" y="0"/>
                  </a:cubicBezTo>
                  <a:cubicBezTo>
                    <a:pt x="13" y="0"/>
                    <a:pt x="13" y="0"/>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4"/>
            <p:cNvSpPr/>
            <p:nvPr/>
          </p:nvSpPr>
          <p:spPr>
            <a:xfrm>
              <a:off x="5454550" y="2227550"/>
              <a:ext cx="600" cy="850"/>
            </a:xfrm>
            <a:custGeom>
              <a:rect b="b" l="l" r="r" t="t"/>
              <a:pathLst>
                <a:path extrusionOk="0" h="34" w="24">
                  <a:moveTo>
                    <a:pt x="12" y="0"/>
                  </a:moveTo>
                  <a:cubicBezTo>
                    <a:pt x="11" y="0"/>
                    <a:pt x="14" y="12"/>
                    <a:pt x="7" y="12"/>
                  </a:cubicBezTo>
                  <a:cubicBezTo>
                    <a:pt x="5" y="12"/>
                    <a:pt x="3" y="11"/>
                    <a:pt x="0" y="10"/>
                  </a:cubicBezTo>
                  <a:lnTo>
                    <a:pt x="0" y="10"/>
                  </a:lnTo>
                  <a:lnTo>
                    <a:pt x="12" y="34"/>
                  </a:lnTo>
                  <a:cubicBezTo>
                    <a:pt x="24" y="34"/>
                    <a:pt x="24" y="22"/>
                    <a:pt x="24" y="22"/>
                  </a:cubicBezTo>
                  <a:cubicBezTo>
                    <a:pt x="16" y="5"/>
                    <a:pt x="13"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4"/>
            <p:cNvSpPr/>
            <p:nvPr/>
          </p:nvSpPr>
          <p:spPr>
            <a:xfrm>
              <a:off x="5425375" y="2232550"/>
              <a:ext cx="325" cy="25"/>
            </a:xfrm>
            <a:custGeom>
              <a:rect b="b" l="l" r="r" t="t"/>
              <a:pathLst>
                <a:path extrusionOk="0" h="1" w="13">
                  <a:moveTo>
                    <a:pt x="0" y="0"/>
                  </a:moveTo>
                  <a:lnTo>
                    <a:pt x="12" y="0"/>
                  </a:lnTo>
                  <a:lnTo>
                    <a:pt x="12"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4"/>
            <p:cNvSpPr/>
            <p:nvPr/>
          </p:nvSpPr>
          <p:spPr>
            <a:xfrm>
              <a:off x="5459150" y="2212900"/>
              <a:ext cx="1075" cy="625"/>
            </a:xfrm>
            <a:custGeom>
              <a:rect b="b" l="l" r="r" t="t"/>
              <a:pathLst>
                <a:path extrusionOk="0" h="25" w="43">
                  <a:moveTo>
                    <a:pt x="30" y="1"/>
                  </a:moveTo>
                  <a:cubicBezTo>
                    <a:pt x="36" y="12"/>
                    <a:pt x="27" y="12"/>
                    <a:pt x="18" y="12"/>
                  </a:cubicBezTo>
                  <a:cubicBezTo>
                    <a:pt x="10" y="12"/>
                    <a:pt x="1" y="12"/>
                    <a:pt x="7" y="24"/>
                  </a:cubicBezTo>
                  <a:lnTo>
                    <a:pt x="42" y="12"/>
                  </a:lnTo>
                  <a:lnTo>
                    <a:pt x="3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4"/>
            <p:cNvSpPr/>
            <p:nvPr/>
          </p:nvSpPr>
          <p:spPr>
            <a:xfrm>
              <a:off x="5528950" y="2191775"/>
              <a:ext cx="1525" cy="2400"/>
            </a:xfrm>
            <a:custGeom>
              <a:rect b="b" l="l" r="r" t="t"/>
              <a:pathLst>
                <a:path extrusionOk="0" h="96" w="61">
                  <a:moveTo>
                    <a:pt x="60" y="0"/>
                  </a:moveTo>
                  <a:cubicBezTo>
                    <a:pt x="36" y="36"/>
                    <a:pt x="24" y="24"/>
                    <a:pt x="1" y="36"/>
                  </a:cubicBezTo>
                  <a:lnTo>
                    <a:pt x="24" y="72"/>
                  </a:lnTo>
                  <a:lnTo>
                    <a:pt x="24" y="84"/>
                  </a:lnTo>
                  <a:lnTo>
                    <a:pt x="36" y="95"/>
                  </a:lnTo>
                  <a:cubicBezTo>
                    <a:pt x="60" y="72"/>
                    <a:pt x="60" y="36"/>
                    <a:pt x="6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4"/>
            <p:cNvSpPr/>
            <p:nvPr/>
          </p:nvSpPr>
          <p:spPr>
            <a:xfrm>
              <a:off x="5521225" y="2185575"/>
              <a:ext cx="600" cy="850"/>
            </a:xfrm>
            <a:custGeom>
              <a:rect b="b" l="l" r="r" t="t"/>
              <a:pathLst>
                <a:path extrusionOk="0" h="34" w="24">
                  <a:moveTo>
                    <a:pt x="5" y="0"/>
                  </a:moveTo>
                  <a:cubicBezTo>
                    <a:pt x="2" y="0"/>
                    <a:pt x="0" y="3"/>
                    <a:pt x="0" y="10"/>
                  </a:cubicBezTo>
                  <a:lnTo>
                    <a:pt x="24" y="34"/>
                  </a:lnTo>
                  <a:cubicBezTo>
                    <a:pt x="24" y="17"/>
                    <a:pt x="12" y="0"/>
                    <a:pt x="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4"/>
            <p:cNvSpPr/>
            <p:nvPr/>
          </p:nvSpPr>
          <p:spPr>
            <a:xfrm>
              <a:off x="5524500" y="2193975"/>
              <a:ext cx="600" cy="1100"/>
            </a:xfrm>
            <a:custGeom>
              <a:rect b="b" l="l" r="r" t="t"/>
              <a:pathLst>
                <a:path extrusionOk="0" h="44" w="24">
                  <a:moveTo>
                    <a:pt x="11" y="0"/>
                  </a:moveTo>
                  <a:cubicBezTo>
                    <a:pt x="5" y="0"/>
                    <a:pt x="0" y="9"/>
                    <a:pt x="0" y="31"/>
                  </a:cubicBezTo>
                  <a:cubicBezTo>
                    <a:pt x="3" y="25"/>
                    <a:pt x="5" y="23"/>
                    <a:pt x="7" y="23"/>
                  </a:cubicBezTo>
                  <a:cubicBezTo>
                    <a:pt x="13" y="23"/>
                    <a:pt x="15" y="43"/>
                    <a:pt x="24" y="43"/>
                  </a:cubicBezTo>
                  <a:lnTo>
                    <a:pt x="24" y="7"/>
                  </a:lnTo>
                  <a:cubicBezTo>
                    <a:pt x="19" y="3"/>
                    <a:pt x="15" y="0"/>
                    <a:pt x="1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4"/>
            <p:cNvSpPr/>
            <p:nvPr/>
          </p:nvSpPr>
          <p:spPr>
            <a:xfrm>
              <a:off x="5518825" y="2186125"/>
              <a:ext cx="775" cy="600"/>
            </a:xfrm>
            <a:custGeom>
              <a:rect b="b" l="l" r="r" t="t"/>
              <a:pathLst>
                <a:path extrusionOk="0" h="24" w="31">
                  <a:moveTo>
                    <a:pt x="25" y="0"/>
                  </a:moveTo>
                  <a:cubicBezTo>
                    <a:pt x="25" y="9"/>
                    <a:pt x="23" y="12"/>
                    <a:pt x="21" y="12"/>
                  </a:cubicBezTo>
                  <a:cubicBezTo>
                    <a:pt x="17" y="12"/>
                    <a:pt x="11" y="4"/>
                    <a:pt x="6" y="4"/>
                  </a:cubicBezTo>
                  <a:cubicBezTo>
                    <a:pt x="3" y="4"/>
                    <a:pt x="1" y="9"/>
                    <a:pt x="1" y="24"/>
                  </a:cubicBezTo>
                  <a:cubicBezTo>
                    <a:pt x="4" y="21"/>
                    <a:pt x="7" y="20"/>
                    <a:pt x="11" y="20"/>
                  </a:cubicBezTo>
                  <a:cubicBezTo>
                    <a:pt x="15" y="20"/>
                    <a:pt x="19" y="21"/>
                    <a:pt x="22" y="21"/>
                  </a:cubicBezTo>
                  <a:cubicBezTo>
                    <a:pt x="28" y="21"/>
                    <a:pt x="31" y="18"/>
                    <a:pt x="2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4"/>
            <p:cNvSpPr/>
            <p:nvPr/>
          </p:nvSpPr>
          <p:spPr>
            <a:xfrm>
              <a:off x="5521500" y="2195900"/>
              <a:ext cx="925" cy="750"/>
            </a:xfrm>
            <a:custGeom>
              <a:rect b="b" l="l" r="r" t="t"/>
              <a:pathLst>
                <a:path extrusionOk="0" h="30" w="37">
                  <a:moveTo>
                    <a:pt x="6" y="0"/>
                  </a:moveTo>
                  <a:cubicBezTo>
                    <a:pt x="3" y="0"/>
                    <a:pt x="1" y="4"/>
                    <a:pt x="1" y="14"/>
                  </a:cubicBezTo>
                  <a:cubicBezTo>
                    <a:pt x="5" y="26"/>
                    <a:pt x="9" y="30"/>
                    <a:pt x="13" y="30"/>
                  </a:cubicBezTo>
                  <a:cubicBezTo>
                    <a:pt x="19" y="30"/>
                    <a:pt x="25" y="20"/>
                    <a:pt x="31" y="16"/>
                  </a:cubicBezTo>
                  <a:lnTo>
                    <a:pt x="31" y="16"/>
                  </a:lnTo>
                  <a:cubicBezTo>
                    <a:pt x="32" y="16"/>
                    <a:pt x="32" y="16"/>
                    <a:pt x="32" y="16"/>
                  </a:cubicBezTo>
                  <a:cubicBezTo>
                    <a:pt x="34" y="16"/>
                    <a:pt x="35" y="15"/>
                    <a:pt x="37" y="14"/>
                  </a:cubicBezTo>
                  <a:lnTo>
                    <a:pt x="37" y="14"/>
                  </a:lnTo>
                  <a:cubicBezTo>
                    <a:pt x="35" y="14"/>
                    <a:pt x="33" y="15"/>
                    <a:pt x="31" y="16"/>
                  </a:cubicBezTo>
                  <a:lnTo>
                    <a:pt x="31" y="16"/>
                  </a:lnTo>
                  <a:cubicBezTo>
                    <a:pt x="23" y="15"/>
                    <a:pt x="12" y="0"/>
                    <a:pt x="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4"/>
            <p:cNvSpPr/>
            <p:nvPr/>
          </p:nvSpPr>
          <p:spPr>
            <a:xfrm>
              <a:off x="5516450" y="2187000"/>
              <a:ext cx="1525" cy="2700"/>
            </a:xfrm>
            <a:custGeom>
              <a:rect b="b" l="l" r="r" t="t"/>
              <a:pathLst>
                <a:path extrusionOk="0" h="108" w="61">
                  <a:moveTo>
                    <a:pt x="12" y="1"/>
                  </a:moveTo>
                  <a:cubicBezTo>
                    <a:pt x="12" y="36"/>
                    <a:pt x="1" y="72"/>
                    <a:pt x="24" y="108"/>
                  </a:cubicBezTo>
                  <a:cubicBezTo>
                    <a:pt x="12" y="72"/>
                    <a:pt x="24" y="72"/>
                    <a:pt x="36" y="72"/>
                  </a:cubicBezTo>
                  <a:cubicBezTo>
                    <a:pt x="36" y="84"/>
                    <a:pt x="36" y="96"/>
                    <a:pt x="36" y="108"/>
                  </a:cubicBezTo>
                  <a:cubicBezTo>
                    <a:pt x="48" y="84"/>
                    <a:pt x="48" y="84"/>
                    <a:pt x="60" y="72"/>
                  </a:cubicBezTo>
                  <a:cubicBezTo>
                    <a:pt x="48" y="48"/>
                    <a:pt x="24" y="36"/>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4"/>
            <p:cNvSpPr/>
            <p:nvPr/>
          </p:nvSpPr>
          <p:spPr>
            <a:xfrm>
              <a:off x="5520800" y="2194925"/>
              <a:ext cx="1025" cy="2275"/>
            </a:xfrm>
            <a:custGeom>
              <a:rect b="b" l="l" r="r" t="t"/>
              <a:pathLst>
                <a:path extrusionOk="0" h="91" w="41">
                  <a:moveTo>
                    <a:pt x="2" y="0"/>
                  </a:moveTo>
                  <a:lnTo>
                    <a:pt x="2" y="0"/>
                  </a:lnTo>
                  <a:cubicBezTo>
                    <a:pt x="1" y="0"/>
                    <a:pt x="3" y="9"/>
                    <a:pt x="5" y="20"/>
                  </a:cubicBezTo>
                  <a:lnTo>
                    <a:pt x="5" y="20"/>
                  </a:lnTo>
                  <a:lnTo>
                    <a:pt x="5" y="5"/>
                  </a:lnTo>
                  <a:cubicBezTo>
                    <a:pt x="3" y="2"/>
                    <a:pt x="2" y="0"/>
                    <a:pt x="2" y="0"/>
                  </a:cubicBezTo>
                  <a:close/>
                  <a:moveTo>
                    <a:pt x="5" y="20"/>
                  </a:moveTo>
                  <a:lnTo>
                    <a:pt x="5" y="53"/>
                  </a:lnTo>
                  <a:cubicBezTo>
                    <a:pt x="6" y="52"/>
                    <a:pt x="7" y="51"/>
                    <a:pt x="8" y="51"/>
                  </a:cubicBezTo>
                  <a:lnTo>
                    <a:pt x="8" y="51"/>
                  </a:lnTo>
                  <a:cubicBezTo>
                    <a:pt x="7" y="52"/>
                    <a:pt x="6" y="53"/>
                    <a:pt x="5" y="53"/>
                  </a:cubicBezTo>
                  <a:cubicBezTo>
                    <a:pt x="15" y="63"/>
                    <a:pt x="26" y="91"/>
                    <a:pt x="36" y="91"/>
                  </a:cubicBezTo>
                  <a:cubicBezTo>
                    <a:pt x="38" y="91"/>
                    <a:pt x="39" y="90"/>
                    <a:pt x="41" y="89"/>
                  </a:cubicBezTo>
                  <a:cubicBezTo>
                    <a:pt x="31" y="69"/>
                    <a:pt x="21" y="50"/>
                    <a:pt x="12" y="50"/>
                  </a:cubicBezTo>
                  <a:cubicBezTo>
                    <a:pt x="10" y="50"/>
                    <a:pt x="9" y="50"/>
                    <a:pt x="8" y="51"/>
                  </a:cubicBezTo>
                  <a:lnTo>
                    <a:pt x="8" y="51"/>
                  </a:lnTo>
                  <a:cubicBezTo>
                    <a:pt x="10" y="46"/>
                    <a:pt x="8" y="32"/>
                    <a:pt x="5" y="2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4"/>
            <p:cNvSpPr/>
            <p:nvPr/>
          </p:nvSpPr>
          <p:spPr>
            <a:xfrm>
              <a:off x="5514975" y="2186400"/>
              <a:ext cx="1200" cy="1825"/>
            </a:xfrm>
            <a:custGeom>
              <a:rect b="b" l="l" r="r" t="t"/>
              <a:pathLst>
                <a:path extrusionOk="0" h="73" w="48">
                  <a:moveTo>
                    <a:pt x="48" y="1"/>
                  </a:moveTo>
                  <a:cubicBezTo>
                    <a:pt x="24" y="13"/>
                    <a:pt x="0" y="37"/>
                    <a:pt x="0" y="60"/>
                  </a:cubicBezTo>
                  <a:lnTo>
                    <a:pt x="12" y="72"/>
                  </a:lnTo>
                  <a:cubicBezTo>
                    <a:pt x="24" y="37"/>
                    <a:pt x="48" y="49"/>
                    <a:pt x="4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4"/>
            <p:cNvSpPr/>
            <p:nvPr/>
          </p:nvSpPr>
          <p:spPr>
            <a:xfrm>
              <a:off x="5519125" y="2194875"/>
              <a:ext cx="625" cy="1375"/>
            </a:xfrm>
            <a:custGeom>
              <a:rect b="b" l="l" r="r" t="t"/>
              <a:pathLst>
                <a:path extrusionOk="0" h="55" w="25">
                  <a:moveTo>
                    <a:pt x="6" y="0"/>
                  </a:moveTo>
                  <a:cubicBezTo>
                    <a:pt x="5" y="0"/>
                    <a:pt x="3" y="2"/>
                    <a:pt x="1" y="7"/>
                  </a:cubicBezTo>
                  <a:lnTo>
                    <a:pt x="1" y="55"/>
                  </a:lnTo>
                  <a:cubicBezTo>
                    <a:pt x="25" y="55"/>
                    <a:pt x="1" y="31"/>
                    <a:pt x="1" y="19"/>
                  </a:cubicBezTo>
                  <a:lnTo>
                    <a:pt x="1" y="19"/>
                  </a:lnTo>
                  <a:cubicBezTo>
                    <a:pt x="7" y="25"/>
                    <a:pt x="10" y="28"/>
                    <a:pt x="13" y="28"/>
                  </a:cubicBezTo>
                  <a:cubicBezTo>
                    <a:pt x="16" y="28"/>
                    <a:pt x="19" y="25"/>
                    <a:pt x="25" y="19"/>
                  </a:cubicBezTo>
                  <a:lnTo>
                    <a:pt x="25" y="19"/>
                  </a:lnTo>
                  <a:cubicBezTo>
                    <a:pt x="22" y="20"/>
                    <a:pt x="20" y="21"/>
                    <a:pt x="18" y="21"/>
                  </a:cubicBezTo>
                  <a:cubicBezTo>
                    <a:pt x="6" y="21"/>
                    <a:pt x="9" y="0"/>
                    <a:pt x="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4"/>
            <p:cNvSpPr/>
            <p:nvPr/>
          </p:nvSpPr>
          <p:spPr>
            <a:xfrm>
              <a:off x="5517650" y="2196525"/>
              <a:ext cx="1200" cy="1825"/>
            </a:xfrm>
            <a:custGeom>
              <a:rect b="b" l="l" r="r" t="t"/>
              <a:pathLst>
                <a:path extrusionOk="0" h="73" w="48">
                  <a:moveTo>
                    <a:pt x="12" y="1"/>
                  </a:moveTo>
                  <a:lnTo>
                    <a:pt x="0" y="25"/>
                  </a:lnTo>
                  <a:lnTo>
                    <a:pt x="24" y="72"/>
                  </a:lnTo>
                  <a:cubicBezTo>
                    <a:pt x="48" y="48"/>
                    <a:pt x="24" y="48"/>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4"/>
            <p:cNvSpPr/>
            <p:nvPr/>
          </p:nvSpPr>
          <p:spPr>
            <a:xfrm>
              <a:off x="5516750" y="2195650"/>
              <a:ext cx="625" cy="2100"/>
            </a:xfrm>
            <a:custGeom>
              <a:rect b="b" l="l" r="r" t="t"/>
              <a:pathLst>
                <a:path extrusionOk="0" h="84" w="25">
                  <a:moveTo>
                    <a:pt x="12" y="0"/>
                  </a:moveTo>
                  <a:lnTo>
                    <a:pt x="0" y="83"/>
                  </a:lnTo>
                  <a:cubicBezTo>
                    <a:pt x="12" y="48"/>
                    <a:pt x="12" y="48"/>
                    <a:pt x="24" y="12"/>
                  </a:cubicBezTo>
                  <a:lnTo>
                    <a:pt x="12"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4"/>
            <p:cNvSpPr/>
            <p:nvPr/>
          </p:nvSpPr>
          <p:spPr>
            <a:xfrm>
              <a:off x="5505825" y="2189875"/>
              <a:ext cx="625" cy="975"/>
            </a:xfrm>
            <a:custGeom>
              <a:rect b="b" l="l" r="r" t="t"/>
              <a:pathLst>
                <a:path extrusionOk="0" h="39" w="25">
                  <a:moveTo>
                    <a:pt x="1" y="0"/>
                  </a:moveTo>
                  <a:lnTo>
                    <a:pt x="1" y="0"/>
                  </a:lnTo>
                  <a:cubicBezTo>
                    <a:pt x="0" y="0"/>
                    <a:pt x="2" y="1"/>
                    <a:pt x="6" y="3"/>
                  </a:cubicBezTo>
                  <a:lnTo>
                    <a:pt x="6" y="3"/>
                  </a:lnTo>
                  <a:cubicBezTo>
                    <a:pt x="3" y="1"/>
                    <a:pt x="1" y="0"/>
                    <a:pt x="1" y="0"/>
                  </a:cubicBezTo>
                  <a:close/>
                  <a:moveTo>
                    <a:pt x="6" y="3"/>
                  </a:moveTo>
                  <a:cubicBezTo>
                    <a:pt x="7" y="4"/>
                    <a:pt x="8" y="5"/>
                    <a:pt x="9" y="6"/>
                  </a:cubicBezTo>
                  <a:lnTo>
                    <a:pt x="9" y="6"/>
                  </a:lnTo>
                  <a:cubicBezTo>
                    <a:pt x="9" y="5"/>
                    <a:pt x="9" y="5"/>
                    <a:pt x="9" y="5"/>
                  </a:cubicBezTo>
                  <a:cubicBezTo>
                    <a:pt x="8" y="4"/>
                    <a:pt x="7" y="4"/>
                    <a:pt x="6" y="3"/>
                  </a:cubicBezTo>
                  <a:close/>
                  <a:moveTo>
                    <a:pt x="9" y="6"/>
                  </a:moveTo>
                  <a:lnTo>
                    <a:pt x="9" y="6"/>
                  </a:lnTo>
                  <a:cubicBezTo>
                    <a:pt x="9" y="22"/>
                    <a:pt x="21" y="38"/>
                    <a:pt x="23" y="38"/>
                  </a:cubicBezTo>
                  <a:cubicBezTo>
                    <a:pt x="25" y="38"/>
                    <a:pt x="24" y="36"/>
                    <a:pt x="21" y="29"/>
                  </a:cubicBezTo>
                  <a:cubicBezTo>
                    <a:pt x="21" y="19"/>
                    <a:pt x="14" y="11"/>
                    <a:pt x="9" y="6"/>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4"/>
            <p:cNvSpPr/>
            <p:nvPr/>
          </p:nvSpPr>
          <p:spPr>
            <a:xfrm>
              <a:off x="5509000" y="2199150"/>
              <a:ext cx="1525" cy="1275"/>
            </a:xfrm>
            <a:custGeom>
              <a:rect b="b" l="l" r="r" t="t"/>
              <a:pathLst>
                <a:path extrusionOk="0" h="51" w="61">
                  <a:moveTo>
                    <a:pt x="43" y="1"/>
                  </a:moveTo>
                  <a:cubicBezTo>
                    <a:pt x="30" y="1"/>
                    <a:pt x="11" y="30"/>
                    <a:pt x="1" y="51"/>
                  </a:cubicBezTo>
                  <a:cubicBezTo>
                    <a:pt x="13" y="27"/>
                    <a:pt x="60" y="27"/>
                    <a:pt x="49" y="3"/>
                  </a:cubicBezTo>
                  <a:cubicBezTo>
                    <a:pt x="47" y="1"/>
                    <a:pt x="45" y="1"/>
                    <a:pt x="4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4"/>
            <p:cNvSpPr/>
            <p:nvPr/>
          </p:nvSpPr>
          <p:spPr>
            <a:xfrm>
              <a:off x="5497100" y="2205450"/>
              <a:ext cx="875" cy="1525"/>
            </a:xfrm>
            <a:custGeom>
              <a:rect b="b" l="l" r="r" t="t"/>
              <a:pathLst>
                <a:path extrusionOk="0" h="61" w="35">
                  <a:moveTo>
                    <a:pt x="24" y="1"/>
                  </a:moveTo>
                  <a:cubicBezTo>
                    <a:pt x="24" y="25"/>
                    <a:pt x="13" y="25"/>
                    <a:pt x="1" y="60"/>
                  </a:cubicBezTo>
                  <a:cubicBezTo>
                    <a:pt x="13" y="49"/>
                    <a:pt x="24" y="60"/>
                    <a:pt x="13" y="37"/>
                  </a:cubicBezTo>
                  <a:lnTo>
                    <a:pt x="13" y="37"/>
                  </a:lnTo>
                  <a:cubicBezTo>
                    <a:pt x="15" y="39"/>
                    <a:pt x="17" y="40"/>
                    <a:pt x="19" y="40"/>
                  </a:cubicBezTo>
                  <a:cubicBezTo>
                    <a:pt x="28" y="40"/>
                    <a:pt x="34" y="20"/>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4"/>
            <p:cNvSpPr/>
            <p:nvPr/>
          </p:nvSpPr>
          <p:spPr>
            <a:xfrm>
              <a:off x="5494125" y="2206350"/>
              <a:ext cx="625" cy="925"/>
            </a:xfrm>
            <a:custGeom>
              <a:rect b="b" l="l" r="r" t="t"/>
              <a:pathLst>
                <a:path extrusionOk="0" h="37" w="25">
                  <a:moveTo>
                    <a:pt x="12" y="1"/>
                  </a:moveTo>
                  <a:cubicBezTo>
                    <a:pt x="12" y="1"/>
                    <a:pt x="1" y="24"/>
                    <a:pt x="12" y="36"/>
                  </a:cubicBezTo>
                  <a:cubicBezTo>
                    <a:pt x="12" y="24"/>
                    <a:pt x="24" y="24"/>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4"/>
            <p:cNvSpPr/>
            <p:nvPr/>
          </p:nvSpPr>
          <p:spPr>
            <a:xfrm>
              <a:off x="5468225" y="2201300"/>
              <a:ext cx="625" cy="900"/>
            </a:xfrm>
            <a:custGeom>
              <a:rect b="b" l="l" r="r" t="t"/>
              <a:pathLst>
                <a:path extrusionOk="0" h="36" w="25">
                  <a:moveTo>
                    <a:pt x="13" y="0"/>
                  </a:moveTo>
                  <a:cubicBezTo>
                    <a:pt x="1" y="0"/>
                    <a:pt x="1" y="12"/>
                    <a:pt x="13" y="36"/>
                  </a:cubicBezTo>
                  <a:cubicBezTo>
                    <a:pt x="25" y="24"/>
                    <a:pt x="13" y="12"/>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4"/>
            <p:cNvSpPr/>
            <p:nvPr/>
          </p:nvSpPr>
          <p:spPr>
            <a:xfrm>
              <a:off x="5467625" y="2201900"/>
              <a:ext cx="625" cy="600"/>
            </a:xfrm>
            <a:custGeom>
              <a:rect b="b" l="l" r="r" t="t"/>
              <a:pathLst>
                <a:path extrusionOk="0" h="24" w="25">
                  <a:moveTo>
                    <a:pt x="13" y="12"/>
                  </a:moveTo>
                  <a:lnTo>
                    <a:pt x="1" y="0"/>
                  </a:lnTo>
                  <a:lnTo>
                    <a:pt x="25" y="24"/>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4"/>
            <p:cNvSpPr/>
            <p:nvPr/>
          </p:nvSpPr>
          <p:spPr>
            <a:xfrm>
              <a:off x="5465550" y="2202175"/>
              <a:ext cx="325" cy="325"/>
            </a:xfrm>
            <a:custGeom>
              <a:rect b="b" l="l" r="r" t="t"/>
              <a:pathLst>
                <a:path extrusionOk="0" h="13" w="13">
                  <a:moveTo>
                    <a:pt x="12" y="1"/>
                  </a:moveTo>
                  <a:cubicBezTo>
                    <a:pt x="1" y="1"/>
                    <a:pt x="1" y="13"/>
                    <a:pt x="12" y="13"/>
                  </a:cubicBezTo>
                  <a:cubicBezTo>
                    <a:pt x="12" y="13"/>
                    <a:pt x="12"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4"/>
            <p:cNvSpPr/>
            <p:nvPr/>
          </p:nvSpPr>
          <p:spPr>
            <a:xfrm>
              <a:off x="5465850" y="2201900"/>
              <a:ext cx="325" cy="300"/>
            </a:xfrm>
            <a:custGeom>
              <a:rect b="b" l="l" r="r" t="t"/>
              <a:pathLst>
                <a:path extrusionOk="0" h="12" w="13">
                  <a:moveTo>
                    <a:pt x="0" y="0"/>
                  </a:moveTo>
                  <a:cubicBezTo>
                    <a:pt x="0" y="0"/>
                    <a:pt x="0" y="0"/>
                    <a:pt x="0" y="12"/>
                  </a:cubicBezTo>
                  <a:cubicBezTo>
                    <a:pt x="0" y="8"/>
                    <a:pt x="0" y="7"/>
                    <a:pt x="1" y="7"/>
                  </a:cubicBezTo>
                  <a:cubicBezTo>
                    <a:pt x="2" y="7"/>
                    <a:pt x="4" y="12"/>
                    <a:pt x="12" y="12"/>
                  </a:cubicBez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4"/>
            <p:cNvSpPr/>
            <p:nvPr/>
          </p:nvSpPr>
          <p:spPr>
            <a:xfrm>
              <a:off x="5465250" y="2201900"/>
              <a:ext cx="925" cy="1800"/>
            </a:xfrm>
            <a:custGeom>
              <a:rect b="b" l="l" r="r" t="t"/>
              <a:pathLst>
                <a:path extrusionOk="0" h="72" w="37">
                  <a:moveTo>
                    <a:pt x="1" y="0"/>
                  </a:moveTo>
                  <a:lnTo>
                    <a:pt x="1" y="36"/>
                  </a:lnTo>
                  <a:lnTo>
                    <a:pt x="36" y="71"/>
                  </a:lnTo>
                  <a:cubicBezTo>
                    <a:pt x="36" y="36"/>
                    <a:pt x="1" y="6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4"/>
            <p:cNvSpPr/>
            <p:nvPr/>
          </p:nvSpPr>
          <p:spPr>
            <a:xfrm>
              <a:off x="5462275" y="2203675"/>
              <a:ext cx="2700" cy="3900"/>
            </a:xfrm>
            <a:custGeom>
              <a:rect b="b" l="l" r="r" t="t"/>
              <a:pathLst>
                <a:path extrusionOk="0" h="156" w="108">
                  <a:moveTo>
                    <a:pt x="72" y="0"/>
                  </a:moveTo>
                  <a:cubicBezTo>
                    <a:pt x="54" y="0"/>
                    <a:pt x="56" y="41"/>
                    <a:pt x="49" y="41"/>
                  </a:cubicBezTo>
                  <a:cubicBezTo>
                    <a:pt x="46" y="41"/>
                    <a:pt x="42" y="36"/>
                    <a:pt x="36" y="24"/>
                  </a:cubicBezTo>
                  <a:lnTo>
                    <a:pt x="36" y="24"/>
                  </a:lnTo>
                  <a:cubicBezTo>
                    <a:pt x="1" y="84"/>
                    <a:pt x="84" y="108"/>
                    <a:pt x="48" y="155"/>
                  </a:cubicBezTo>
                  <a:cubicBezTo>
                    <a:pt x="108" y="155"/>
                    <a:pt x="24" y="48"/>
                    <a:pt x="72" y="48"/>
                  </a:cubicBezTo>
                  <a:cubicBezTo>
                    <a:pt x="36" y="24"/>
                    <a:pt x="72" y="24"/>
                    <a:pt x="7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4"/>
            <p:cNvSpPr/>
            <p:nvPr/>
          </p:nvSpPr>
          <p:spPr>
            <a:xfrm>
              <a:off x="5464650" y="2205300"/>
              <a:ext cx="725" cy="750"/>
            </a:xfrm>
            <a:custGeom>
              <a:rect b="b" l="l" r="r" t="t"/>
              <a:pathLst>
                <a:path extrusionOk="0" h="30" w="29">
                  <a:moveTo>
                    <a:pt x="8" y="1"/>
                  </a:moveTo>
                  <a:cubicBezTo>
                    <a:pt x="4" y="1"/>
                    <a:pt x="1" y="7"/>
                    <a:pt x="1" y="19"/>
                  </a:cubicBezTo>
                  <a:cubicBezTo>
                    <a:pt x="9" y="19"/>
                    <a:pt x="22" y="29"/>
                    <a:pt x="26" y="29"/>
                  </a:cubicBezTo>
                  <a:cubicBezTo>
                    <a:pt x="29" y="29"/>
                    <a:pt x="29" y="27"/>
                    <a:pt x="25" y="19"/>
                  </a:cubicBezTo>
                  <a:cubicBezTo>
                    <a:pt x="19" y="7"/>
                    <a:pt x="13" y="1"/>
                    <a:pt x="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4"/>
            <p:cNvSpPr/>
            <p:nvPr/>
          </p:nvSpPr>
          <p:spPr>
            <a:xfrm>
              <a:off x="5461975" y="2205175"/>
              <a:ext cx="325" cy="300"/>
            </a:xfrm>
            <a:custGeom>
              <a:rect b="b" l="l" r="r" t="t"/>
              <a:pathLst>
                <a:path extrusionOk="0" h="12" w="13">
                  <a:moveTo>
                    <a:pt x="1" y="0"/>
                  </a:moveTo>
                  <a:lnTo>
                    <a:pt x="1" y="12"/>
                  </a:lnTo>
                  <a:lnTo>
                    <a:pt x="13" y="12"/>
                  </a:lnTo>
                  <a:lnTo>
                    <a:pt x="1"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4"/>
            <p:cNvSpPr/>
            <p:nvPr/>
          </p:nvSpPr>
          <p:spPr>
            <a:xfrm>
              <a:off x="5460500" y="2204875"/>
              <a:ext cx="600" cy="900"/>
            </a:xfrm>
            <a:custGeom>
              <a:rect b="b" l="l" r="r" t="t"/>
              <a:pathLst>
                <a:path extrusionOk="0" h="36" w="24">
                  <a:moveTo>
                    <a:pt x="24" y="0"/>
                  </a:moveTo>
                  <a:cubicBezTo>
                    <a:pt x="24" y="12"/>
                    <a:pt x="0" y="24"/>
                    <a:pt x="24" y="36"/>
                  </a:cubicBezTo>
                  <a:lnTo>
                    <a:pt x="24"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4"/>
            <p:cNvSpPr/>
            <p:nvPr/>
          </p:nvSpPr>
          <p:spPr>
            <a:xfrm>
              <a:off x="5458925" y="2205750"/>
              <a:ext cx="700" cy="1350"/>
            </a:xfrm>
            <a:custGeom>
              <a:rect b="b" l="l" r="r" t="t"/>
              <a:pathLst>
                <a:path extrusionOk="0" h="54" w="28">
                  <a:moveTo>
                    <a:pt x="4" y="1"/>
                  </a:moveTo>
                  <a:lnTo>
                    <a:pt x="4" y="1"/>
                  </a:lnTo>
                  <a:cubicBezTo>
                    <a:pt x="1" y="1"/>
                    <a:pt x="0" y="4"/>
                    <a:pt x="0" y="8"/>
                  </a:cubicBezTo>
                  <a:lnTo>
                    <a:pt x="0" y="8"/>
                  </a:lnTo>
                  <a:cubicBezTo>
                    <a:pt x="1" y="5"/>
                    <a:pt x="1" y="3"/>
                    <a:pt x="4" y="1"/>
                  </a:cubicBezTo>
                  <a:close/>
                  <a:moveTo>
                    <a:pt x="0" y="8"/>
                  </a:moveTo>
                  <a:lnTo>
                    <a:pt x="0" y="8"/>
                  </a:lnTo>
                  <a:cubicBezTo>
                    <a:pt x="0" y="9"/>
                    <a:pt x="0" y="10"/>
                    <a:pt x="1" y="12"/>
                  </a:cubicBezTo>
                  <a:lnTo>
                    <a:pt x="1" y="12"/>
                  </a:lnTo>
                  <a:cubicBezTo>
                    <a:pt x="1" y="10"/>
                    <a:pt x="0" y="9"/>
                    <a:pt x="0" y="8"/>
                  </a:cubicBezTo>
                  <a:close/>
                  <a:moveTo>
                    <a:pt x="1" y="12"/>
                  </a:moveTo>
                  <a:cubicBezTo>
                    <a:pt x="2" y="27"/>
                    <a:pt x="13" y="53"/>
                    <a:pt x="22" y="53"/>
                  </a:cubicBezTo>
                  <a:cubicBezTo>
                    <a:pt x="24" y="53"/>
                    <a:pt x="26" y="52"/>
                    <a:pt x="27" y="48"/>
                  </a:cubicBezTo>
                  <a:cubicBezTo>
                    <a:pt x="19" y="40"/>
                    <a:pt x="3" y="24"/>
                    <a:pt x="1"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4"/>
            <p:cNvSpPr/>
            <p:nvPr/>
          </p:nvSpPr>
          <p:spPr>
            <a:xfrm>
              <a:off x="5456625" y="2209925"/>
              <a:ext cx="625" cy="625"/>
            </a:xfrm>
            <a:custGeom>
              <a:rect b="b" l="l" r="r" t="t"/>
              <a:pathLst>
                <a:path extrusionOk="0" h="25" w="25">
                  <a:moveTo>
                    <a:pt x="12" y="1"/>
                  </a:moveTo>
                  <a:lnTo>
                    <a:pt x="0" y="24"/>
                  </a:lnTo>
                  <a:lnTo>
                    <a:pt x="12" y="24"/>
                  </a:lnTo>
                  <a:cubicBezTo>
                    <a:pt x="24" y="24"/>
                    <a:pt x="24" y="12"/>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4"/>
            <p:cNvSpPr/>
            <p:nvPr/>
          </p:nvSpPr>
          <p:spPr>
            <a:xfrm>
              <a:off x="5459600" y="2214100"/>
              <a:ext cx="925" cy="650"/>
            </a:xfrm>
            <a:custGeom>
              <a:rect b="b" l="l" r="r" t="t"/>
              <a:pathLst>
                <a:path extrusionOk="0" h="26" w="37">
                  <a:moveTo>
                    <a:pt x="36" y="0"/>
                  </a:moveTo>
                  <a:cubicBezTo>
                    <a:pt x="32" y="0"/>
                    <a:pt x="28" y="2"/>
                    <a:pt x="26" y="4"/>
                  </a:cubicBezTo>
                  <a:lnTo>
                    <a:pt x="26" y="4"/>
                  </a:lnTo>
                  <a:cubicBezTo>
                    <a:pt x="29" y="4"/>
                    <a:pt x="32" y="2"/>
                    <a:pt x="36" y="0"/>
                  </a:cubicBezTo>
                  <a:close/>
                  <a:moveTo>
                    <a:pt x="26" y="4"/>
                  </a:moveTo>
                  <a:cubicBezTo>
                    <a:pt x="20" y="6"/>
                    <a:pt x="17" y="6"/>
                    <a:pt x="14" y="6"/>
                  </a:cubicBezTo>
                  <a:cubicBezTo>
                    <a:pt x="9" y="6"/>
                    <a:pt x="6" y="6"/>
                    <a:pt x="0" y="12"/>
                  </a:cubicBezTo>
                  <a:cubicBezTo>
                    <a:pt x="7" y="22"/>
                    <a:pt x="11" y="25"/>
                    <a:pt x="13" y="25"/>
                  </a:cubicBezTo>
                  <a:cubicBezTo>
                    <a:pt x="19" y="25"/>
                    <a:pt x="19" y="12"/>
                    <a:pt x="26" y="4"/>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4"/>
            <p:cNvSpPr/>
            <p:nvPr/>
          </p:nvSpPr>
          <p:spPr>
            <a:xfrm>
              <a:off x="5455425" y="2209000"/>
              <a:ext cx="625" cy="650"/>
            </a:xfrm>
            <a:custGeom>
              <a:rect b="b" l="l" r="r" t="t"/>
              <a:pathLst>
                <a:path extrusionOk="0" h="26" w="25">
                  <a:moveTo>
                    <a:pt x="6" y="1"/>
                  </a:moveTo>
                  <a:cubicBezTo>
                    <a:pt x="1" y="1"/>
                    <a:pt x="1" y="11"/>
                    <a:pt x="1" y="26"/>
                  </a:cubicBezTo>
                  <a:cubicBezTo>
                    <a:pt x="1" y="14"/>
                    <a:pt x="4" y="11"/>
                    <a:pt x="8" y="11"/>
                  </a:cubicBezTo>
                  <a:cubicBezTo>
                    <a:pt x="13" y="11"/>
                    <a:pt x="19" y="14"/>
                    <a:pt x="25" y="14"/>
                  </a:cubicBezTo>
                  <a:cubicBezTo>
                    <a:pt x="15" y="5"/>
                    <a:pt x="10" y="1"/>
                    <a:pt x="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4"/>
            <p:cNvSpPr/>
            <p:nvPr/>
          </p:nvSpPr>
          <p:spPr>
            <a:xfrm>
              <a:off x="5453425" y="2209025"/>
              <a:ext cx="2025" cy="3300"/>
            </a:xfrm>
            <a:custGeom>
              <a:rect b="b" l="l" r="r" t="t"/>
              <a:pathLst>
                <a:path extrusionOk="0" h="132" w="81">
                  <a:moveTo>
                    <a:pt x="57" y="1"/>
                  </a:moveTo>
                  <a:cubicBezTo>
                    <a:pt x="35" y="1"/>
                    <a:pt x="75" y="43"/>
                    <a:pt x="61" y="58"/>
                  </a:cubicBezTo>
                  <a:lnTo>
                    <a:pt x="61" y="58"/>
                  </a:lnTo>
                  <a:cubicBezTo>
                    <a:pt x="64" y="58"/>
                    <a:pt x="71" y="62"/>
                    <a:pt x="81" y="72"/>
                  </a:cubicBezTo>
                  <a:lnTo>
                    <a:pt x="57" y="1"/>
                  </a:lnTo>
                  <a:close/>
                  <a:moveTo>
                    <a:pt x="18" y="20"/>
                  </a:moveTo>
                  <a:cubicBezTo>
                    <a:pt x="5" y="20"/>
                    <a:pt x="0" y="34"/>
                    <a:pt x="9" y="60"/>
                  </a:cubicBezTo>
                  <a:cubicBezTo>
                    <a:pt x="21" y="72"/>
                    <a:pt x="57" y="108"/>
                    <a:pt x="57" y="132"/>
                  </a:cubicBezTo>
                  <a:cubicBezTo>
                    <a:pt x="65" y="115"/>
                    <a:pt x="51" y="70"/>
                    <a:pt x="57" y="60"/>
                  </a:cubicBezTo>
                  <a:lnTo>
                    <a:pt x="57" y="60"/>
                  </a:lnTo>
                  <a:cubicBezTo>
                    <a:pt x="57" y="60"/>
                    <a:pt x="57" y="60"/>
                    <a:pt x="57" y="60"/>
                  </a:cubicBezTo>
                  <a:cubicBezTo>
                    <a:pt x="58" y="60"/>
                    <a:pt x="60" y="59"/>
                    <a:pt x="61" y="58"/>
                  </a:cubicBezTo>
                  <a:lnTo>
                    <a:pt x="61" y="58"/>
                  </a:lnTo>
                  <a:cubicBezTo>
                    <a:pt x="60" y="58"/>
                    <a:pt x="60" y="58"/>
                    <a:pt x="60" y="58"/>
                  </a:cubicBezTo>
                  <a:cubicBezTo>
                    <a:pt x="59" y="58"/>
                    <a:pt x="57" y="59"/>
                    <a:pt x="57" y="60"/>
                  </a:cubicBezTo>
                  <a:lnTo>
                    <a:pt x="57" y="60"/>
                  </a:lnTo>
                  <a:cubicBezTo>
                    <a:pt x="45" y="48"/>
                    <a:pt x="45" y="36"/>
                    <a:pt x="33" y="25"/>
                  </a:cubicBezTo>
                  <a:cubicBezTo>
                    <a:pt x="27" y="22"/>
                    <a:pt x="22" y="20"/>
                    <a:pt x="18" y="2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4"/>
            <p:cNvSpPr/>
            <p:nvPr/>
          </p:nvSpPr>
          <p:spPr>
            <a:xfrm>
              <a:off x="5457525" y="2212600"/>
              <a:ext cx="925" cy="1375"/>
            </a:xfrm>
            <a:custGeom>
              <a:rect b="b" l="l" r="r" t="t"/>
              <a:pathLst>
                <a:path extrusionOk="0" h="55" w="37">
                  <a:moveTo>
                    <a:pt x="0" y="1"/>
                  </a:moveTo>
                  <a:cubicBezTo>
                    <a:pt x="12" y="24"/>
                    <a:pt x="12" y="24"/>
                    <a:pt x="12" y="36"/>
                  </a:cubicBezTo>
                  <a:cubicBezTo>
                    <a:pt x="22" y="50"/>
                    <a:pt x="27" y="55"/>
                    <a:pt x="30" y="55"/>
                  </a:cubicBezTo>
                  <a:cubicBezTo>
                    <a:pt x="36" y="55"/>
                    <a:pt x="24" y="21"/>
                    <a:pt x="24" y="13"/>
                  </a:cubicBez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4"/>
            <p:cNvSpPr/>
            <p:nvPr/>
          </p:nvSpPr>
          <p:spPr>
            <a:xfrm>
              <a:off x="5451850" y="2213200"/>
              <a:ext cx="625" cy="625"/>
            </a:xfrm>
            <a:custGeom>
              <a:rect b="b" l="l" r="r" t="t"/>
              <a:pathLst>
                <a:path extrusionOk="0" h="25" w="25">
                  <a:moveTo>
                    <a:pt x="25" y="0"/>
                  </a:moveTo>
                  <a:lnTo>
                    <a:pt x="1" y="24"/>
                  </a:lnTo>
                  <a:lnTo>
                    <a:pt x="13" y="24"/>
                  </a:lnTo>
                  <a:lnTo>
                    <a:pt x="25"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4"/>
            <p:cNvSpPr/>
            <p:nvPr/>
          </p:nvSpPr>
          <p:spPr>
            <a:xfrm>
              <a:off x="5451275" y="2212600"/>
              <a:ext cx="300" cy="1225"/>
            </a:xfrm>
            <a:custGeom>
              <a:rect b="b" l="l" r="r" t="t"/>
              <a:pathLst>
                <a:path extrusionOk="0" h="49" w="12">
                  <a:moveTo>
                    <a:pt x="12" y="1"/>
                  </a:moveTo>
                  <a:lnTo>
                    <a:pt x="0" y="48"/>
                  </a:lnTo>
                  <a:lnTo>
                    <a:pt x="12" y="13"/>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4"/>
            <p:cNvSpPr/>
            <p:nvPr/>
          </p:nvSpPr>
          <p:spPr>
            <a:xfrm>
              <a:off x="5450675" y="2212600"/>
              <a:ext cx="325" cy="625"/>
            </a:xfrm>
            <a:custGeom>
              <a:rect b="b" l="l" r="r" t="t"/>
              <a:pathLst>
                <a:path extrusionOk="0" h="25" w="13">
                  <a:moveTo>
                    <a:pt x="12" y="1"/>
                  </a:moveTo>
                  <a:lnTo>
                    <a:pt x="0" y="24"/>
                  </a:lnTo>
                  <a:lnTo>
                    <a:pt x="12" y="24"/>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4"/>
            <p:cNvSpPr/>
            <p:nvPr/>
          </p:nvSpPr>
          <p:spPr>
            <a:xfrm>
              <a:off x="5449175" y="2213500"/>
              <a:ext cx="1275" cy="675"/>
            </a:xfrm>
            <a:custGeom>
              <a:rect b="b" l="l" r="r" t="t"/>
              <a:pathLst>
                <a:path extrusionOk="0" h="27" w="51">
                  <a:moveTo>
                    <a:pt x="36" y="0"/>
                  </a:moveTo>
                  <a:cubicBezTo>
                    <a:pt x="36" y="14"/>
                    <a:pt x="32" y="20"/>
                    <a:pt x="24" y="20"/>
                  </a:cubicBezTo>
                  <a:cubicBezTo>
                    <a:pt x="18" y="20"/>
                    <a:pt x="11" y="17"/>
                    <a:pt x="1" y="12"/>
                  </a:cubicBezTo>
                  <a:lnTo>
                    <a:pt x="1" y="12"/>
                  </a:lnTo>
                  <a:lnTo>
                    <a:pt x="25" y="24"/>
                  </a:lnTo>
                  <a:cubicBezTo>
                    <a:pt x="25" y="24"/>
                    <a:pt x="30" y="26"/>
                    <a:pt x="36" y="26"/>
                  </a:cubicBezTo>
                  <a:cubicBezTo>
                    <a:pt x="44" y="26"/>
                    <a:pt x="51" y="22"/>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4"/>
            <p:cNvSpPr/>
            <p:nvPr/>
          </p:nvSpPr>
          <p:spPr>
            <a:xfrm>
              <a:off x="5453650" y="2228675"/>
              <a:ext cx="925" cy="925"/>
            </a:xfrm>
            <a:custGeom>
              <a:rect b="b" l="l" r="r" t="t"/>
              <a:pathLst>
                <a:path extrusionOk="0" h="37" w="37">
                  <a:moveTo>
                    <a:pt x="0" y="1"/>
                  </a:moveTo>
                  <a:lnTo>
                    <a:pt x="24" y="36"/>
                  </a:lnTo>
                  <a:cubicBezTo>
                    <a:pt x="24" y="36"/>
                    <a:pt x="24" y="31"/>
                    <a:pt x="28" y="31"/>
                  </a:cubicBezTo>
                  <a:cubicBezTo>
                    <a:pt x="29" y="31"/>
                    <a:pt x="32" y="32"/>
                    <a:pt x="36" y="36"/>
                  </a:cubicBezTo>
                  <a:cubicBezTo>
                    <a:pt x="24" y="13"/>
                    <a:pt x="12" y="1"/>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4"/>
            <p:cNvSpPr/>
            <p:nvPr/>
          </p:nvSpPr>
          <p:spPr>
            <a:xfrm>
              <a:off x="5452750" y="2228325"/>
              <a:ext cx="925" cy="1575"/>
            </a:xfrm>
            <a:custGeom>
              <a:rect b="b" l="l" r="r" t="t"/>
              <a:pathLst>
                <a:path extrusionOk="0" h="63" w="37">
                  <a:moveTo>
                    <a:pt x="21" y="0"/>
                  </a:moveTo>
                  <a:lnTo>
                    <a:pt x="21" y="0"/>
                  </a:lnTo>
                  <a:cubicBezTo>
                    <a:pt x="15" y="0"/>
                    <a:pt x="23" y="27"/>
                    <a:pt x="13" y="27"/>
                  </a:cubicBezTo>
                  <a:lnTo>
                    <a:pt x="1" y="15"/>
                  </a:lnTo>
                  <a:lnTo>
                    <a:pt x="13" y="62"/>
                  </a:lnTo>
                  <a:cubicBezTo>
                    <a:pt x="36" y="50"/>
                    <a:pt x="13" y="27"/>
                    <a:pt x="24" y="3"/>
                  </a:cubicBezTo>
                  <a:cubicBezTo>
                    <a:pt x="23" y="1"/>
                    <a:pt x="21" y="0"/>
                    <a:pt x="2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4"/>
            <p:cNvSpPr/>
            <p:nvPr/>
          </p:nvSpPr>
          <p:spPr>
            <a:xfrm>
              <a:off x="5442625" y="2233450"/>
              <a:ext cx="1650" cy="2150"/>
            </a:xfrm>
            <a:custGeom>
              <a:rect b="b" l="l" r="r" t="t"/>
              <a:pathLst>
                <a:path extrusionOk="0" h="86" w="66">
                  <a:moveTo>
                    <a:pt x="37" y="0"/>
                  </a:moveTo>
                  <a:cubicBezTo>
                    <a:pt x="37" y="24"/>
                    <a:pt x="13" y="36"/>
                    <a:pt x="1" y="48"/>
                  </a:cubicBezTo>
                  <a:cubicBezTo>
                    <a:pt x="21" y="58"/>
                    <a:pt x="24" y="86"/>
                    <a:pt x="25" y="86"/>
                  </a:cubicBezTo>
                  <a:cubicBezTo>
                    <a:pt x="25" y="86"/>
                    <a:pt x="25" y="85"/>
                    <a:pt x="25" y="83"/>
                  </a:cubicBezTo>
                  <a:lnTo>
                    <a:pt x="37" y="60"/>
                  </a:lnTo>
                  <a:lnTo>
                    <a:pt x="48" y="72"/>
                  </a:lnTo>
                  <a:cubicBezTo>
                    <a:pt x="51" y="73"/>
                    <a:pt x="53" y="73"/>
                    <a:pt x="54" y="73"/>
                  </a:cubicBezTo>
                  <a:cubicBezTo>
                    <a:pt x="65" y="73"/>
                    <a:pt x="39" y="36"/>
                    <a:pt x="60" y="36"/>
                  </a:cubicBezTo>
                  <a:cubicBezTo>
                    <a:pt x="37" y="12"/>
                    <a:pt x="37" y="24"/>
                    <a:pt x="3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4"/>
            <p:cNvSpPr/>
            <p:nvPr/>
          </p:nvSpPr>
          <p:spPr>
            <a:xfrm>
              <a:off x="5524200" y="2151275"/>
              <a:ext cx="900" cy="25"/>
            </a:xfrm>
            <a:custGeom>
              <a:rect b="b" l="l" r="r" t="t"/>
              <a:pathLst>
                <a:path extrusionOk="0" h="1" w="36">
                  <a:moveTo>
                    <a:pt x="36" y="1"/>
                  </a:moveTo>
                  <a:cubicBezTo>
                    <a:pt x="0" y="1"/>
                    <a:pt x="24" y="1"/>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4"/>
            <p:cNvSpPr/>
            <p:nvPr/>
          </p:nvSpPr>
          <p:spPr>
            <a:xfrm>
              <a:off x="5524775" y="2151275"/>
              <a:ext cx="25" cy="25"/>
            </a:xfrm>
            <a:custGeom>
              <a:rect b="b" l="l" r="r" t="t"/>
              <a:pathLst>
                <a:path extrusionOk="0" h="1" w="1">
                  <a:moveTo>
                    <a:pt x="1" y="1"/>
                  </a:moveTo>
                  <a:lnTo>
                    <a:pt x="1" y="1"/>
                  </a:lnTo>
                  <a:cubicBezTo>
                    <a:pt x="1" y="1"/>
                    <a:pt x="1"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4"/>
            <p:cNvSpPr/>
            <p:nvPr/>
          </p:nvSpPr>
          <p:spPr>
            <a:xfrm>
              <a:off x="5522875" y="2151575"/>
              <a:ext cx="1625" cy="450"/>
            </a:xfrm>
            <a:custGeom>
              <a:rect b="b" l="l" r="r" t="t"/>
              <a:pathLst>
                <a:path extrusionOk="0" h="18" w="65">
                  <a:moveTo>
                    <a:pt x="17" y="1"/>
                  </a:moveTo>
                  <a:cubicBezTo>
                    <a:pt x="1" y="9"/>
                    <a:pt x="2" y="18"/>
                    <a:pt x="20" y="18"/>
                  </a:cubicBezTo>
                  <a:cubicBezTo>
                    <a:pt x="28" y="18"/>
                    <a:pt x="39" y="16"/>
                    <a:pt x="53" y="13"/>
                  </a:cubicBezTo>
                  <a:cubicBezTo>
                    <a:pt x="29" y="13"/>
                    <a:pt x="65" y="1"/>
                    <a:pt x="17"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4"/>
            <p:cNvSpPr/>
            <p:nvPr/>
          </p:nvSpPr>
          <p:spPr>
            <a:xfrm>
              <a:off x="5524500" y="2151575"/>
              <a:ext cx="900" cy="325"/>
            </a:xfrm>
            <a:custGeom>
              <a:rect b="b" l="l" r="r" t="t"/>
              <a:pathLst>
                <a:path extrusionOk="0" h="13" w="36">
                  <a:moveTo>
                    <a:pt x="24" y="1"/>
                  </a:moveTo>
                  <a:lnTo>
                    <a:pt x="0" y="13"/>
                  </a:lnTo>
                  <a:lnTo>
                    <a:pt x="36" y="13"/>
                  </a:ln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4"/>
            <p:cNvSpPr/>
            <p:nvPr/>
          </p:nvSpPr>
          <p:spPr>
            <a:xfrm>
              <a:off x="5525375" y="2151575"/>
              <a:ext cx="625" cy="25"/>
            </a:xfrm>
            <a:custGeom>
              <a:rect b="b" l="l" r="r" t="t"/>
              <a:pathLst>
                <a:path extrusionOk="0" h="1" w="25">
                  <a:moveTo>
                    <a:pt x="13" y="1"/>
                  </a:moveTo>
                  <a:lnTo>
                    <a:pt x="1" y="1"/>
                  </a:lnTo>
                  <a:lnTo>
                    <a:pt x="25"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4"/>
            <p:cNvSpPr/>
            <p:nvPr/>
          </p:nvSpPr>
          <p:spPr>
            <a:xfrm>
              <a:off x="5522500" y="2152175"/>
              <a:ext cx="2900" cy="450"/>
            </a:xfrm>
            <a:custGeom>
              <a:rect b="b" l="l" r="r" t="t"/>
              <a:pathLst>
                <a:path extrusionOk="0" h="18" w="116">
                  <a:moveTo>
                    <a:pt x="56" y="1"/>
                  </a:moveTo>
                  <a:cubicBezTo>
                    <a:pt x="20" y="1"/>
                    <a:pt x="56" y="13"/>
                    <a:pt x="9" y="13"/>
                  </a:cubicBezTo>
                  <a:cubicBezTo>
                    <a:pt x="1" y="17"/>
                    <a:pt x="1" y="18"/>
                    <a:pt x="5" y="18"/>
                  </a:cubicBezTo>
                  <a:cubicBezTo>
                    <a:pt x="14" y="18"/>
                    <a:pt x="40" y="13"/>
                    <a:pt x="56" y="13"/>
                  </a:cubicBezTo>
                  <a:lnTo>
                    <a:pt x="44" y="13"/>
                  </a:lnTo>
                  <a:cubicBezTo>
                    <a:pt x="62" y="7"/>
                    <a:pt x="74" y="7"/>
                    <a:pt x="84" y="7"/>
                  </a:cubicBezTo>
                  <a:cubicBezTo>
                    <a:pt x="95" y="7"/>
                    <a:pt x="104" y="7"/>
                    <a:pt x="116" y="1"/>
                  </a:cubicBezTo>
                  <a:lnTo>
                    <a:pt x="116" y="1"/>
                  </a:lnTo>
                  <a:cubicBezTo>
                    <a:pt x="116" y="1"/>
                    <a:pt x="84" y="6"/>
                    <a:pt x="66" y="6"/>
                  </a:cubicBezTo>
                  <a:cubicBezTo>
                    <a:pt x="58" y="6"/>
                    <a:pt x="52" y="5"/>
                    <a:pt x="5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4"/>
            <p:cNvSpPr/>
            <p:nvPr/>
          </p:nvSpPr>
          <p:spPr>
            <a:xfrm>
              <a:off x="5525975" y="2175100"/>
              <a:ext cx="625" cy="25"/>
            </a:xfrm>
            <a:custGeom>
              <a:rect b="b" l="l" r="r" t="t"/>
              <a:pathLst>
                <a:path extrusionOk="0" h="1" w="25">
                  <a:moveTo>
                    <a:pt x="24" y="0"/>
                  </a:moveTo>
                  <a:cubicBezTo>
                    <a:pt x="12" y="0"/>
                    <a:pt x="12" y="0"/>
                    <a:pt x="1" y="0"/>
                  </a:cubicBezTo>
                  <a:cubicBezTo>
                    <a:pt x="1" y="0"/>
                    <a:pt x="1" y="0"/>
                    <a:pt x="1" y="0"/>
                  </a:cubicBezTo>
                  <a:lnTo>
                    <a:pt x="12"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4"/>
            <p:cNvSpPr/>
            <p:nvPr/>
          </p:nvSpPr>
          <p:spPr>
            <a:xfrm>
              <a:off x="5522400" y="2154850"/>
              <a:ext cx="625" cy="325"/>
            </a:xfrm>
            <a:custGeom>
              <a:rect b="b" l="l" r="r" t="t"/>
              <a:pathLst>
                <a:path extrusionOk="0" h="13" w="25">
                  <a:moveTo>
                    <a:pt x="13" y="1"/>
                  </a:moveTo>
                  <a:cubicBezTo>
                    <a:pt x="1" y="13"/>
                    <a:pt x="13" y="13"/>
                    <a:pt x="13" y="13"/>
                  </a:cubicBezTo>
                  <a:cubicBezTo>
                    <a:pt x="24" y="13"/>
                    <a:pt x="24" y="1"/>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4"/>
            <p:cNvSpPr/>
            <p:nvPr/>
          </p:nvSpPr>
          <p:spPr>
            <a:xfrm>
              <a:off x="5522700" y="2155750"/>
              <a:ext cx="325" cy="25"/>
            </a:xfrm>
            <a:custGeom>
              <a:rect b="b" l="l" r="r" t="t"/>
              <a:pathLst>
                <a:path extrusionOk="0" h="1" w="13">
                  <a:moveTo>
                    <a:pt x="12" y="1"/>
                  </a:moveTo>
                  <a:cubicBezTo>
                    <a:pt x="12" y="1"/>
                    <a:pt x="12" y="1"/>
                    <a:pt x="12" y="1"/>
                  </a:cubicBezTo>
                  <a:cubicBezTo>
                    <a:pt x="1" y="1"/>
                    <a:pt x="1"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4"/>
            <p:cNvSpPr/>
            <p:nvPr/>
          </p:nvSpPr>
          <p:spPr>
            <a:xfrm>
              <a:off x="5522700" y="2156350"/>
              <a:ext cx="25" cy="25"/>
            </a:xfrm>
            <a:custGeom>
              <a:rect b="b" l="l" r="r" t="t"/>
              <a:pathLst>
                <a:path extrusionOk="0" h="1" w="1">
                  <a:moveTo>
                    <a:pt x="1" y="0"/>
                  </a:moveTo>
                  <a:cubicBezTo>
                    <a:pt x="1" y="0"/>
                    <a:pt x="1" y="0"/>
                    <a:pt x="1" y="0"/>
                  </a:cubicBezTo>
                  <a:cubicBezTo>
                    <a:pt x="1" y="0"/>
                    <a:pt x="1"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4"/>
            <p:cNvSpPr/>
            <p:nvPr/>
          </p:nvSpPr>
          <p:spPr>
            <a:xfrm>
              <a:off x="5521600" y="2155150"/>
              <a:ext cx="2025" cy="325"/>
            </a:xfrm>
            <a:custGeom>
              <a:rect b="b" l="l" r="r" t="t"/>
              <a:pathLst>
                <a:path extrusionOk="0" h="13" w="81">
                  <a:moveTo>
                    <a:pt x="33" y="1"/>
                  </a:moveTo>
                  <a:cubicBezTo>
                    <a:pt x="9" y="5"/>
                    <a:pt x="1" y="6"/>
                    <a:pt x="1" y="6"/>
                  </a:cubicBezTo>
                  <a:cubicBezTo>
                    <a:pt x="2" y="6"/>
                    <a:pt x="37" y="1"/>
                    <a:pt x="45" y="1"/>
                  </a:cubicBezTo>
                  <a:close/>
                  <a:moveTo>
                    <a:pt x="45" y="1"/>
                  </a:moveTo>
                  <a:cubicBezTo>
                    <a:pt x="33" y="13"/>
                    <a:pt x="56" y="13"/>
                    <a:pt x="56" y="13"/>
                  </a:cubicBezTo>
                  <a:lnTo>
                    <a:pt x="80" y="13"/>
                  </a:lnTo>
                  <a:cubicBezTo>
                    <a:pt x="80" y="1"/>
                    <a:pt x="80" y="1"/>
                    <a:pt x="8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4"/>
            <p:cNvSpPr/>
            <p:nvPr/>
          </p:nvSpPr>
          <p:spPr>
            <a:xfrm>
              <a:off x="5530150" y="2157250"/>
              <a:ext cx="325" cy="25"/>
            </a:xfrm>
            <a:custGeom>
              <a:rect b="b" l="l" r="r" t="t"/>
              <a:pathLst>
                <a:path extrusionOk="0" h="1" w="13">
                  <a:moveTo>
                    <a:pt x="12" y="0"/>
                  </a:moveTo>
                  <a:cubicBezTo>
                    <a:pt x="12" y="0"/>
                    <a:pt x="0" y="0"/>
                    <a:pt x="0" y="0"/>
                  </a:cubicBezTo>
                  <a:cubicBezTo>
                    <a:pt x="12" y="0"/>
                    <a:pt x="12"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4"/>
            <p:cNvSpPr/>
            <p:nvPr/>
          </p:nvSpPr>
          <p:spPr>
            <a:xfrm>
              <a:off x="5521225" y="2187000"/>
              <a:ext cx="1200" cy="325"/>
            </a:xfrm>
            <a:custGeom>
              <a:rect b="b" l="l" r="r" t="t"/>
              <a:pathLst>
                <a:path extrusionOk="0" h="13" w="48">
                  <a:moveTo>
                    <a:pt x="48" y="1"/>
                  </a:moveTo>
                  <a:cubicBezTo>
                    <a:pt x="0" y="13"/>
                    <a:pt x="48" y="13"/>
                    <a:pt x="0" y="13"/>
                  </a:cubicBezTo>
                  <a:lnTo>
                    <a:pt x="36" y="13"/>
                  </a:lnTo>
                  <a:cubicBezTo>
                    <a:pt x="24" y="13"/>
                    <a:pt x="48" y="13"/>
                    <a:pt x="4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4"/>
            <p:cNvSpPr/>
            <p:nvPr/>
          </p:nvSpPr>
          <p:spPr>
            <a:xfrm>
              <a:off x="5523300" y="2176000"/>
              <a:ext cx="3000" cy="325"/>
            </a:xfrm>
            <a:custGeom>
              <a:rect b="b" l="l" r="r" t="t"/>
              <a:pathLst>
                <a:path extrusionOk="0" h="13" w="120">
                  <a:moveTo>
                    <a:pt x="36" y="0"/>
                  </a:moveTo>
                  <a:cubicBezTo>
                    <a:pt x="17" y="10"/>
                    <a:pt x="13" y="12"/>
                    <a:pt x="7" y="12"/>
                  </a:cubicBezTo>
                  <a:lnTo>
                    <a:pt x="7" y="12"/>
                  </a:lnTo>
                  <a:cubicBezTo>
                    <a:pt x="42" y="11"/>
                    <a:pt x="86" y="0"/>
                    <a:pt x="119" y="0"/>
                  </a:cubicBezTo>
                  <a:close/>
                  <a:moveTo>
                    <a:pt x="7" y="12"/>
                  </a:moveTo>
                  <a:cubicBezTo>
                    <a:pt x="5" y="12"/>
                    <a:pt x="2" y="12"/>
                    <a:pt x="0" y="12"/>
                  </a:cubicBezTo>
                  <a:cubicBezTo>
                    <a:pt x="3" y="12"/>
                    <a:pt x="5" y="12"/>
                    <a:pt x="7"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4"/>
            <p:cNvSpPr/>
            <p:nvPr/>
          </p:nvSpPr>
          <p:spPr>
            <a:xfrm>
              <a:off x="5526275" y="2175700"/>
              <a:ext cx="325" cy="325"/>
            </a:xfrm>
            <a:custGeom>
              <a:rect b="b" l="l" r="r" t="t"/>
              <a:pathLst>
                <a:path extrusionOk="0" h="13" w="13">
                  <a:moveTo>
                    <a:pt x="12" y="0"/>
                  </a:moveTo>
                  <a:cubicBezTo>
                    <a:pt x="12" y="12"/>
                    <a:pt x="0" y="12"/>
                    <a:pt x="0" y="12"/>
                  </a:cubicBezTo>
                  <a:lnTo>
                    <a:pt x="12" y="12"/>
                  </a:lnTo>
                  <a:cubicBezTo>
                    <a:pt x="12" y="12"/>
                    <a:pt x="12" y="12"/>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4"/>
            <p:cNvSpPr/>
            <p:nvPr/>
          </p:nvSpPr>
          <p:spPr>
            <a:xfrm>
              <a:off x="5522100" y="2185225"/>
              <a:ext cx="325" cy="325"/>
            </a:xfrm>
            <a:custGeom>
              <a:rect b="b" l="l" r="r" t="t"/>
              <a:pathLst>
                <a:path extrusionOk="0" h="13" w="13">
                  <a:moveTo>
                    <a:pt x="13" y="0"/>
                  </a:moveTo>
                  <a:cubicBezTo>
                    <a:pt x="1" y="12"/>
                    <a:pt x="1" y="12"/>
                    <a:pt x="13" y="12"/>
                  </a:cubicBezTo>
                  <a:cubicBezTo>
                    <a:pt x="13" y="12"/>
                    <a:pt x="13" y="0"/>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4"/>
            <p:cNvSpPr/>
            <p:nvPr/>
          </p:nvSpPr>
          <p:spPr>
            <a:xfrm>
              <a:off x="5525075" y="2174500"/>
              <a:ext cx="325" cy="325"/>
            </a:xfrm>
            <a:custGeom>
              <a:rect b="b" l="l" r="r" t="t"/>
              <a:pathLst>
                <a:path extrusionOk="0" h="13" w="13">
                  <a:moveTo>
                    <a:pt x="13" y="1"/>
                  </a:moveTo>
                  <a:cubicBezTo>
                    <a:pt x="13" y="1"/>
                    <a:pt x="1" y="1"/>
                    <a:pt x="1" y="13"/>
                  </a:cubicBezTo>
                  <a:lnTo>
                    <a:pt x="13"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4"/>
            <p:cNvSpPr/>
            <p:nvPr/>
          </p:nvSpPr>
          <p:spPr>
            <a:xfrm>
              <a:off x="5535200" y="2177775"/>
              <a:ext cx="1825" cy="325"/>
            </a:xfrm>
            <a:custGeom>
              <a:rect b="b" l="l" r="r" t="t"/>
              <a:pathLst>
                <a:path extrusionOk="0" h="13" w="73">
                  <a:moveTo>
                    <a:pt x="60" y="1"/>
                  </a:moveTo>
                  <a:cubicBezTo>
                    <a:pt x="1" y="1"/>
                    <a:pt x="60" y="1"/>
                    <a:pt x="36" y="13"/>
                  </a:cubicBezTo>
                  <a:lnTo>
                    <a:pt x="60" y="13"/>
                  </a:lnTo>
                  <a:cubicBezTo>
                    <a:pt x="72" y="1"/>
                    <a:pt x="60" y="1"/>
                    <a:pt x="6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4"/>
            <p:cNvSpPr/>
            <p:nvPr/>
          </p:nvSpPr>
          <p:spPr>
            <a:xfrm>
              <a:off x="5521500" y="2187300"/>
              <a:ext cx="325" cy="25"/>
            </a:xfrm>
            <a:custGeom>
              <a:rect b="b" l="l" r="r" t="t"/>
              <a:pathLst>
                <a:path extrusionOk="0" h="1" w="13">
                  <a:moveTo>
                    <a:pt x="1" y="1"/>
                  </a:moveTo>
                  <a:cubicBezTo>
                    <a:pt x="1" y="1"/>
                    <a:pt x="13" y="1"/>
                    <a:pt x="13" y="1"/>
                  </a:cubicBezTo>
                  <a:cubicBezTo>
                    <a:pt x="13" y="1"/>
                    <a:pt x="13" y="1"/>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4"/>
            <p:cNvSpPr/>
            <p:nvPr/>
          </p:nvSpPr>
          <p:spPr>
            <a:xfrm>
              <a:off x="5525975" y="2175100"/>
              <a:ext cx="1225" cy="325"/>
            </a:xfrm>
            <a:custGeom>
              <a:rect b="b" l="l" r="r" t="t"/>
              <a:pathLst>
                <a:path extrusionOk="0" h="13" w="49">
                  <a:moveTo>
                    <a:pt x="24" y="0"/>
                  </a:moveTo>
                  <a:cubicBezTo>
                    <a:pt x="48" y="0"/>
                    <a:pt x="1" y="12"/>
                    <a:pt x="24" y="12"/>
                  </a:cubicBezTo>
                  <a:lnTo>
                    <a:pt x="36"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4"/>
            <p:cNvSpPr/>
            <p:nvPr/>
          </p:nvSpPr>
          <p:spPr>
            <a:xfrm>
              <a:off x="5526575" y="2152175"/>
              <a:ext cx="2400" cy="625"/>
            </a:xfrm>
            <a:custGeom>
              <a:rect b="b" l="l" r="r" t="t"/>
              <a:pathLst>
                <a:path extrusionOk="0" h="25" w="96">
                  <a:moveTo>
                    <a:pt x="0" y="1"/>
                  </a:moveTo>
                  <a:cubicBezTo>
                    <a:pt x="36" y="1"/>
                    <a:pt x="24" y="13"/>
                    <a:pt x="36" y="25"/>
                  </a:cubicBezTo>
                  <a:lnTo>
                    <a:pt x="60" y="13"/>
                  </a:lnTo>
                  <a:lnTo>
                    <a:pt x="72" y="13"/>
                  </a:lnTo>
                  <a:lnTo>
                    <a:pt x="96"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4"/>
            <p:cNvSpPr/>
            <p:nvPr/>
          </p:nvSpPr>
          <p:spPr>
            <a:xfrm>
              <a:off x="5521225" y="2153075"/>
              <a:ext cx="900" cy="325"/>
            </a:xfrm>
            <a:custGeom>
              <a:rect b="b" l="l" r="r" t="t"/>
              <a:pathLst>
                <a:path extrusionOk="0" h="13" w="36">
                  <a:moveTo>
                    <a:pt x="36" y="0"/>
                  </a:moveTo>
                  <a:cubicBezTo>
                    <a:pt x="36" y="0"/>
                    <a:pt x="12" y="12"/>
                    <a:pt x="0" y="12"/>
                  </a:cubicBezTo>
                  <a:lnTo>
                    <a:pt x="24" y="12"/>
                  </a:lnTo>
                  <a:lnTo>
                    <a:pt x="36"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4"/>
            <p:cNvSpPr/>
            <p:nvPr/>
          </p:nvSpPr>
          <p:spPr>
            <a:xfrm>
              <a:off x="5519125" y="2155450"/>
              <a:ext cx="1225" cy="325"/>
            </a:xfrm>
            <a:custGeom>
              <a:rect b="b" l="l" r="r" t="t"/>
              <a:pathLst>
                <a:path extrusionOk="0" h="13" w="49">
                  <a:moveTo>
                    <a:pt x="48" y="1"/>
                  </a:moveTo>
                  <a:cubicBezTo>
                    <a:pt x="25" y="1"/>
                    <a:pt x="1" y="13"/>
                    <a:pt x="36" y="13"/>
                  </a:cubicBezTo>
                  <a:lnTo>
                    <a:pt x="48"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4"/>
            <p:cNvSpPr/>
            <p:nvPr/>
          </p:nvSpPr>
          <p:spPr>
            <a:xfrm>
              <a:off x="5528050" y="2153675"/>
              <a:ext cx="1225" cy="325"/>
            </a:xfrm>
            <a:custGeom>
              <a:rect b="b" l="l" r="r" t="t"/>
              <a:pathLst>
                <a:path extrusionOk="0" h="13" w="49">
                  <a:moveTo>
                    <a:pt x="25" y="0"/>
                  </a:moveTo>
                  <a:cubicBezTo>
                    <a:pt x="1" y="12"/>
                    <a:pt x="13" y="12"/>
                    <a:pt x="37" y="12"/>
                  </a:cubicBezTo>
                  <a:cubicBezTo>
                    <a:pt x="13" y="12"/>
                    <a:pt x="49" y="12"/>
                    <a:pt x="49"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4"/>
            <p:cNvSpPr/>
            <p:nvPr/>
          </p:nvSpPr>
          <p:spPr>
            <a:xfrm>
              <a:off x="5519425" y="2156050"/>
              <a:ext cx="1525" cy="325"/>
            </a:xfrm>
            <a:custGeom>
              <a:rect b="b" l="l" r="r" t="t"/>
              <a:pathLst>
                <a:path extrusionOk="0" h="13" w="61">
                  <a:moveTo>
                    <a:pt x="13" y="0"/>
                  </a:moveTo>
                  <a:cubicBezTo>
                    <a:pt x="60" y="0"/>
                    <a:pt x="1" y="12"/>
                    <a:pt x="36" y="12"/>
                  </a:cubicBezTo>
                  <a:cubicBezTo>
                    <a:pt x="24" y="12"/>
                    <a:pt x="60" y="0"/>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4"/>
            <p:cNvSpPr/>
            <p:nvPr/>
          </p:nvSpPr>
          <p:spPr>
            <a:xfrm>
              <a:off x="5529325" y="2154550"/>
              <a:ext cx="1475" cy="325"/>
            </a:xfrm>
            <a:custGeom>
              <a:rect b="b" l="l" r="r" t="t"/>
              <a:pathLst>
                <a:path extrusionOk="0" h="13" w="59">
                  <a:moveTo>
                    <a:pt x="45" y="1"/>
                  </a:moveTo>
                  <a:cubicBezTo>
                    <a:pt x="42" y="1"/>
                    <a:pt x="42" y="1"/>
                    <a:pt x="44" y="1"/>
                  </a:cubicBezTo>
                  <a:lnTo>
                    <a:pt x="44" y="1"/>
                  </a:lnTo>
                  <a:cubicBezTo>
                    <a:pt x="45" y="1"/>
                    <a:pt x="45" y="1"/>
                    <a:pt x="45" y="1"/>
                  </a:cubicBezTo>
                  <a:close/>
                  <a:moveTo>
                    <a:pt x="44" y="1"/>
                  </a:moveTo>
                  <a:lnTo>
                    <a:pt x="44" y="1"/>
                  </a:lnTo>
                  <a:cubicBezTo>
                    <a:pt x="37" y="3"/>
                    <a:pt x="1" y="13"/>
                    <a:pt x="33" y="13"/>
                  </a:cubicBezTo>
                  <a:cubicBezTo>
                    <a:pt x="58" y="4"/>
                    <a:pt x="48" y="2"/>
                    <a:pt x="4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4"/>
            <p:cNvSpPr/>
            <p:nvPr/>
          </p:nvSpPr>
          <p:spPr>
            <a:xfrm>
              <a:off x="5520625" y="2156350"/>
              <a:ext cx="2700" cy="625"/>
            </a:xfrm>
            <a:custGeom>
              <a:rect b="b" l="l" r="r" t="t"/>
              <a:pathLst>
                <a:path extrusionOk="0" h="25" w="108">
                  <a:moveTo>
                    <a:pt x="72" y="0"/>
                  </a:moveTo>
                  <a:cubicBezTo>
                    <a:pt x="48" y="12"/>
                    <a:pt x="36" y="24"/>
                    <a:pt x="0" y="24"/>
                  </a:cubicBezTo>
                  <a:cubicBezTo>
                    <a:pt x="24" y="24"/>
                    <a:pt x="72" y="24"/>
                    <a:pt x="95" y="12"/>
                  </a:cubicBezTo>
                  <a:lnTo>
                    <a:pt x="107" y="12"/>
                  </a:lnTo>
                  <a:cubicBezTo>
                    <a:pt x="72" y="12"/>
                    <a:pt x="84" y="0"/>
                    <a:pt x="7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4"/>
            <p:cNvSpPr/>
            <p:nvPr/>
          </p:nvSpPr>
          <p:spPr>
            <a:xfrm>
              <a:off x="5528675" y="2154550"/>
              <a:ext cx="2375" cy="625"/>
            </a:xfrm>
            <a:custGeom>
              <a:rect b="b" l="l" r="r" t="t"/>
              <a:pathLst>
                <a:path extrusionOk="0" h="25" w="95">
                  <a:moveTo>
                    <a:pt x="24" y="21"/>
                  </a:moveTo>
                  <a:cubicBezTo>
                    <a:pt x="10" y="22"/>
                    <a:pt x="0" y="25"/>
                    <a:pt x="12" y="25"/>
                  </a:cubicBezTo>
                  <a:lnTo>
                    <a:pt x="24" y="21"/>
                  </a:lnTo>
                  <a:close/>
                  <a:moveTo>
                    <a:pt x="95" y="1"/>
                  </a:moveTo>
                  <a:lnTo>
                    <a:pt x="95" y="1"/>
                  </a:lnTo>
                  <a:cubicBezTo>
                    <a:pt x="71" y="13"/>
                    <a:pt x="47" y="13"/>
                    <a:pt x="47" y="13"/>
                  </a:cubicBezTo>
                  <a:lnTo>
                    <a:pt x="24" y="21"/>
                  </a:lnTo>
                  <a:lnTo>
                    <a:pt x="24" y="21"/>
                  </a:lnTo>
                  <a:cubicBezTo>
                    <a:pt x="30" y="20"/>
                    <a:pt x="36" y="19"/>
                    <a:pt x="42" y="19"/>
                  </a:cubicBezTo>
                  <a:cubicBezTo>
                    <a:pt x="51" y="19"/>
                    <a:pt x="59" y="21"/>
                    <a:pt x="59" y="25"/>
                  </a:cubicBezTo>
                  <a:cubicBezTo>
                    <a:pt x="71" y="13"/>
                    <a:pt x="95" y="13"/>
                    <a:pt x="9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4"/>
            <p:cNvSpPr/>
            <p:nvPr/>
          </p:nvSpPr>
          <p:spPr>
            <a:xfrm>
              <a:off x="5519725" y="2157100"/>
              <a:ext cx="1800" cy="475"/>
            </a:xfrm>
            <a:custGeom>
              <a:rect b="b" l="l" r="r" t="t"/>
              <a:pathLst>
                <a:path extrusionOk="0" h="19" w="72">
                  <a:moveTo>
                    <a:pt x="32" y="1"/>
                  </a:moveTo>
                  <a:cubicBezTo>
                    <a:pt x="26" y="1"/>
                    <a:pt x="16" y="2"/>
                    <a:pt x="1" y="6"/>
                  </a:cubicBezTo>
                  <a:cubicBezTo>
                    <a:pt x="12" y="6"/>
                    <a:pt x="24" y="18"/>
                    <a:pt x="48" y="18"/>
                  </a:cubicBezTo>
                  <a:lnTo>
                    <a:pt x="72" y="6"/>
                  </a:lnTo>
                  <a:cubicBezTo>
                    <a:pt x="48" y="6"/>
                    <a:pt x="45" y="1"/>
                    <a:pt x="3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4"/>
            <p:cNvSpPr/>
            <p:nvPr/>
          </p:nvSpPr>
          <p:spPr>
            <a:xfrm>
              <a:off x="5528050" y="2155450"/>
              <a:ext cx="1825" cy="325"/>
            </a:xfrm>
            <a:custGeom>
              <a:rect b="b" l="l" r="r" t="t"/>
              <a:pathLst>
                <a:path extrusionOk="0" h="13" w="73">
                  <a:moveTo>
                    <a:pt x="49" y="1"/>
                  </a:moveTo>
                  <a:cubicBezTo>
                    <a:pt x="49" y="1"/>
                    <a:pt x="1" y="1"/>
                    <a:pt x="25" y="13"/>
                  </a:cubicBezTo>
                  <a:lnTo>
                    <a:pt x="7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4"/>
            <p:cNvSpPr/>
            <p:nvPr/>
          </p:nvSpPr>
          <p:spPr>
            <a:xfrm>
              <a:off x="5520925" y="2159925"/>
              <a:ext cx="1800" cy="325"/>
            </a:xfrm>
            <a:custGeom>
              <a:rect b="b" l="l" r="r" t="t"/>
              <a:pathLst>
                <a:path extrusionOk="0" h="13" w="72">
                  <a:moveTo>
                    <a:pt x="48" y="0"/>
                  </a:moveTo>
                  <a:cubicBezTo>
                    <a:pt x="24" y="0"/>
                    <a:pt x="0" y="12"/>
                    <a:pt x="24" y="12"/>
                  </a:cubicBezTo>
                  <a:cubicBezTo>
                    <a:pt x="36" y="12"/>
                    <a:pt x="72" y="0"/>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4"/>
            <p:cNvSpPr/>
            <p:nvPr/>
          </p:nvSpPr>
          <p:spPr>
            <a:xfrm>
              <a:off x="5520100" y="2171825"/>
              <a:ext cx="850" cy="250"/>
            </a:xfrm>
            <a:custGeom>
              <a:rect b="b" l="l" r="r" t="t"/>
              <a:pathLst>
                <a:path extrusionOk="0" h="10" w="34">
                  <a:moveTo>
                    <a:pt x="9" y="1"/>
                  </a:moveTo>
                  <a:cubicBezTo>
                    <a:pt x="3" y="6"/>
                    <a:pt x="0" y="9"/>
                    <a:pt x="3" y="9"/>
                  </a:cubicBezTo>
                  <a:cubicBezTo>
                    <a:pt x="6" y="9"/>
                    <a:pt x="15" y="6"/>
                    <a:pt x="3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4"/>
            <p:cNvSpPr/>
            <p:nvPr/>
          </p:nvSpPr>
          <p:spPr>
            <a:xfrm>
              <a:off x="5520025" y="2172125"/>
              <a:ext cx="1225" cy="25"/>
            </a:xfrm>
            <a:custGeom>
              <a:rect b="b" l="l" r="r" t="t"/>
              <a:pathLst>
                <a:path extrusionOk="0" h="1" w="49">
                  <a:moveTo>
                    <a:pt x="48" y="0"/>
                  </a:moveTo>
                  <a:lnTo>
                    <a:pt x="24" y="0"/>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4"/>
            <p:cNvSpPr/>
            <p:nvPr/>
          </p:nvSpPr>
          <p:spPr>
            <a:xfrm>
              <a:off x="5519425" y="2172725"/>
              <a:ext cx="625" cy="25"/>
            </a:xfrm>
            <a:custGeom>
              <a:rect b="b" l="l" r="r" t="t"/>
              <a:pathLst>
                <a:path extrusionOk="0" h="1" w="25">
                  <a:moveTo>
                    <a:pt x="24" y="0"/>
                  </a:moveTo>
                  <a:lnTo>
                    <a:pt x="1" y="0"/>
                  </a:lnTo>
                  <a:cubicBezTo>
                    <a:pt x="1" y="0"/>
                    <a:pt x="13" y="0"/>
                    <a:pt x="13" y="0"/>
                  </a:cubicBezTo>
                  <a:cubicBezTo>
                    <a:pt x="13" y="0"/>
                    <a:pt x="13" y="0"/>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4"/>
            <p:cNvSpPr/>
            <p:nvPr/>
          </p:nvSpPr>
          <p:spPr>
            <a:xfrm>
              <a:off x="5519125" y="2172725"/>
              <a:ext cx="2125" cy="325"/>
            </a:xfrm>
            <a:custGeom>
              <a:rect b="b" l="l" r="r" t="t"/>
              <a:pathLst>
                <a:path extrusionOk="0" h="13" w="85">
                  <a:moveTo>
                    <a:pt x="84" y="0"/>
                  </a:moveTo>
                  <a:cubicBezTo>
                    <a:pt x="60" y="0"/>
                    <a:pt x="60" y="12"/>
                    <a:pt x="1" y="12"/>
                  </a:cubicBezTo>
                  <a:lnTo>
                    <a:pt x="36" y="12"/>
                  </a:lnTo>
                  <a:lnTo>
                    <a:pt x="84"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4"/>
            <p:cNvSpPr/>
            <p:nvPr/>
          </p:nvSpPr>
          <p:spPr>
            <a:xfrm>
              <a:off x="5520025" y="2173325"/>
              <a:ext cx="3425" cy="400"/>
            </a:xfrm>
            <a:custGeom>
              <a:rect b="b" l="l" r="r" t="t"/>
              <a:pathLst>
                <a:path extrusionOk="0" h="16" w="137">
                  <a:moveTo>
                    <a:pt x="127" y="8"/>
                  </a:moveTo>
                  <a:cubicBezTo>
                    <a:pt x="125" y="8"/>
                    <a:pt x="121" y="9"/>
                    <a:pt x="118" y="9"/>
                  </a:cubicBezTo>
                  <a:lnTo>
                    <a:pt x="118" y="9"/>
                  </a:lnTo>
                  <a:cubicBezTo>
                    <a:pt x="116" y="9"/>
                    <a:pt x="114" y="9"/>
                    <a:pt x="112" y="9"/>
                  </a:cubicBezTo>
                  <a:cubicBezTo>
                    <a:pt x="104" y="9"/>
                    <a:pt x="95" y="9"/>
                    <a:pt x="86" y="11"/>
                  </a:cubicBezTo>
                  <a:lnTo>
                    <a:pt x="86" y="11"/>
                  </a:lnTo>
                  <a:cubicBezTo>
                    <a:pt x="97" y="10"/>
                    <a:pt x="109" y="9"/>
                    <a:pt x="118" y="9"/>
                  </a:cubicBezTo>
                  <a:lnTo>
                    <a:pt x="118" y="9"/>
                  </a:lnTo>
                  <a:cubicBezTo>
                    <a:pt x="123" y="9"/>
                    <a:pt x="128" y="10"/>
                    <a:pt x="131" y="12"/>
                  </a:cubicBezTo>
                  <a:cubicBezTo>
                    <a:pt x="137" y="9"/>
                    <a:pt x="134" y="8"/>
                    <a:pt x="127" y="8"/>
                  </a:cubicBezTo>
                  <a:close/>
                  <a:moveTo>
                    <a:pt x="12" y="0"/>
                  </a:moveTo>
                  <a:cubicBezTo>
                    <a:pt x="0" y="12"/>
                    <a:pt x="72" y="12"/>
                    <a:pt x="12" y="12"/>
                  </a:cubicBezTo>
                  <a:cubicBezTo>
                    <a:pt x="20" y="14"/>
                    <a:pt x="28" y="15"/>
                    <a:pt x="38" y="15"/>
                  </a:cubicBezTo>
                  <a:cubicBezTo>
                    <a:pt x="53" y="15"/>
                    <a:pt x="70" y="13"/>
                    <a:pt x="86" y="11"/>
                  </a:cubicBezTo>
                  <a:lnTo>
                    <a:pt x="86" y="11"/>
                  </a:lnTo>
                  <a:cubicBezTo>
                    <a:pt x="80" y="11"/>
                    <a:pt x="75" y="11"/>
                    <a:pt x="69" y="11"/>
                  </a:cubicBezTo>
                  <a:cubicBezTo>
                    <a:pt x="52" y="11"/>
                    <a:pt x="39" y="9"/>
                    <a:pt x="48" y="0"/>
                  </a:cubicBezTo>
                  <a:lnTo>
                    <a:pt x="48" y="0"/>
                  </a:lnTo>
                  <a:cubicBezTo>
                    <a:pt x="40" y="4"/>
                    <a:pt x="35" y="5"/>
                    <a:pt x="31" y="5"/>
                  </a:cubicBezTo>
                  <a:cubicBezTo>
                    <a:pt x="23" y="5"/>
                    <a:pt x="20"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4"/>
            <p:cNvSpPr/>
            <p:nvPr/>
          </p:nvSpPr>
          <p:spPr>
            <a:xfrm>
              <a:off x="5521800" y="2173025"/>
              <a:ext cx="1525" cy="325"/>
            </a:xfrm>
            <a:custGeom>
              <a:rect b="b" l="l" r="r" t="t"/>
              <a:pathLst>
                <a:path extrusionOk="0" h="13" w="61">
                  <a:moveTo>
                    <a:pt x="37" y="0"/>
                  </a:moveTo>
                  <a:cubicBezTo>
                    <a:pt x="1" y="0"/>
                    <a:pt x="1" y="12"/>
                    <a:pt x="25" y="12"/>
                  </a:cubicBezTo>
                  <a:cubicBezTo>
                    <a:pt x="25" y="12"/>
                    <a:pt x="60" y="0"/>
                    <a:pt x="3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4"/>
            <p:cNvSpPr/>
            <p:nvPr/>
          </p:nvSpPr>
          <p:spPr>
            <a:xfrm>
              <a:off x="5520625" y="2173900"/>
              <a:ext cx="325" cy="325"/>
            </a:xfrm>
            <a:custGeom>
              <a:rect b="b" l="l" r="r" t="t"/>
              <a:pathLst>
                <a:path extrusionOk="0" h="13" w="13">
                  <a:moveTo>
                    <a:pt x="12" y="1"/>
                  </a:moveTo>
                  <a:lnTo>
                    <a:pt x="0" y="13"/>
                  </a:lnTo>
                  <a:lnTo>
                    <a:pt x="12" y="13"/>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4"/>
            <p:cNvSpPr/>
            <p:nvPr/>
          </p:nvSpPr>
          <p:spPr>
            <a:xfrm>
              <a:off x="5520025" y="2174500"/>
              <a:ext cx="925" cy="25"/>
            </a:xfrm>
            <a:custGeom>
              <a:rect b="b" l="l" r="r" t="t"/>
              <a:pathLst>
                <a:path extrusionOk="0" h="1" w="37">
                  <a:moveTo>
                    <a:pt x="36" y="1"/>
                  </a:moveTo>
                  <a:lnTo>
                    <a:pt x="0" y="1"/>
                  </a:lnTo>
                  <a:cubicBezTo>
                    <a:pt x="12" y="1"/>
                    <a:pt x="12" y="1"/>
                    <a:pt x="3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4"/>
            <p:cNvSpPr/>
            <p:nvPr/>
          </p:nvSpPr>
          <p:spPr>
            <a:xfrm>
              <a:off x="5519600" y="2174800"/>
              <a:ext cx="1700" cy="325"/>
            </a:xfrm>
            <a:custGeom>
              <a:rect b="b" l="l" r="r" t="t"/>
              <a:pathLst>
                <a:path extrusionOk="0" h="13" w="68">
                  <a:moveTo>
                    <a:pt x="53" y="1"/>
                  </a:moveTo>
                  <a:cubicBezTo>
                    <a:pt x="46" y="8"/>
                    <a:pt x="35" y="11"/>
                    <a:pt x="24" y="12"/>
                  </a:cubicBezTo>
                  <a:lnTo>
                    <a:pt x="24" y="12"/>
                  </a:lnTo>
                  <a:cubicBezTo>
                    <a:pt x="43" y="11"/>
                    <a:pt x="67" y="8"/>
                    <a:pt x="53" y="1"/>
                  </a:cubicBezTo>
                  <a:close/>
                  <a:moveTo>
                    <a:pt x="24" y="12"/>
                  </a:moveTo>
                  <a:cubicBezTo>
                    <a:pt x="11" y="12"/>
                    <a:pt x="1" y="12"/>
                    <a:pt x="6" y="12"/>
                  </a:cubicBezTo>
                  <a:cubicBezTo>
                    <a:pt x="10" y="12"/>
                    <a:pt x="17" y="12"/>
                    <a:pt x="24"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4"/>
            <p:cNvSpPr/>
            <p:nvPr/>
          </p:nvSpPr>
          <p:spPr>
            <a:xfrm>
              <a:off x="5522400" y="2175850"/>
              <a:ext cx="625" cy="175"/>
            </a:xfrm>
            <a:custGeom>
              <a:rect b="b" l="l" r="r" t="t"/>
              <a:pathLst>
                <a:path extrusionOk="0" h="7" w="25">
                  <a:moveTo>
                    <a:pt x="12" y="1"/>
                  </a:moveTo>
                  <a:cubicBezTo>
                    <a:pt x="9" y="1"/>
                    <a:pt x="5" y="2"/>
                    <a:pt x="1" y="6"/>
                  </a:cubicBezTo>
                  <a:lnTo>
                    <a:pt x="24" y="6"/>
                  </a:lnTo>
                  <a:cubicBezTo>
                    <a:pt x="24" y="6"/>
                    <a:pt x="19"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4"/>
            <p:cNvSpPr/>
            <p:nvPr/>
          </p:nvSpPr>
          <p:spPr>
            <a:xfrm>
              <a:off x="5527475" y="2175100"/>
              <a:ext cx="1200" cy="325"/>
            </a:xfrm>
            <a:custGeom>
              <a:rect b="b" l="l" r="r" t="t"/>
              <a:pathLst>
                <a:path extrusionOk="0" h="13" w="48">
                  <a:moveTo>
                    <a:pt x="12" y="0"/>
                  </a:moveTo>
                  <a:cubicBezTo>
                    <a:pt x="0" y="0"/>
                    <a:pt x="0" y="0"/>
                    <a:pt x="0" y="12"/>
                  </a:cubicBezTo>
                  <a:cubicBezTo>
                    <a:pt x="48" y="0"/>
                    <a:pt x="0"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4"/>
            <p:cNvSpPr/>
            <p:nvPr/>
          </p:nvSpPr>
          <p:spPr>
            <a:xfrm>
              <a:off x="5520625" y="2176300"/>
              <a:ext cx="625" cy="25"/>
            </a:xfrm>
            <a:custGeom>
              <a:rect b="b" l="l" r="r" t="t"/>
              <a:pathLst>
                <a:path extrusionOk="0" h="1" w="25">
                  <a:moveTo>
                    <a:pt x="24" y="0"/>
                  </a:moveTo>
                  <a:cubicBezTo>
                    <a:pt x="12" y="0"/>
                    <a:pt x="24" y="0"/>
                    <a:pt x="24" y="0"/>
                  </a:cubicBezTo>
                  <a:cubicBezTo>
                    <a:pt x="0" y="0"/>
                    <a:pt x="0" y="0"/>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4"/>
            <p:cNvSpPr/>
            <p:nvPr/>
          </p:nvSpPr>
          <p:spPr>
            <a:xfrm>
              <a:off x="5520150" y="2176300"/>
              <a:ext cx="3175" cy="600"/>
            </a:xfrm>
            <a:custGeom>
              <a:rect b="b" l="l" r="r" t="t"/>
              <a:pathLst>
                <a:path extrusionOk="0" h="24" w="127">
                  <a:moveTo>
                    <a:pt x="44" y="7"/>
                  </a:moveTo>
                  <a:cubicBezTo>
                    <a:pt x="24" y="8"/>
                    <a:pt x="0" y="12"/>
                    <a:pt x="7" y="12"/>
                  </a:cubicBezTo>
                  <a:lnTo>
                    <a:pt x="44" y="7"/>
                  </a:lnTo>
                  <a:close/>
                  <a:moveTo>
                    <a:pt x="91" y="0"/>
                  </a:moveTo>
                  <a:lnTo>
                    <a:pt x="44" y="7"/>
                  </a:lnTo>
                  <a:lnTo>
                    <a:pt x="44" y="7"/>
                  </a:lnTo>
                  <a:cubicBezTo>
                    <a:pt x="45" y="7"/>
                    <a:pt x="47" y="7"/>
                    <a:pt x="49" y="7"/>
                  </a:cubicBezTo>
                  <a:cubicBezTo>
                    <a:pt x="59" y="7"/>
                    <a:pt x="67" y="8"/>
                    <a:pt x="67" y="12"/>
                  </a:cubicBezTo>
                  <a:lnTo>
                    <a:pt x="31" y="12"/>
                  </a:lnTo>
                  <a:cubicBezTo>
                    <a:pt x="7" y="24"/>
                    <a:pt x="7" y="24"/>
                    <a:pt x="31" y="24"/>
                  </a:cubicBezTo>
                  <a:cubicBezTo>
                    <a:pt x="55" y="24"/>
                    <a:pt x="103" y="12"/>
                    <a:pt x="126" y="12"/>
                  </a:cubicBezTo>
                  <a:cubicBezTo>
                    <a:pt x="114" y="12"/>
                    <a:pt x="31" y="12"/>
                    <a:pt x="9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4"/>
            <p:cNvSpPr/>
            <p:nvPr/>
          </p:nvSpPr>
          <p:spPr>
            <a:xfrm>
              <a:off x="5524775" y="2175700"/>
              <a:ext cx="2425" cy="325"/>
            </a:xfrm>
            <a:custGeom>
              <a:rect b="b" l="l" r="r" t="t"/>
              <a:pathLst>
                <a:path extrusionOk="0" h="13" w="97">
                  <a:moveTo>
                    <a:pt x="25" y="0"/>
                  </a:moveTo>
                  <a:lnTo>
                    <a:pt x="1" y="12"/>
                  </a:lnTo>
                  <a:cubicBezTo>
                    <a:pt x="9" y="8"/>
                    <a:pt x="15" y="7"/>
                    <a:pt x="21" y="7"/>
                  </a:cubicBezTo>
                  <a:cubicBezTo>
                    <a:pt x="33" y="7"/>
                    <a:pt x="41" y="12"/>
                    <a:pt x="49" y="12"/>
                  </a:cubicBezTo>
                  <a:cubicBezTo>
                    <a:pt x="96" y="0"/>
                    <a:pt x="37" y="0"/>
                    <a:pt x="2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4"/>
            <p:cNvSpPr/>
            <p:nvPr/>
          </p:nvSpPr>
          <p:spPr>
            <a:xfrm>
              <a:off x="5522700" y="2177475"/>
              <a:ext cx="625" cy="325"/>
            </a:xfrm>
            <a:custGeom>
              <a:rect b="b" l="l" r="r" t="t"/>
              <a:pathLst>
                <a:path extrusionOk="0" h="13" w="25">
                  <a:moveTo>
                    <a:pt x="1" y="1"/>
                  </a:moveTo>
                  <a:lnTo>
                    <a:pt x="12" y="13"/>
                  </a:ln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4"/>
            <p:cNvSpPr/>
            <p:nvPr/>
          </p:nvSpPr>
          <p:spPr>
            <a:xfrm>
              <a:off x="5521800" y="2177775"/>
              <a:ext cx="925" cy="25"/>
            </a:xfrm>
            <a:custGeom>
              <a:rect b="b" l="l" r="r" t="t"/>
              <a:pathLst>
                <a:path extrusionOk="0" h="1" w="37">
                  <a:moveTo>
                    <a:pt x="25" y="1"/>
                  </a:moveTo>
                  <a:lnTo>
                    <a:pt x="1" y="1"/>
                  </a:lnTo>
                  <a:lnTo>
                    <a:pt x="37"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4"/>
            <p:cNvSpPr/>
            <p:nvPr/>
          </p:nvSpPr>
          <p:spPr>
            <a:xfrm>
              <a:off x="5521500" y="2177775"/>
              <a:ext cx="325" cy="325"/>
            </a:xfrm>
            <a:custGeom>
              <a:rect b="b" l="l" r="r" t="t"/>
              <a:pathLst>
                <a:path extrusionOk="0" h="13" w="13">
                  <a:moveTo>
                    <a:pt x="13" y="13"/>
                  </a:moveTo>
                  <a:lnTo>
                    <a:pt x="13" y="13"/>
                  </a:lnTo>
                  <a:lnTo>
                    <a:pt x="1"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4"/>
            <p:cNvSpPr/>
            <p:nvPr/>
          </p:nvSpPr>
          <p:spPr>
            <a:xfrm>
              <a:off x="5521800" y="2178250"/>
              <a:ext cx="600" cy="150"/>
            </a:xfrm>
            <a:custGeom>
              <a:rect b="b" l="l" r="r" t="t"/>
              <a:pathLst>
                <a:path extrusionOk="0" h="6" w="24">
                  <a:moveTo>
                    <a:pt x="20" y="0"/>
                  </a:moveTo>
                  <a:cubicBezTo>
                    <a:pt x="18" y="0"/>
                    <a:pt x="13" y="1"/>
                    <a:pt x="1" y="5"/>
                  </a:cubicBezTo>
                  <a:lnTo>
                    <a:pt x="13" y="5"/>
                  </a:lnTo>
                  <a:cubicBezTo>
                    <a:pt x="13" y="5"/>
                    <a:pt x="23" y="0"/>
                    <a:pt x="2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4"/>
            <p:cNvSpPr/>
            <p:nvPr/>
          </p:nvSpPr>
          <p:spPr>
            <a:xfrm>
              <a:off x="5536400" y="2178075"/>
              <a:ext cx="1200" cy="325"/>
            </a:xfrm>
            <a:custGeom>
              <a:rect b="b" l="l" r="r" t="t"/>
              <a:pathLst>
                <a:path extrusionOk="0" h="13" w="48">
                  <a:moveTo>
                    <a:pt x="48" y="1"/>
                  </a:moveTo>
                  <a:cubicBezTo>
                    <a:pt x="24" y="1"/>
                    <a:pt x="12" y="12"/>
                    <a:pt x="0" y="12"/>
                  </a:cubicBezTo>
                  <a:lnTo>
                    <a:pt x="36" y="12"/>
                  </a:lnTo>
                  <a:cubicBezTo>
                    <a:pt x="36" y="12"/>
                    <a:pt x="36" y="1"/>
                    <a:pt x="4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4"/>
            <p:cNvSpPr/>
            <p:nvPr/>
          </p:nvSpPr>
          <p:spPr>
            <a:xfrm>
              <a:off x="5535500" y="2178375"/>
              <a:ext cx="1675" cy="325"/>
            </a:xfrm>
            <a:custGeom>
              <a:rect b="b" l="l" r="r" t="t"/>
              <a:pathLst>
                <a:path extrusionOk="0" h="13" w="67">
                  <a:moveTo>
                    <a:pt x="24" y="0"/>
                  </a:moveTo>
                  <a:cubicBezTo>
                    <a:pt x="1" y="0"/>
                    <a:pt x="36" y="0"/>
                    <a:pt x="24" y="12"/>
                  </a:cubicBezTo>
                  <a:lnTo>
                    <a:pt x="60" y="12"/>
                  </a:lnTo>
                  <a:cubicBezTo>
                    <a:pt x="66" y="6"/>
                    <a:pt x="57" y="6"/>
                    <a:pt x="47" y="6"/>
                  </a:cubicBezTo>
                  <a:cubicBezTo>
                    <a:pt x="36" y="6"/>
                    <a:pt x="24" y="6"/>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4"/>
            <p:cNvSpPr/>
            <p:nvPr/>
          </p:nvSpPr>
          <p:spPr>
            <a:xfrm>
              <a:off x="5534025" y="2181950"/>
              <a:ext cx="2100" cy="625"/>
            </a:xfrm>
            <a:custGeom>
              <a:rect b="b" l="l" r="r" t="t"/>
              <a:pathLst>
                <a:path extrusionOk="0" h="25" w="84">
                  <a:moveTo>
                    <a:pt x="48" y="0"/>
                  </a:moveTo>
                  <a:cubicBezTo>
                    <a:pt x="36" y="6"/>
                    <a:pt x="30" y="9"/>
                    <a:pt x="24" y="9"/>
                  </a:cubicBezTo>
                  <a:cubicBezTo>
                    <a:pt x="18" y="9"/>
                    <a:pt x="12" y="6"/>
                    <a:pt x="0" y="0"/>
                  </a:cubicBezTo>
                  <a:lnTo>
                    <a:pt x="0" y="0"/>
                  </a:lnTo>
                  <a:cubicBezTo>
                    <a:pt x="24" y="12"/>
                    <a:pt x="12" y="12"/>
                    <a:pt x="24" y="24"/>
                  </a:cubicBezTo>
                  <a:lnTo>
                    <a:pt x="71" y="24"/>
                  </a:lnTo>
                  <a:lnTo>
                    <a:pt x="48" y="12"/>
                  </a:lnTo>
                  <a:lnTo>
                    <a:pt x="71" y="12"/>
                  </a:lnTo>
                  <a:cubicBezTo>
                    <a:pt x="83" y="6"/>
                    <a:pt x="74" y="6"/>
                    <a:pt x="64" y="6"/>
                  </a:cubicBezTo>
                  <a:cubicBezTo>
                    <a:pt x="54" y="6"/>
                    <a:pt x="42" y="6"/>
                    <a:pt x="4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4"/>
            <p:cNvSpPr/>
            <p:nvPr/>
          </p:nvSpPr>
          <p:spPr>
            <a:xfrm>
              <a:off x="5564675" y="2174500"/>
              <a:ext cx="25" cy="325"/>
            </a:xfrm>
            <a:custGeom>
              <a:rect b="b" l="l" r="r" t="t"/>
              <a:pathLst>
                <a:path extrusionOk="0" h="13" w="1">
                  <a:moveTo>
                    <a:pt x="0" y="13"/>
                  </a:moveTo>
                  <a:cubicBezTo>
                    <a:pt x="0" y="13"/>
                    <a:pt x="0" y="13"/>
                    <a:pt x="0" y="1"/>
                  </a:cubicBezTo>
                  <a:lnTo>
                    <a:pt x="0" y="1"/>
                  </a:lnTo>
                  <a:lnTo>
                    <a:pt x="0" y="13"/>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4"/>
            <p:cNvSpPr/>
            <p:nvPr/>
          </p:nvSpPr>
          <p:spPr>
            <a:xfrm>
              <a:off x="5540550" y="2156225"/>
              <a:ext cx="1225" cy="1350"/>
            </a:xfrm>
            <a:custGeom>
              <a:rect b="b" l="l" r="r" t="t"/>
              <a:pathLst>
                <a:path extrusionOk="0" h="54" w="49">
                  <a:moveTo>
                    <a:pt x="28" y="0"/>
                  </a:moveTo>
                  <a:cubicBezTo>
                    <a:pt x="23" y="0"/>
                    <a:pt x="21" y="5"/>
                    <a:pt x="13" y="5"/>
                  </a:cubicBezTo>
                  <a:lnTo>
                    <a:pt x="1" y="53"/>
                  </a:lnTo>
                  <a:cubicBezTo>
                    <a:pt x="25" y="41"/>
                    <a:pt x="1" y="41"/>
                    <a:pt x="13" y="17"/>
                  </a:cubicBezTo>
                  <a:lnTo>
                    <a:pt x="13" y="17"/>
                  </a:lnTo>
                  <a:cubicBezTo>
                    <a:pt x="25" y="17"/>
                    <a:pt x="25" y="41"/>
                    <a:pt x="25" y="41"/>
                  </a:cubicBezTo>
                  <a:cubicBezTo>
                    <a:pt x="49" y="5"/>
                    <a:pt x="1" y="29"/>
                    <a:pt x="37" y="5"/>
                  </a:cubicBezTo>
                  <a:cubicBezTo>
                    <a:pt x="33" y="1"/>
                    <a:pt x="30" y="0"/>
                    <a:pt x="2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4"/>
            <p:cNvSpPr/>
            <p:nvPr/>
          </p:nvSpPr>
          <p:spPr>
            <a:xfrm>
              <a:off x="5562875" y="2170925"/>
              <a:ext cx="1525" cy="2700"/>
            </a:xfrm>
            <a:custGeom>
              <a:rect b="b" l="l" r="r" t="t"/>
              <a:pathLst>
                <a:path extrusionOk="0" h="108" w="61">
                  <a:moveTo>
                    <a:pt x="60" y="1"/>
                  </a:moveTo>
                  <a:cubicBezTo>
                    <a:pt x="38" y="34"/>
                    <a:pt x="26" y="78"/>
                    <a:pt x="5" y="103"/>
                  </a:cubicBezTo>
                  <a:lnTo>
                    <a:pt x="5" y="103"/>
                  </a:lnTo>
                  <a:cubicBezTo>
                    <a:pt x="5" y="103"/>
                    <a:pt x="4" y="103"/>
                    <a:pt x="4" y="103"/>
                  </a:cubicBezTo>
                  <a:cubicBezTo>
                    <a:pt x="2" y="103"/>
                    <a:pt x="1" y="104"/>
                    <a:pt x="1" y="108"/>
                  </a:cubicBezTo>
                  <a:cubicBezTo>
                    <a:pt x="2" y="106"/>
                    <a:pt x="4" y="105"/>
                    <a:pt x="5" y="103"/>
                  </a:cubicBezTo>
                  <a:lnTo>
                    <a:pt x="5" y="103"/>
                  </a:lnTo>
                  <a:cubicBezTo>
                    <a:pt x="9" y="104"/>
                    <a:pt x="13" y="108"/>
                    <a:pt x="13" y="108"/>
                  </a:cubicBezTo>
                  <a:cubicBezTo>
                    <a:pt x="13" y="84"/>
                    <a:pt x="37" y="60"/>
                    <a:pt x="49" y="37"/>
                  </a:cubicBezTo>
                  <a:lnTo>
                    <a:pt x="49" y="48"/>
                  </a:lnTo>
                  <a:cubicBezTo>
                    <a:pt x="60" y="25"/>
                    <a:pt x="60" y="25"/>
                    <a:pt x="6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4"/>
            <p:cNvSpPr/>
            <p:nvPr/>
          </p:nvSpPr>
          <p:spPr>
            <a:xfrm>
              <a:off x="5562875" y="2173600"/>
              <a:ext cx="325" cy="625"/>
            </a:xfrm>
            <a:custGeom>
              <a:rect b="b" l="l" r="r" t="t"/>
              <a:pathLst>
                <a:path extrusionOk="0" h="25" w="13">
                  <a:moveTo>
                    <a:pt x="13" y="1"/>
                  </a:moveTo>
                  <a:cubicBezTo>
                    <a:pt x="1" y="13"/>
                    <a:pt x="1" y="13"/>
                    <a:pt x="1" y="13"/>
                  </a:cubicBezTo>
                  <a:cubicBezTo>
                    <a:pt x="1" y="13"/>
                    <a:pt x="1" y="25"/>
                    <a:pt x="1" y="25"/>
                  </a:cubicBezTo>
                  <a:cubicBezTo>
                    <a:pt x="13" y="13"/>
                    <a:pt x="13" y="13"/>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4"/>
            <p:cNvSpPr/>
            <p:nvPr/>
          </p:nvSpPr>
          <p:spPr>
            <a:xfrm>
              <a:off x="5545025" y="2159025"/>
              <a:ext cx="325" cy="325"/>
            </a:xfrm>
            <a:custGeom>
              <a:rect b="b" l="l" r="r" t="t"/>
              <a:pathLst>
                <a:path extrusionOk="0" h="13" w="13">
                  <a:moveTo>
                    <a:pt x="1" y="1"/>
                  </a:moveTo>
                  <a:lnTo>
                    <a:pt x="12" y="12"/>
                  </a:lnTo>
                  <a:cubicBezTo>
                    <a:pt x="12" y="1"/>
                    <a:pt x="12"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4"/>
            <p:cNvSpPr/>
            <p:nvPr/>
          </p:nvSpPr>
          <p:spPr>
            <a:xfrm>
              <a:off x="5566450" y="2174500"/>
              <a:ext cx="325" cy="325"/>
            </a:xfrm>
            <a:custGeom>
              <a:rect b="b" l="l" r="r" t="t"/>
              <a:pathLst>
                <a:path extrusionOk="0" h="13" w="13">
                  <a:moveTo>
                    <a:pt x="1" y="1"/>
                  </a:moveTo>
                  <a:cubicBezTo>
                    <a:pt x="1" y="1"/>
                    <a:pt x="13" y="13"/>
                    <a:pt x="13" y="13"/>
                  </a:cubicBezTo>
                  <a:cubicBezTo>
                    <a:pt x="13" y="13"/>
                    <a:pt x="13" y="13"/>
                    <a:pt x="13" y="13"/>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4"/>
            <p:cNvSpPr/>
            <p:nvPr/>
          </p:nvSpPr>
          <p:spPr>
            <a:xfrm>
              <a:off x="5551275" y="2178375"/>
              <a:ext cx="725" cy="750"/>
            </a:xfrm>
            <a:custGeom>
              <a:rect b="b" l="l" r="r" t="t"/>
              <a:pathLst>
                <a:path extrusionOk="0" h="30" w="29">
                  <a:moveTo>
                    <a:pt x="28" y="10"/>
                  </a:moveTo>
                  <a:cubicBezTo>
                    <a:pt x="28" y="10"/>
                    <a:pt x="27" y="11"/>
                    <a:pt x="24" y="14"/>
                  </a:cubicBezTo>
                  <a:lnTo>
                    <a:pt x="24" y="14"/>
                  </a:lnTo>
                  <a:cubicBezTo>
                    <a:pt x="27" y="12"/>
                    <a:pt x="29" y="10"/>
                    <a:pt x="28" y="10"/>
                  </a:cubicBezTo>
                  <a:close/>
                  <a:moveTo>
                    <a:pt x="12" y="0"/>
                  </a:moveTo>
                  <a:lnTo>
                    <a:pt x="1" y="24"/>
                  </a:lnTo>
                  <a:cubicBezTo>
                    <a:pt x="1" y="28"/>
                    <a:pt x="2" y="30"/>
                    <a:pt x="4" y="30"/>
                  </a:cubicBezTo>
                  <a:cubicBezTo>
                    <a:pt x="7" y="30"/>
                    <a:pt x="12" y="24"/>
                    <a:pt x="12" y="24"/>
                  </a:cubicBezTo>
                  <a:cubicBezTo>
                    <a:pt x="18" y="19"/>
                    <a:pt x="21" y="16"/>
                    <a:pt x="24" y="14"/>
                  </a:cubicBezTo>
                  <a:lnTo>
                    <a:pt x="24" y="14"/>
                  </a:lnTo>
                  <a:cubicBezTo>
                    <a:pt x="22" y="14"/>
                    <a:pt x="21" y="15"/>
                    <a:pt x="20" y="15"/>
                  </a:cubicBezTo>
                  <a:cubicBezTo>
                    <a:pt x="16" y="15"/>
                    <a:pt x="12" y="12"/>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4"/>
            <p:cNvSpPr/>
            <p:nvPr/>
          </p:nvSpPr>
          <p:spPr>
            <a:xfrm>
              <a:off x="5540850" y="2156350"/>
              <a:ext cx="25" cy="25"/>
            </a:xfrm>
            <a:custGeom>
              <a:rect b="b" l="l" r="r" t="t"/>
              <a:pathLst>
                <a:path extrusionOk="0" h="1" w="1">
                  <a:moveTo>
                    <a:pt x="1" y="0"/>
                  </a:moveTo>
                  <a:lnTo>
                    <a:pt x="1" y="0"/>
                  </a:lnTo>
                  <a:lnTo>
                    <a:pt x="1"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4"/>
            <p:cNvSpPr/>
            <p:nvPr/>
          </p:nvSpPr>
          <p:spPr>
            <a:xfrm>
              <a:off x="5564075" y="2174625"/>
              <a:ext cx="625" cy="500"/>
            </a:xfrm>
            <a:custGeom>
              <a:rect b="b" l="l" r="r" t="t"/>
              <a:pathLst>
                <a:path extrusionOk="0" h="20" w="25">
                  <a:moveTo>
                    <a:pt x="5" y="1"/>
                  </a:moveTo>
                  <a:cubicBezTo>
                    <a:pt x="5" y="1"/>
                    <a:pt x="3" y="3"/>
                    <a:pt x="1" y="8"/>
                  </a:cubicBezTo>
                  <a:lnTo>
                    <a:pt x="10" y="12"/>
                  </a:lnTo>
                  <a:lnTo>
                    <a:pt x="10" y="12"/>
                  </a:lnTo>
                  <a:cubicBezTo>
                    <a:pt x="7" y="8"/>
                    <a:pt x="7" y="1"/>
                    <a:pt x="5" y="1"/>
                  </a:cubicBezTo>
                  <a:close/>
                  <a:moveTo>
                    <a:pt x="24" y="8"/>
                  </a:moveTo>
                  <a:cubicBezTo>
                    <a:pt x="20" y="12"/>
                    <a:pt x="17" y="14"/>
                    <a:pt x="14" y="14"/>
                  </a:cubicBezTo>
                  <a:lnTo>
                    <a:pt x="14" y="14"/>
                  </a:lnTo>
                  <a:lnTo>
                    <a:pt x="10" y="12"/>
                  </a:lnTo>
                  <a:lnTo>
                    <a:pt x="10" y="12"/>
                  </a:lnTo>
                  <a:cubicBezTo>
                    <a:pt x="11" y="14"/>
                    <a:pt x="12" y="14"/>
                    <a:pt x="13" y="14"/>
                  </a:cubicBezTo>
                  <a:cubicBezTo>
                    <a:pt x="14" y="14"/>
                    <a:pt x="14" y="14"/>
                    <a:pt x="14" y="14"/>
                  </a:cubicBezTo>
                  <a:lnTo>
                    <a:pt x="14" y="14"/>
                  </a:lnTo>
                  <a:lnTo>
                    <a:pt x="24" y="19"/>
                  </a:lnTo>
                  <a:lnTo>
                    <a:pt x="24" y="8"/>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4"/>
            <p:cNvSpPr/>
            <p:nvPr/>
          </p:nvSpPr>
          <p:spPr>
            <a:xfrm>
              <a:off x="5284275" y="2152475"/>
              <a:ext cx="327450" cy="249875"/>
            </a:xfrm>
            <a:custGeom>
              <a:rect b="b" l="l" r="r" t="t"/>
              <a:pathLst>
                <a:path extrusionOk="0" h="9995" w="13098">
                  <a:moveTo>
                    <a:pt x="9680" y="1"/>
                  </a:moveTo>
                  <a:cubicBezTo>
                    <a:pt x="9671" y="1"/>
                    <a:pt x="9648" y="1"/>
                    <a:pt x="9628" y="6"/>
                  </a:cubicBezTo>
                  <a:lnTo>
                    <a:pt x="9628" y="6"/>
                  </a:lnTo>
                  <a:cubicBezTo>
                    <a:pt x="9652" y="6"/>
                    <a:pt x="9688" y="1"/>
                    <a:pt x="9680" y="1"/>
                  </a:cubicBezTo>
                  <a:close/>
                  <a:moveTo>
                    <a:pt x="9609" y="13"/>
                  </a:moveTo>
                  <a:cubicBezTo>
                    <a:pt x="9601" y="13"/>
                    <a:pt x="9603" y="13"/>
                    <a:pt x="9609" y="13"/>
                  </a:cubicBezTo>
                  <a:lnTo>
                    <a:pt x="9609" y="13"/>
                  </a:lnTo>
                  <a:cubicBezTo>
                    <a:pt x="9609" y="13"/>
                    <a:pt x="9609" y="13"/>
                    <a:pt x="9609" y="13"/>
                  </a:cubicBezTo>
                  <a:close/>
                  <a:moveTo>
                    <a:pt x="9609" y="1"/>
                  </a:moveTo>
                  <a:lnTo>
                    <a:pt x="9609" y="1"/>
                  </a:lnTo>
                  <a:cubicBezTo>
                    <a:pt x="9597" y="13"/>
                    <a:pt x="9573" y="13"/>
                    <a:pt x="9549" y="13"/>
                  </a:cubicBezTo>
                  <a:cubicBezTo>
                    <a:pt x="9549" y="13"/>
                    <a:pt x="9538" y="24"/>
                    <a:pt x="9561" y="24"/>
                  </a:cubicBezTo>
                  <a:lnTo>
                    <a:pt x="9573" y="13"/>
                  </a:lnTo>
                  <a:lnTo>
                    <a:pt x="9609" y="13"/>
                  </a:lnTo>
                  <a:cubicBezTo>
                    <a:pt x="9615" y="10"/>
                    <a:pt x="9621" y="8"/>
                    <a:pt x="9628" y="6"/>
                  </a:cubicBezTo>
                  <a:lnTo>
                    <a:pt x="9628" y="6"/>
                  </a:lnTo>
                  <a:cubicBezTo>
                    <a:pt x="9627" y="6"/>
                    <a:pt x="9626" y="6"/>
                    <a:pt x="9625" y="6"/>
                  </a:cubicBezTo>
                  <a:cubicBezTo>
                    <a:pt x="9613" y="6"/>
                    <a:pt x="9605" y="5"/>
                    <a:pt x="9609" y="1"/>
                  </a:cubicBezTo>
                  <a:close/>
                  <a:moveTo>
                    <a:pt x="9692" y="9"/>
                  </a:moveTo>
                  <a:cubicBezTo>
                    <a:pt x="9683" y="9"/>
                    <a:pt x="9672" y="10"/>
                    <a:pt x="9657" y="13"/>
                  </a:cubicBezTo>
                  <a:lnTo>
                    <a:pt x="9657" y="24"/>
                  </a:lnTo>
                  <a:cubicBezTo>
                    <a:pt x="9649" y="17"/>
                    <a:pt x="9621" y="14"/>
                    <a:pt x="9609" y="13"/>
                  </a:cubicBezTo>
                  <a:lnTo>
                    <a:pt x="9609" y="13"/>
                  </a:lnTo>
                  <a:cubicBezTo>
                    <a:pt x="9608" y="24"/>
                    <a:pt x="9573" y="24"/>
                    <a:pt x="9561" y="24"/>
                  </a:cubicBezTo>
                  <a:cubicBezTo>
                    <a:pt x="9559" y="27"/>
                    <a:pt x="9561" y="28"/>
                    <a:pt x="9565" y="28"/>
                  </a:cubicBezTo>
                  <a:cubicBezTo>
                    <a:pt x="9577" y="28"/>
                    <a:pt x="9608" y="21"/>
                    <a:pt x="9623" y="21"/>
                  </a:cubicBezTo>
                  <a:cubicBezTo>
                    <a:pt x="9629" y="21"/>
                    <a:pt x="9633" y="22"/>
                    <a:pt x="9633" y="24"/>
                  </a:cubicBezTo>
                  <a:lnTo>
                    <a:pt x="9621" y="24"/>
                  </a:lnTo>
                  <a:cubicBezTo>
                    <a:pt x="9645" y="36"/>
                    <a:pt x="9645" y="36"/>
                    <a:pt x="9692" y="36"/>
                  </a:cubicBezTo>
                  <a:cubicBezTo>
                    <a:pt x="9700" y="32"/>
                    <a:pt x="9708" y="31"/>
                    <a:pt x="9716" y="31"/>
                  </a:cubicBezTo>
                  <a:cubicBezTo>
                    <a:pt x="9732" y="31"/>
                    <a:pt x="9748" y="36"/>
                    <a:pt x="9764" y="36"/>
                  </a:cubicBezTo>
                  <a:cubicBezTo>
                    <a:pt x="9776" y="30"/>
                    <a:pt x="9761" y="30"/>
                    <a:pt x="9750" y="30"/>
                  </a:cubicBezTo>
                  <a:cubicBezTo>
                    <a:pt x="9740" y="30"/>
                    <a:pt x="9734" y="30"/>
                    <a:pt x="9764" y="24"/>
                  </a:cubicBezTo>
                  <a:lnTo>
                    <a:pt x="9788" y="13"/>
                  </a:lnTo>
                  <a:lnTo>
                    <a:pt x="9788" y="13"/>
                  </a:lnTo>
                  <a:cubicBezTo>
                    <a:pt x="9773" y="15"/>
                    <a:pt x="9761" y="16"/>
                    <a:pt x="9752" y="16"/>
                  </a:cubicBezTo>
                  <a:cubicBezTo>
                    <a:pt x="9727" y="16"/>
                    <a:pt x="9718" y="9"/>
                    <a:pt x="9692" y="9"/>
                  </a:cubicBezTo>
                  <a:close/>
                  <a:moveTo>
                    <a:pt x="9692" y="36"/>
                  </a:moveTo>
                  <a:cubicBezTo>
                    <a:pt x="9645" y="36"/>
                    <a:pt x="9704" y="36"/>
                    <a:pt x="9680" y="48"/>
                  </a:cubicBezTo>
                  <a:lnTo>
                    <a:pt x="9728" y="36"/>
                  </a:lnTo>
                  <a:close/>
                  <a:moveTo>
                    <a:pt x="9823" y="84"/>
                  </a:moveTo>
                  <a:cubicBezTo>
                    <a:pt x="9817" y="84"/>
                    <a:pt x="9812" y="84"/>
                    <a:pt x="9807" y="85"/>
                  </a:cubicBezTo>
                  <a:lnTo>
                    <a:pt x="9807" y="85"/>
                  </a:lnTo>
                  <a:cubicBezTo>
                    <a:pt x="9795" y="88"/>
                    <a:pt x="9793" y="89"/>
                    <a:pt x="9796" y="89"/>
                  </a:cubicBezTo>
                  <a:cubicBezTo>
                    <a:pt x="9802" y="89"/>
                    <a:pt x="9831" y="84"/>
                    <a:pt x="9823" y="84"/>
                  </a:cubicBezTo>
                  <a:close/>
                  <a:moveTo>
                    <a:pt x="9728" y="84"/>
                  </a:moveTo>
                  <a:cubicBezTo>
                    <a:pt x="9716" y="90"/>
                    <a:pt x="9695" y="90"/>
                    <a:pt x="9672" y="90"/>
                  </a:cubicBezTo>
                  <a:cubicBezTo>
                    <a:pt x="9648" y="90"/>
                    <a:pt x="9621" y="90"/>
                    <a:pt x="9597" y="96"/>
                  </a:cubicBezTo>
                  <a:lnTo>
                    <a:pt x="9597" y="85"/>
                  </a:lnTo>
                  <a:lnTo>
                    <a:pt x="9597" y="85"/>
                  </a:lnTo>
                  <a:cubicBezTo>
                    <a:pt x="9617" y="87"/>
                    <a:pt x="9634" y="89"/>
                    <a:pt x="9650" y="89"/>
                  </a:cubicBezTo>
                  <a:cubicBezTo>
                    <a:pt x="9663" y="89"/>
                    <a:pt x="9676" y="88"/>
                    <a:pt x="9692" y="84"/>
                  </a:cubicBezTo>
                  <a:close/>
                  <a:moveTo>
                    <a:pt x="9990" y="132"/>
                  </a:moveTo>
                  <a:cubicBezTo>
                    <a:pt x="9988" y="134"/>
                    <a:pt x="9986" y="137"/>
                    <a:pt x="9984" y="140"/>
                  </a:cubicBezTo>
                  <a:lnTo>
                    <a:pt x="9984" y="140"/>
                  </a:lnTo>
                  <a:cubicBezTo>
                    <a:pt x="9986" y="137"/>
                    <a:pt x="9988" y="135"/>
                    <a:pt x="9990" y="132"/>
                  </a:cubicBezTo>
                  <a:close/>
                  <a:moveTo>
                    <a:pt x="9657" y="137"/>
                  </a:moveTo>
                  <a:cubicBezTo>
                    <a:pt x="9657" y="139"/>
                    <a:pt x="9657" y="141"/>
                    <a:pt x="9657" y="143"/>
                  </a:cubicBezTo>
                  <a:lnTo>
                    <a:pt x="9645" y="143"/>
                  </a:lnTo>
                  <a:cubicBezTo>
                    <a:pt x="9647" y="141"/>
                    <a:pt x="9651" y="139"/>
                    <a:pt x="9657" y="137"/>
                  </a:cubicBezTo>
                  <a:close/>
                  <a:moveTo>
                    <a:pt x="9752" y="155"/>
                  </a:moveTo>
                  <a:cubicBezTo>
                    <a:pt x="9752" y="155"/>
                    <a:pt x="9752" y="155"/>
                    <a:pt x="9752" y="167"/>
                  </a:cubicBezTo>
                  <a:cubicBezTo>
                    <a:pt x="9740" y="167"/>
                    <a:pt x="9740" y="167"/>
                    <a:pt x="9740" y="155"/>
                  </a:cubicBezTo>
                  <a:close/>
                  <a:moveTo>
                    <a:pt x="9800" y="143"/>
                  </a:moveTo>
                  <a:cubicBezTo>
                    <a:pt x="9800" y="143"/>
                    <a:pt x="9788" y="143"/>
                    <a:pt x="9788" y="155"/>
                  </a:cubicBezTo>
                  <a:cubicBezTo>
                    <a:pt x="9788" y="155"/>
                    <a:pt x="9788" y="155"/>
                    <a:pt x="9788" y="167"/>
                  </a:cubicBezTo>
                  <a:lnTo>
                    <a:pt x="9776" y="167"/>
                  </a:lnTo>
                  <a:cubicBezTo>
                    <a:pt x="9776" y="155"/>
                    <a:pt x="9776" y="155"/>
                    <a:pt x="9776" y="155"/>
                  </a:cubicBezTo>
                  <a:cubicBezTo>
                    <a:pt x="9776" y="143"/>
                    <a:pt x="9788" y="143"/>
                    <a:pt x="9800" y="143"/>
                  </a:cubicBezTo>
                  <a:close/>
                  <a:moveTo>
                    <a:pt x="9859" y="179"/>
                  </a:moveTo>
                  <a:cubicBezTo>
                    <a:pt x="9847" y="191"/>
                    <a:pt x="9847" y="191"/>
                    <a:pt x="9835" y="203"/>
                  </a:cubicBezTo>
                  <a:cubicBezTo>
                    <a:pt x="9835" y="203"/>
                    <a:pt x="9835" y="191"/>
                    <a:pt x="9835" y="191"/>
                  </a:cubicBezTo>
                  <a:lnTo>
                    <a:pt x="9847" y="191"/>
                  </a:lnTo>
                  <a:cubicBezTo>
                    <a:pt x="9847" y="179"/>
                    <a:pt x="9847" y="179"/>
                    <a:pt x="9859" y="179"/>
                  </a:cubicBezTo>
                  <a:close/>
                  <a:moveTo>
                    <a:pt x="9514" y="288"/>
                  </a:moveTo>
                  <a:cubicBezTo>
                    <a:pt x="9507" y="290"/>
                    <a:pt x="9501" y="293"/>
                    <a:pt x="9490" y="298"/>
                  </a:cubicBezTo>
                  <a:cubicBezTo>
                    <a:pt x="9500" y="295"/>
                    <a:pt x="9508" y="291"/>
                    <a:pt x="9514" y="288"/>
                  </a:cubicBezTo>
                  <a:close/>
                  <a:moveTo>
                    <a:pt x="9573" y="286"/>
                  </a:moveTo>
                  <a:cubicBezTo>
                    <a:pt x="9573" y="286"/>
                    <a:pt x="9549" y="286"/>
                    <a:pt x="9538" y="298"/>
                  </a:cubicBezTo>
                  <a:cubicBezTo>
                    <a:pt x="9557" y="289"/>
                    <a:pt x="9560" y="287"/>
                    <a:pt x="9573" y="286"/>
                  </a:cubicBezTo>
                  <a:lnTo>
                    <a:pt x="9573" y="286"/>
                  </a:lnTo>
                  <a:cubicBezTo>
                    <a:pt x="9573" y="286"/>
                    <a:pt x="9573" y="286"/>
                    <a:pt x="9573" y="286"/>
                  </a:cubicBezTo>
                  <a:close/>
                  <a:moveTo>
                    <a:pt x="11193" y="608"/>
                  </a:moveTo>
                  <a:cubicBezTo>
                    <a:pt x="11193" y="627"/>
                    <a:pt x="11185" y="661"/>
                    <a:pt x="11170" y="680"/>
                  </a:cubicBezTo>
                  <a:lnTo>
                    <a:pt x="11170" y="680"/>
                  </a:lnTo>
                  <a:cubicBezTo>
                    <a:pt x="11170" y="680"/>
                    <a:pt x="11169" y="679"/>
                    <a:pt x="11169" y="679"/>
                  </a:cubicBezTo>
                  <a:lnTo>
                    <a:pt x="11169" y="679"/>
                  </a:lnTo>
                  <a:lnTo>
                    <a:pt x="11169" y="681"/>
                  </a:lnTo>
                  <a:lnTo>
                    <a:pt x="11169" y="681"/>
                  </a:lnTo>
                  <a:cubicBezTo>
                    <a:pt x="11170" y="680"/>
                    <a:pt x="11170" y="680"/>
                    <a:pt x="11170" y="680"/>
                  </a:cubicBezTo>
                  <a:lnTo>
                    <a:pt x="11170" y="680"/>
                  </a:lnTo>
                  <a:cubicBezTo>
                    <a:pt x="11172" y="680"/>
                    <a:pt x="11174" y="681"/>
                    <a:pt x="11176" y="681"/>
                  </a:cubicBezTo>
                  <a:cubicBezTo>
                    <a:pt x="11205" y="681"/>
                    <a:pt x="11206" y="620"/>
                    <a:pt x="11228" y="620"/>
                  </a:cubicBezTo>
                  <a:cubicBezTo>
                    <a:pt x="11228" y="615"/>
                    <a:pt x="11227" y="614"/>
                    <a:pt x="11225" y="614"/>
                  </a:cubicBezTo>
                  <a:cubicBezTo>
                    <a:pt x="11220" y="614"/>
                    <a:pt x="11208" y="627"/>
                    <a:pt x="11200" y="627"/>
                  </a:cubicBezTo>
                  <a:cubicBezTo>
                    <a:pt x="11196" y="627"/>
                    <a:pt x="11193" y="622"/>
                    <a:pt x="11193" y="608"/>
                  </a:cubicBezTo>
                  <a:close/>
                  <a:moveTo>
                    <a:pt x="9526" y="727"/>
                  </a:moveTo>
                  <a:cubicBezTo>
                    <a:pt x="9526" y="727"/>
                    <a:pt x="9371" y="751"/>
                    <a:pt x="9407" y="751"/>
                  </a:cubicBezTo>
                  <a:lnTo>
                    <a:pt x="9549" y="727"/>
                  </a:lnTo>
                  <a:close/>
                  <a:moveTo>
                    <a:pt x="10335" y="751"/>
                  </a:moveTo>
                  <a:lnTo>
                    <a:pt x="10311" y="763"/>
                  </a:lnTo>
                  <a:lnTo>
                    <a:pt x="10335" y="763"/>
                  </a:lnTo>
                  <a:cubicBezTo>
                    <a:pt x="10335" y="759"/>
                    <a:pt x="10335" y="756"/>
                    <a:pt x="10335" y="754"/>
                  </a:cubicBezTo>
                  <a:cubicBezTo>
                    <a:pt x="10335" y="754"/>
                    <a:pt x="10335" y="753"/>
                    <a:pt x="10335" y="751"/>
                  </a:cubicBezTo>
                  <a:close/>
                  <a:moveTo>
                    <a:pt x="11443" y="751"/>
                  </a:moveTo>
                  <a:cubicBezTo>
                    <a:pt x="11437" y="751"/>
                    <a:pt x="11426" y="767"/>
                    <a:pt x="11416" y="779"/>
                  </a:cubicBezTo>
                  <a:lnTo>
                    <a:pt x="11416" y="779"/>
                  </a:lnTo>
                  <a:cubicBezTo>
                    <a:pt x="11424" y="773"/>
                    <a:pt x="11433" y="764"/>
                    <a:pt x="11443" y="751"/>
                  </a:cubicBezTo>
                  <a:close/>
                  <a:moveTo>
                    <a:pt x="11443" y="834"/>
                  </a:moveTo>
                  <a:cubicBezTo>
                    <a:pt x="11433" y="839"/>
                    <a:pt x="11427" y="846"/>
                    <a:pt x="11425" y="851"/>
                  </a:cubicBezTo>
                  <a:lnTo>
                    <a:pt x="11425" y="851"/>
                  </a:lnTo>
                  <a:cubicBezTo>
                    <a:pt x="11431" y="848"/>
                    <a:pt x="11437" y="843"/>
                    <a:pt x="11443" y="834"/>
                  </a:cubicBezTo>
                  <a:close/>
                  <a:moveTo>
                    <a:pt x="9728" y="894"/>
                  </a:moveTo>
                  <a:cubicBezTo>
                    <a:pt x="9726" y="894"/>
                    <a:pt x="9724" y="894"/>
                    <a:pt x="9722" y="894"/>
                  </a:cubicBezTo>
                  <a:lnTo>
                    <a:pt x="9722" y="894"/>
                  </a:lnTo>
                  <a:cubicBezTo>
                    <a:pt x="9717" y="895"/>
                    <a:pt x="9712" y="897"/>
                    <a:pt x="9715" y="897"/>
                  </a:cubicBezTo>
                  <a:cubicBezTo>
                    <a:pt x="9718" y="897"/>
                    <a:pt x="9725" y="896"/>
                    <a:pt x="9740" y="894"/>
                  </a:cubicBezTo>
                  <a:close/>
                  <a:moveTo>
                    <a:pt x="9538" y="870"/>
                  </a:moveTo>
                  <a:cubicBezTo>
                    <a:pt x="9454" y="882"/>
                    <a:pt x="9549" y="882"/>
                    <a:pt x="9514" y="882"/>
                  </a:cubicBezTo>
                  <a:cubicBezTo>
                    <a:pt x="9514" y="894"/>
                    <a:pt x="9514" y="894"/>
                    <a:pt x="9514" y="894"/>
                  </a:cubicBezTo>
                  <a:cubicBezTo>
                    <a:pt x="9502" y="882"/>
                    <a:pt x="9478" y="882"/>
                    <a:pt x="9442" y="882"/>
                  </a:cubicBezTo>
                  <a:cubicBezTo>
                    <a:pt x="9442" y="888"/>
                    <a:pt x="9463" y="888"/>
                    <a:pt x="9480" y="888"/>
                  </a:cubicBezTo>
                  <a:cubicBezTo>
                    <a:pt x="9496" y="888"/>
                    <a:pt x="9508" y="888"/>
                    <a:pt x="9490" y="894"/>
                  </a:cubicBezTo>
                  <a:cubicBezTo>
                    <a:pt x="9514" y="894"/>
                    <a:pt x="9442" y="905"/>
                    <a:pt x="9442" y="917"/>
                  </a:cubicBezTo>
                  <a:cubicBezTo>
                    <a:pt x="9466" y="917"/>
                    <a:pt x="9506" y="912"/>
                    <a:pt x="9526" y="912"/>
                  </a:cubicBezTo>
                  <a:cubicBezTo>
                    <a:pt x="9536" y="912"/>
                    <a:pt x="9542" y="913"/>
                    <a:pt x="9538" y="917"/>
                  </a:cubicBezTo>
                  <a:lnTo>
                    <a:pt x="9478" y="917"/>
                  </a:lnTo>
                  <a:cubicBezTo>
                    <a:pt x="9478" y="923"/>
                    <a:pt x="9496" y="923"/>
                    <a:pt x="9514" y="923"/>
                  </a:cubicBezTo>
                  <a:cubicBezTo>
                    <a:pt x="9532" y="923"/>
                    <a:pt x="9549" y="923"/>
                    <a:pt x="9549" y="929"/>
                  </a:cubicBezTo>
                  <a:cubicBezTo>
                    <a:pt x="9561" y="917"/>
                    <a:pt x="9597" y="917"/>
                    <a:pt x="9609" y="917"/>
                  </a:cubicBezTo>
                  <a:cubicBezTo>
                    <a:pt x="9633" y="917"/>
                    <a:pt x="9633" y="917"/>
                    <a:pt x="9621" y="929"/>
                  </a:cubicBezTo>
                  <a:lnTo>
                    <a:pt x="9657" y="929"/>
                  </a:lnTo>
                  <a:cubicBezTo>
                    <a:pt x="9692" y="917"/>
                    <a:pt x="9621" y="917"/>
                    <a:pt x="9668" y="905"/>
                  </a:cubicBezTo>
                  <a:lnTo>
                    <a:pt x="9668" y="905"/>
                  </a:lnTo>
                  <a:lnTo>
                    <a:pt x="9621" y="917"/>
                  </a:lnTo>
                  <a:cubicBezTo>
                    <a:pt x="9626" y="912"/>
                    <a:pt x="9639" y="907"/>
                    <a:pt x="9653" y="902"/>
                  </a:cubicBezTo>
                  <a:lnTo>
                    <a:pt x="9653" y="902"/>
                  </a:lnTo>
                  <a:cubicBezTo>
                    <a:pt x="9640" y="904"/>
                    <a:pt x="9625" y="905"/>
                    <a:pt x="9609" y="905"/>
                  </a:cubicBezTo>
                  <a:cubicBezTo>
                    <a:pt x="9633" y="894"/>
                    <a:pt x="9621" y="894"/>
                    <a:pt x="9633" y="894"/>
                  </a:cubicBezTo>
                  <a:cubicBezTo>
                    <a:pt x="9597" y="882"/>
                    <a:pt x="9526" y="882"/>
                    <a:pt x="9538" y="870"/>
                  </a:cubicBezTo>
                  <a:close/>
                  <a:moveTo>
                    <a:pt x="9692" y="917"/>
                  </a:moveTo>
                  <a:lnTo>
                    <a:pt x="9692" y="917"/>
                  </a:lnTo>
                  <a:cubicBezTo>
                    <a:pt x="9657" y="929"/>
                    <a:pt x="9704" y="929"/>
                    <a:pt x="9704" y="929"/>
                  </a:cubicBezTo>
                  <a:lnTo>
                    <a:pt x="9692" y="917"/>
                  </a:lnTo>
                  <a:close/>
                  <a:moveTo>
                    <a:pt x="9764" y="929"/>
                  </a:moveTo>
                  <a:lnTo>
                    <a:pt x="9764" y="929"/>
                  </a:lnTo>
                  <a:cubicBezTo>
                    <a:pt x="9785" y="940"/>
                    <a:pt x="9741" y="950"/>
                    <a:pt x="9706" y="953"/>
                  </a:cubicBezTo>
                  <a:lnTo>
                    <a:pt x="9706" y="953"/>
                  </a:lnTo>
                  <a:lnTo>
                    <a:pt x="9740" y="941"/>
                  </a:lnTo>
                  <a:lnTo>
                    <a:pt x="9716" y="941"/>
                  </a:lnTo>
                  <a:cubicBezTo>
                    <a:pt x="9716" y="941"/>
                    <a:pt x="9740" y="941"/>
                    <a:pt x="9764" y="929"/>
                  </a:cubicBezTo>
                  <a:close/>
                  <a:moveTo>
                    <a:pt x="10663" y="985"/>
                  </a:moveTo>
                  <a:cubicBezTo>
                    <a:pt x="10661" y="986"/>
                    <a:pt x="10659" y="987"/>
                    <a:pt x="10657" y="989"/>
                  </a:cubicBezTo>
                  <a:cubicBezTo>
                    <a:pt x="10659" y="988"/>
                    <a:pt x="10661" y="986"/>
                    <a:pt x="10663" y="985"/>
                  </a:cubicBezTo>
                  <a:close/>
                  <a:moveTo>
                    <a:pt x="9524" y="984"/>
                  </a:moveTo>
                  <a:cubicBezTo>
                    <a:pt x="9533" y="984"/>
                    <a:pt x="9543" y="985"/>
                    <a:pt x="9549" y="989"/>
                  </a:cubicBezTo>
                  <a:lnTo>
                    <a:pt x="9526" y="989"/>
                  </a:lnTo>
                  <a:cubicBezTo>
                    <a:pt x="9514" y="995"/>
                    <a:pt x="9499" y="995"/>
                    <a:pt x="9484" y="995"/>
                  </a:cubicBezTo>
                  <a:cubicBezTo>
                    <a:pt x="9478" y="995"/>
                    <a:pt x="9473" y="995"/>
                    <a:pt x="9467" y="995"/>
                  </a:cubicBezTo>
                  <a:lnTo>
                    <a:pt x="9467" y="995"/>
                  </a:lnTo>
                  <a:cubicBezTo>
                    <a:pt x="9484" y="989"/>
                    <a:pt x="9505" y="984"/>
                    <a:pt x="9524" y="984"/>
                  </a:cubicBezTo>
                  <a:close/>
                  <a:moveTo>
                    <a:pt x="9585" y="1036"/>
                  </a:moveTo>
                  <a:lnTo>
                    <a:pt x="9585" y="1036"/>
                  </a:lnTo>
                  <a:cubicBezTo>
                    <a:pt x="9585" y="1036"/>
                    <a:pt x="9585" y="1037"/>
                    <a:pt x="9585" y="1037"/>
                  </a:cubicBezTo>
                  <a:lnTo>
                    <a:pt x="9585" y="1037"/>
                  </a:lnTo>
                  <a:cubicBezTo>
                    <a:pt x="9585" y="1037"/>
                    <a:pt x="9585" y="1037"/>
                    <a:pt x="9585" y="1037"/>
                  </a:cubicBezTo>
                  <a:lnTo>
                    <a:pt x="9585" y="1037"/>
                  </a:lnTo>
                  <a:cubicBezTo>
                    <a:pt x="9585" y="1037"/>
                    <a:pt x="9585" y="1036"/>
                    <a:pt x="9585" y="1036"/>
                  </a:cubicBezTo>
                  <a:close/>
                  <a:moveTo>
                    <a:pt x="9585" y="1037"/>
                  </a:moveTo>
                  <a:cubicBezTo>
                    <a:pt x="9565" y="1037"/>
                    <a:pt x="9530" y="1039"/>
                    <a:pt x="9502" y="1048"/>
                  </a:cubicBezTo>
                  <a:cubicBezTo>
                    <a:pt x="9514" y="1048"/>
                    <a:pt x="9561" y="1048"/>
                    <a:pt x="9585" y="1037"/>
                  </a:cubicBezTo>
                  <a:close/>
                  <a:moveTo>
                    <a:pt x="10133" y="1057"/>
                  </a:moveTo>
                  <a:cubicBezTo>
                    <a:pt x="10127" y="1057"/>
                    <a:pt x="10115" y="1059"/>
                    <a:pt x="10103" y="1060"/>
                  </a:cubicBezTo>
                  <a:lnTo>
                    <a:pt x="10133" y="1060"/>
                  </a:lnTo>
                  <a:cubicBezTo>
                    <a:pt x="10138" y="1058"/>
                    <a:pt x="10137" y="1057"/>
                    <a:pt x="10133" y="1057"/>
                  </a:cubicBezTo>
                  <a:close/>
                  <a:moveTo>
                    <a:pt x="10097" y="1060"/>
                  </a:moveTo>
                  <a:cubicBezTo>
                    <a:pt x="10097" y="1061"/>
                    <a:pt x="10097" y="1061"/>
                    <a:pt x="10096" y="1061"/>
                  </a:cubicBezTo>
                  <a:lnTo>
                    <a:pt x="10096" y="1061"/>
                  </a:lnTo>
                  <a:cubicBezTo>
                    <a:pt x="10099" y="1061"/>
                    <a:pt x="10101" y="1061"/>
                    <a:pt x="10103" y="1060"/>
                  </a:cubicBezTo>
                  <a:close/>
                  <a:moveTo>
                    <a:pt x="10736" y="1058"/>
                  </a:moveTo>
                  <a:cubicBezTo>
                    <a:pt x="10733" y="1059"/>
                    <a:pt x="10731" y="1059"/>
                    <a:pt x="10728" y="1060"/>
                  </a:cubicBezTo>
                  <a:cubicBezTo>
                    <a:pt x="10728" y="1064"/>
                    <a:pt x="10726" y="1069"/>
                    <a:pt x="10724" y="1074"/>
                  </a:cubicBezTo>
                  <a:lnTo>
                    <a:pt x="10724" y="1074"/>
                  </a:lnTo>
                  <a:lnTo>
                    <a:pt x="10736" y="1058"/>
                  </a:lnTo>
                  <a:close/>
                  <a:moveTo>
                    <a:pt x="10724" y="1074"/>
                  </a:moveTo>
                  <a:lnTo>
                    <a:pt x="10716" y="1084"/>
                  </a:lnTo>
                  <a:cubicBezTo>
                    <a:pt x="10713" y="1090"/>
                    <a:pt x="10713" y="1092"/>
                    <a:pt x="10713" y="1092"/>
                  </a:cubicBezTo>
                  <a:cubicBezTo>
                    <a:pt x="10714" y="1092"/>
                    <a:pt x="10720" y="1083"/>
                    <a:pt x="10724" y="1074"/>
                  </a:cubicBezTo>
                  <a:close/>
                  <a:moveTo>
                    <a:pt x="9585" y="1084"/>
                  </a:moveTo>
                  <a:cubicBezTo>
                    <a:pt x="9621" y="1084"/>
                    <a:pt x="9597" y="1096"/>
                    <a:pt x="9585" y="1096"/>
                  </a:cubicBezTo>
                  <a:cubicBezTo>
                    <a:pt x="9585" y="1096"/>
                    <a:pt x="9563" y="1096"/>
                    <a:pt x="9572" y="1085"/>
                  </a:cubicBezTo>
                  <a:lnTo>
                    <a:pt x="9572" y="1085"/>
                  </a:lnTo>
                  <a:cubicBezTo>
                    <a:pt x="9576" y="1085"/>
                    <a:pt x="9580" y="1084"/>
                    <a:pt x="9585" y="1084"/>
                  </a:cubicBezTo>
                  <a:close/>
                  <a:moveTo>
                    <a:pt x="10097" y="1167"/>
                  </a:moveTo>
                  <a:lnTo>
                    <a:pt x="10062" y="1179"/>
                  </a:lnTo>
                  <a:lnTo>
                    <a:pt x="10062" y="1179"/>
                  </a:lnTo>
                  <a:cubicBezTo>
                    <a:pt x="10062" y="1179"/>
                    <a:pt x="10062" y="1179"/>
                    <a:pt x="10062" y="1179"/>
                  </a:cubicBezTo>
                  <a:lnTo>
                    <a:pt x="10062" y="1179"/>
                  </a:lnTo>
                  <a:lnTo>
                    <a:pt x="10061" y="1179"/>
                  </a:lnTo>
                  <a:lnTo>
                    <a:pt x="10061" y="1179"/>
                  </a:lnTo>
                  <a:lnTo>
                    <a:pt x="10062" y="1179"/>
                  </a:lnTo>
                  <a:lnTo>
                    <a:pt x="10062" y="1179"/>
                  </a:lnTo>
                  <a:cubicBezTo>
                    <a:pt x="10065" y="1179"/>
                    <a:pt x="10069" y="1179"/>
                    <a:pt x="10073" y="1179"/>
                  </a:cubicBezTo>
                  <a:lnTo>
                    <a:pt x="10097" y="1167"/>
                  </a:lnTo>
                  <a:close/>
                  <a:moveTo>
                    <a:pt x="10966" y="1191"/>
                  </a:moveTo>
                  <a:lnTo>
                    <a:pt x="10966" y="1203"/>
                  </a:lnTo>
                  <a:cubicBezTo>
                    <a:pt x="10967" y="1199"/>
                    <a:pt x="10967" y="1195"/>
                    <a:pt x="10967" y="1192"/>
                  </a:cubicBezTo>
                  <a:lnTo>
                    <a:pt x="10967" y="1192"/>
                  </a:lnTo>
                  <a:cubicBezTo>
                    <a:pt x="10967" y="1192"/>
                    <a:pt x="10967" y="1191"/>
                    <a:pt x="10966" y="1191"/>
                  </a:cubicBezTo>
                  <a:close/>
                  <a:moveTo>
                    <a:pt x="9371" y="1441"/>
                  </a:moveTo>
                  <a:cubicBezTo>
                    <a:pt x="9359" y="1441"/>
                    <a:pt x="9359" y="1453"/>
                    <a:pt x="9359" y="1465"/>
                  </a:cubicBezTo>
                  <a:lnTo>
                    <a:pt x="9371" y="1441"/>
                  </a:lnTo>
                  <a:close/>
                  <a:moveTo>
                    <a:pt x="9657" y="1477"/>
                  </a:moveTo>
                  <a:cubicBezTo>
                    <a:pt x="9657" y="1477"/>
                    <a:pt x="9645" y="1489"/>
                    <a:pt x="9645" y="1489"/>
                  </a:cubicBezTo>
                  <a:cubicBezTo>
                    <a:pt x="9645" y="1489"/>
                    <a:pt x="9645" y="1477"/>
                    <a:pt x="9645" y="1477"/>
                  </a:cubicBezTo>
                  <a:close/>
                  <a:moveTo>
                    <a:pt x="9502" y="1417"/>
                  </a:moveTo>
                  <a:cubicBezTo>
                    <a:pt x="9502" y="1417"/>
                    <a:pt x="9490" y="1429"/>
                    <a:pt x="9490" y="1441"/>
                  </a:cubicBezTo>
                  <a:lnTo>
                    <a:pt x="9494" y="1445"/>
                  </a:lnTo>
                  <a:lnTo>
                    <a:pt x="9494" y="1445"/>
                  </a:lnTo>
                  <a:cubicBezTo>
                    <a:pt x="9494" y="1445"/>
                    <a:pt x="9493" y="1445"/>
                    <a:pt x="9493" y="1445"/>
                  </a:cubicBezTo>
                  <a:cubicBezTo>
                    <a:pt x="9485" y="1445"/>
                    <a:pt x="9478" y="1465"/>
                    <a:pt x="9478" y="1465"/>
                  </a:cubicBezTo>
                  <a:cubicBezTo>
                    <a:pt x="9478" y="1477"/>
                    <a:pt x="9478" y="1477"/>
                    <a:pt x="9478" y="1489"/>
                  </a:cubicBezTo>
                  <a:lnTo>
                    <a:pt x="9502" y="1489"/>
                  </a:lnTo>
                  <a:cubicBezTo>
                    <a:pt x="9504" y="1491"/>
                    <a:pt x="9505" y="1491"/>
                    <a:pt x="9506" y="1491"/>
                  </a:cubicBezTo>
                  <a:cubicBezTo>
                    <a:pt x="9514" y="1491"/>
                    <a:pt x="9515" y="1463"/>
                    <a:pt x="9526" y="1453"/>
                  </a:cubicBezTo>
                  <a:cubicBezTo>
                    <a:pt x="9514" y="1441"/>
                    <a:pt x="9514" y="1429"/>
                    <a:pt x="9502" y="1417"/>
                  </a:cubicBezTo>
                  <a:close/>
                  <a:moveTo>
                    <a:pt x="9633" y="1477"/>
                  </a:moveTo>
                  <a:cubicBezTo>
                    <a:pt x="9633" y="1489"/>
                    <a:pt x="9633" y="1489"/>
                    <a:pt x="9633" y="1489"/>
                  </a:cubicBezTo>
                  <a:lnTo>
                    <a:pt x="9621" y="1489"/>
                  </a:lnTo>
                  <a:cubicBezTo>
                    <a:pt x="9621" y="1489"/>
                    <a:pt x="9633" y="1489"/>
                    <a:pt x="9633" y="1501"/>
                  </a:cubicBezTo>
                  <a:cubicBezTo>
                    <a:pt x="9633" y="1513"/>
                    <a:pt x="9633" y="1513"/>
                    <a:pt x="9621" y="1513"/>
                  </a:cubicBezTo>
                  <a:cubicBezTo>
                    <a:pt x="9621" y="1501"/>
                    <a:pt x="9621" y="1501"/>
                    <a:pt x="9621" y="1489"/>
                  </a:cubicBezTo>
                  <a:cubicBezTo>
                    <a:pt x="9621" y="1489"/>
                    <a:pt x="9621" y="1477"/>
                    <a:pt x="9621" y="1477"/>
                  </a:cubicBezTo>
                  <a:close/>
                  <a:moveTo>
                    <a:pt x="9657" y="1501"/>
                  </a:moveTo>
                  <a:cubicBezTo>
                    <a:pt x="9657" y="1513"/>
                    <a:pt x="9657" y="1513"/>
                    <a:pt x="9645" y="1513"/>
                  </a:cubicBezTo>
                  <a:cubicBezTo>
                    <a:pt x="9657" y="1513"/>
                    <a:pt x="9657" y="1501"/>
                    <a:pt x="9645" y="1501"/>
                  </a:cubicBezTo>
                  <a:close/>
                  <a:moveTo>
                    <a:pt x="8907" y="1549"/>
                  </a:moveTo>
                  <a:cubicBezTo>
                    <a:pt x="8915" y="1557"/>
                    <a:pt x="8911" y="1560"/>
                    <a:pt x="8913" y="1575"/>
                  </a:cubicBezTo>
                  <a:lnTo>
                    <a:pt x="8913" y="1575"/>
                  </a:lnTo>
                  <a:cubicBezTo>
                    <a:pt x="8918" y="1566"/>
                    <a:pt x="8916" y="1558"/>
                    <a:pt x="8907" y="1549"/>
                  </a:cubicBezTo>
                  <a:close/>
                  <a:moveTo>
                    <a:pt x="12477" y="1608"/>
                  </a:moveTo>
                  <a:lnTo>
                    <a:pt x="12477" y="1608"/>
                  </a:lnTo>
                  <a:cubicBezTo>
                    <a:pt x="12467" y="1615"/>
                    <a:pt x="12458" y="1620"/>
                    <a:pt x="12455" y="1620"/>
                  </a:cubicBezTo>
                  <a:cubicBezTo>
                    <a:pt x="12466" y="1608"/>
                    <a:pt x="12466" y="1608"/>
                    <a:pt x="12477" y="1608"/>
                  </a:cubicBezTo>
                  <a:close/>
                  <a:moveTo>
                    <a:pt x="9586" y="1660"/>
                  </a:moveTo>
                  <a:cubicBezTo>
                    <a:pt x="9589" y="1665"/>
                    <a:pt x="9593" y="1667"/>
                    <a:pt x="9597" y="1667"/>
                  </a:cubicBezTo>
                  <a:cubicBezTo>
                    <a:pt x="9597" y="1667"/>
                    <a:pt x="9592" y="1662"/>
                    <a:pt x="9586" y="1660"/>
                  </a:cubicBezTo>
                  <a:close/>
                  <a:moveTo>
                    <a:pt x="12571" y="1661"/>
                  </a:moveTo>
                  <a:lnTo>
                    <a:pt x="12571" y="1661"/>
                  </a:lnTo>
                  <a:cubicBezTo>
                    <a:pt x="12568" y="1665"/>
                    <a:pt x="12566" y="1667"/>
                    <a:pt x="12562" y="1667"/>
                  </a:cubicBezTo>
                  <a:cubicBezTo>
                    <a:pt x="12568" y="1667"/>
                    <a:pt x="12571" y="1664"/>
                    <a:pt x="12571" y="1661"/>
                  </a:cubicBezTo>
                  <a:close/>
                  <a:moveTo>
                    <a:pt x="12086" y="1787"/>
                  </a:moveTo>
                  <a:cubicBezTo>
                    <a:pt x="12088" y="1794"/>
                    <a:pt x="12089" y="1798"/>
                    <a:pt x="12089" y="1801"/>
                  </a:cubicBezTo>
                  <a:lnTo>
                    <a:pt x="12089" y="1801"/>
                  </a:lnTo>
                  <a:cubicBezTo>
                    <a:pt x="12095" y="1798"/>
                    <a:pt x="12102" y="1794"/>
                    <a:pt x="12109" y="1787"/>
                  </a:cubicBezTo>
                  <a:close/>
                  <a:moveTo>
                    <a:pt x="12089" y="1801"/>
                  </a:moveTo>
                  <a:cubicBezTo>
                    <a:pt x="12085" y="1802"/>
                    <a:pt x="12082" y="1803"/>
                    <a:pt x="12080" y="1804"/>
                  </a:cubicBezTo>
                  <a:lnTo>
                    <a:pt x="12080" y="1804"/>
                  </a:lnTo>
                  <a:cubicBezTo>
                    <a:pt x="12085" y="1804"/>
                    <a:pt x="12088" y="1804"/>
                    <a:pt x="12089" y="1801"/>
                  </a:cubicBezTo>
                  <a:close/>
                  <a:moveTo>
                    <a:pt x="12871" y="1894"/>
                  </a:moveTo>
                  <a:cubicBezTo>
                    <a:pt x="12865" y="1894"/>
                    <a:pt x="12862" y="1897"/>
                    <a:pt x="12859" y="1900"/>
                  </a:cubicBezTo>
                  <a:lnTo>
                    <a:pt x="12871" y="1894"/>
                  </a:lnTo>
                  <a:close/>
                  <a:moveTo>
                    <a:pt x="12859" y="1900"/>
                  </a:moveTo>
                  <a:lnTo>
                    <a:pt x="12848" y="1906"/>
                  </a:lnTo>
                  <a:cubicBezTo>
                    <a:pt x="12853" y="1906"/>
                    <a:pt x="12856" y="1903"/>
                    <a:pt x="12859" y="1900"/>
                  </a:cubicBezTo>
                  <a:close/>
                  <a:moveTo>
                    <a:pt x="8692" y="1882"/>
                  </a:moveTo>
                  <a:cubicBezTo>
                    <a:pt x="8723" y="1892"/>
                    <a:pt x="8710" y="1928"/>
                    <a:pt x="8728" y="1953"/>
                  </a:cubicBezTo>
                  <a:lnTo>
                    <a:pt x="8728" y="1953"/>
                  </a:lnTo>
                  <a:cubicBezTo>
                    <a:pt x="8692" y="1953"/>
                    <a:pt x="8692" y="1929"/>
                    <a:pt x="8657" y="1906"/>
                  </a:cubicBezTo>
                  <a:cubicBezTo>
                    <a:pt x="8652" y="1893"/>
                    <a:pt x="8653" y="1889"/>
                    <a:pt x="8655" y="1889"/>
                  </a:cubicBezTo>
                  <a:lnTo>
                    <a:pt x="8655" y="1889"/>
                  </a:lnTo>
                  <a:cubicBezTo>
                    <a:pt x="8659" y="1889"/>
                    <a:pt x="8667" y="1896"/>
                    <a:pt x="8674" y="1896"/>
                  </a:cubicBezTo>
                  <a:cubicBezTo>
                    <a:pt x="8676" y="1896"/>
                    <a:pt x="8678" y="1896"/>
                    <a:pt x="8680" y="1894"/>
                  </a:cubicBezTo>
                  <a:cubicBezTo>
                    <a:pt x="8680" y="1894"/>
                    <a:pt x="8680" y="1894"/>
                    <a:pt x="8680" y="1906"/>
                  </a:cubicBezTo>
                  <a:lnTo>
                    <a:pt x="8692" y="1882"/>
                  </a:lnTo>
                  <a:close/>
                  <a:moveTo>
                    <a:pt x="8766" y="1947"/>
                  </a:moveTo>
                  <a:cubicBezTo>
                    <a:pt x="8766" y="1947"/>
                    <a:pt x="8766" y="1948"/>
                    <a:pt x="8765" y="1948"/>
                  </a:cubicBezTo>
                  <a:lnTo>
                    <a:pt x="8765" y="1948"/>
                  </a:lnTo>
                  <a:cubicBezTo>
                    <a:pt x="8767" y="1950"/>
                    <a:pt x="8770" y="1953"/>
                    <a:pt x="8776" y="1953"/>
                  </a:cubicBezTo>
                  <a:cubicBezTo>
                    <a:pt x="8771" y="1949"/>
                    <a:pt x="8768" y="1947"/>
                    <a:pt x="8766" y="1947"/>
                  </a:cubicBezTo>
                  <a:close/>
                  <a:moveTo>
                    <a:pt x="12725" y="2134"/>
                  </a:moveTo>
                  <a:cubicBezTo>
                    <a:pt x="12718" y="2134"/>
                    <a:pt x="12706" y="2154"/>
                    <a:pt x="12698" y="2164"/>
                  </a:cubicBezTo>
                  <a:lnTo>
                    <a:pt x="12698" y="2164"/>
                  </a:lnTo>
                  <a:lnTo>
                    <a:pt x="12728" y="2144"/>
                  </a:lnTo>
                  <a:cubicBezTo>
                    <a:pt x="12728" y="2136"/>
                    <a:pt x="12727" y="2134"/>
                    <a:pt x="12725" y="2134"/>
                  </a:cubicBezTo>
                  <a:close/>
                  <a:moveTo>
                    <a:pt x="7121" y="2168"/>
                  </a:moveTo>
                  <a:lnTo>
                    <a:pt x="7121" y="2168"/>
                  </a:lnTo>
                  <a:cubicBezTo>
                    <a:pt x="7122" y="2170"/>
                    <a:pt x="7123" y="2173"/>
                    <a:pt x="7125" y="2175"/>
                  </a:cubicBezTo>
                  <a:lnTo>
                    <a:pt x="7125" y="2175"/>
                  </a:lnTo>
                  <a:cubicBezTo>
                    <a:pt x="7124" y="2173"/>
                    <a:pt x="7122" y="2170"/>
                    <a:pt x="7121" y="2168"/>
                  </a:cubicBezTo>
                  <a:close/>
                  <a:moveTo>
                    <a:pt x="12754" y="2169"/>
                  </a:moveTo>
                  <a:cubicBezTo>
                    <a:pt x="12752" y="2169"/>
                    <a:pt x="12748" y="2172"/>
                    <a:pt x="12740" y="2179"/>
                  </a:cubicBezTo>
                  <a:cubicBezTo>
                    <a:pt x="12748" y="2179"/>
                    <a:pt x="12756" y="2169"/>
                    <a:pt x="12754" y="2169"/>
                  </a:cubicBezTo>
                  <a:close/>
                  <a:moveTo>
                    <a:pt x="12955" y="2037"/>
                  </a:moveTo>
                  <a:lnTo>
                    <a:pt x="12955" y="2037"/>
                  </a:lnTo>
                  <a:cubicBezTo>
                    <a:pt x="12919" y="2084"/>
                    <a:pt x="12871" y="2072"/>
                    <a:pt x="12848" y="2120"/>
                  </a:cubicBezTo>
                  <a:lnTo>
                    <a:pt x="12800" y="2144"/>
                  </a:lnTo>
                  <a:cubicBezTo>
                    <a:pt x="12788" y="2168"/>
                    <a:pt x="12776" y="2168"/>
                    <a:pt x="12776" y="2179"/>
                  </a:cubicBezTo>
                  <a:cubicBezTo>
                    <a:pt x="12781" y="2175"/>
                    <a:pt x="12788" y="2172"/>
                    <a:pt x="12794" y="2172"/>
                  </a:cubicBezTo>
                  <a:cubicBezTo>
                    <a:pt x="12802" y="2172"/>
                    <a:pt x="12807" y="2177"/>
                    <a:pt x="12800" y="2191"/>
                  </a:cubicBezTo>
                  <a:cubicBezTo>
                    <a:pt x="12808" y="2179"/>
                    <a:pt x="12812" y="2175"/>
                    <a:pt x="12814" y="2175"/>
                  </a:cubicBezTo>
                  <a:lnTo>
                    <a:pt x="12814" y="2175"/>
                  </a:lnTo>
                  <a:cubicBezTo>
                    <a:pt x="12817" y="2175"/>
                    <a:pt x="12812" y="2191"/>
                    <a:pt x="12812" y="2191"/>
                  </a:cubicBezTo>
                  <a:cubicBezTo>
                    <a:pt x="12812" y="2191"/>
                    <a:pt x="12824" y="2156"/>
                    <a:pt x="12848" y="2144"/>
                  </a:cubicBezTo>
                  <a:cubicBezTo>
                    <a:pt x="12853" y="2138"/>
                    <a:pt x="12859" y="2135"/>
                    <a:pt x="12864" y="2135"/>
                  </a:cubicBezTo>
                  <a:cubicBezTo>
                    <a:pt x="12868" y="2135"/>
                    <a:pt x="12871" y="2138"/>
                    <a:pt x="12871" y="2144"/>
                  </a:cubicBezTo>
                  <a:lnTo>
                    <a:pt x="12883" y="2120"/>
                  </a:lnTo>
                  <a:cubicBezTo>
                    <a:pt x="12890" y="2114"/>
                    <a:pt x="12893" y="2111"/>
                    <a:pt x="12895" y="2111"/>
                  </a:cubicBezTo>
                  <a:lnTo>
                    <a:pt x="12895" y="2111"/>
                  </a:lnTo>
                  <a:cubicBezTo>
                    <a:pt x="12904" y="2111"/>
                    <a:pt x="12876" y="2168"/>
                    <a:pt x="12895" y="2168"/>
                  </a:cubicBezTo>
                  <a:cubicBezTo>
                    <a:pt x="12871" y="2179"/>
                    <a:pt x="12871" y="2168"/>
                    <a:pt x="12848" y="2191"/>
                  </a:cubicBezTo>
                  <a:cubicBezTo>
                    <a:pt x="12871" y="2179"/>
                    <a:pt x="12895" y="2168"/>
                    <a:pt x="12919" y="2168"/>
                  </a:cubicBezTo>
                  <a:lnTo>
                    <a:pt x="12919" y="2168"/>
                  </a:lnTo>
                  <a:lnTo>
                    <a:pt x="12919" y="2168"/>
                  </a:lnTo>
                  <a:cubicBezTo>
                    <a:pt x="12938" y="2145"/>
                    <a:pt x="12949" y="2137"/>
                    <a:pt x="12955" y="2137"/>
                  </a:cubicBezTo>
                  <a:cubicBezTo>
                    <a:pt x="12968" y="2137"/>
                    <a:pt x="12960" y="2174"/>
                    <a:pt x="12976" y="2174"/>
                  </a:cubicBezTo>
                  <a:cubicBezTo>
                    <a:pt x="12979" y="2174"/>
                    <a:pt x="12984" y="2172"/>
                    <a:pt x="12990" y="2168"/>
                  </a:cubicBezTo>
                  <a:cubicBezTo>
                    <a:pt x="12990" y="2144"/>
                    <a:pt x="13026" y="2132"/>
                    <a:pt x="13050" y="2108"/>
                  </a:cubicBezTo>
                  <a:lnTo>
                    <a:pt x="13050" y="2108"/>
                  </a:lnTo>
                  <a:lnTo>
                    <a:pt x="12990" y="2120"/>
                  </a:lnTo>
                  <a:cubicBezTo>
                    <a:pt x="12999" y="2111"/>
                    <a:pt x="13014" y="2083"/>
                    <a:pt x="13008" y="2083"/>
                  </a:cubicBezTo>
                  <a:lnTo>
                    <a:pt x="13008" y="2083"/>
                  </a:lnTo>
                  <a:cubicBezTo>
                    <a:pt x="13005" y="2083"/>
                    <a:pt x="13000" y="2087"/>
                    <a:pt x="12990" y="2096"/>
                  </a:cubicBezTo>
                  <a:cubicBezTo>
                    <a:pt x="12981" y="2096"/>
                    <a:pt x="12966" y="2116"/>
                    <a:pt x="12959" y="2116"/>
                  </a:cubicBezTo>
                  <a:cubicBezTo>
                    <a:pt x="12956" y="2116"/>
                    <a:pt x="12955" y="2114"/>
                    <a:pt x="12955" y="2108"/>
                  </a:cubicBezTo>
                  <a:cubicBezTo>
                    <a:pt x="12955" y="2108"/>
                    <a:pt x="12967" y="2096"/>
                    <a:pt x="12978" y="2084"/>
                  </a:cubicBezTo>
                  <a:cubicBezTo>
                    <a:pt x="12976" y="2082"/>
                    <a:pt x="12974" y="2081"/>
                    <a:pt x="12972" y="2081"/>
                  </a:cubicBezTo>
                  <a:cubicBezTo>
                    <a:pt x="12962" y="2081"/>
                    <a:pt x="12952" y="2098"/>
                    <a:pt x="12943" y="2108"/>
                  </a:cubicBezTo>
                  <a:cubicBezTo>
                    <a:pt x="12943" y="2084"/>
                    <a:pt x="12967" y="2072"/>
                    <a:pt x="12967" y="2060"/>
                  </a:cubicBezTo>
                  <a:lnTo>
                    <a:pt x="12967" y="2060"/>
                  </a:lnTo>
                  <a:cubicBezTo>
                    <a:pt x="12959" y="2065"/>
                    <a:pt x="12955" y="2067"/>
                    <a:pt x="12953" y="2067"/>
                  </a:cubicBezTo>
                  <a:cubicBezTo>
                    <a:pt x="12943" y="2067"/>
                    <a:pt x="12964" y="2037"/>
                    <a:pt x="12955" y="2037"/>
                  </a:cubicBezTo>
                  <a:close/>
                  <a:moveTo>
                    <a:pt x="12931" y="2203"/>
                  </a:moveTo>
                  <a:cubicBezTo>
                    <a:pt x="12931" y="2215"/>
                    <a:pt x="12919" y="2215"/>
                    <a:pt x="12907" y="2227"/>
                  </a:cubicBezTo>
                  <a:lnTo>
                    <a:pt x="12907" y="2215"/>
                  </a:lnTo>
                  <a:lnTo>
                    <a:pt x="12895" y="2215"/>
                  </a:lnTo>
                  <a:cubicBezTo>
                    <a:pt x="12898" y="2212"/>
                    <a:pt x="12900" y="2212"/>
                    <a:pt x="12902" y="2212"/>
                  </a:cubicBezTo>
                  <a:cubicBezTo>
                    <a:pt x="12905" y="2212"/>
                    <a:pt x="12908" y="2214"/>
                    <a:pt x="12912" y="2214"/>
                  </a:cubicBezTo>
                  <a:cubicBezTo>
                    <a:pt x="12917" y="2214"/>
                    <a:pt x="12922" y="2212"/>
                    <a:pt x="12931" y="2203"/>
                  </a:cubicBezTo>
                  <a:close/>
                  <a:moveTo>
                    <a:pt x="13049" y="2204"/>
                  </a:moveTo>
                  <a:cubicBezTo>
                    <a:pt x="13040" y="2209"/>
                    <a:pt x="13028" y="2220"/>
                    <a:pt x="13016" y="2229"/>
                  </a:cubicBezTo>
                  <a:lnTo>
                    <a:pt x="13016" y="2229"/>
                  </a:lnTo>
                  <a:cubicBezTo>
                    <a:pt x="13030" y="2224"/>
                    <a:pt x="13042" y="2218"/>
                    <a:pt x="13049" y="2204"/>
                  </a:cubicBezTo>
                  <a:close/>
                  <a:moveTo>
                    <a:pt x="13016" y="2229"/>
                  </a:moveTo>
                  <a:lnTo>
                    <a:pt x="13016" y="2229"/>
                  </a:lnTo>
                  <a:cubicBezTo>
                    <a:pt x="13008" y="2232"/>
                    <a:pt x="12999" y="2235"/>
                    <a:pt x="12990" y="2239"/>
                  </a:cubicBezTo>
                  <a:cubicBezTo>
                    <a:pt x="12991" y="2240"/>
                    <a:pt x="12993" y="2241"/>
                    <a:pt x="12995" y="2241"/>
                  </a:cubicBezTo>
                  <a:cubicBezTo>
                    <a:pt x="13000" y="2241"/>
                    <a:pt x="13008" y="2235"/>
                    <a:pt x="13016" y="2229"/>
                  </a:cubicBezTo>
                  <a:close/>
                  <a:moveTo>
                    <a:pt x="8302" y="2249"/>
                  </a:moveTo>
                  <a:cubicBezTo>
                    <a:pt x="8301" y="2253"/>
                    <a:pt x="8300" y="2257"/>
                    <a:pt x="8299" y="2263"/>
                  </a:cubicBezTo>
                  <a:cubicBezTo>
                    <a:pt x="8303" y="2259"/>
                    <a:pt x="8303" y="2254"/>
                    <a:pt x="8302" y="2249"/>
                  </a:cubicBezTo>
                  <a:close/>
                  <a:moveTo>
                    <a:pt x="6746" y="2297"/>
                  </a:moveTo>
                  <a:cubicBezTo>
                    <a:pt x="6736" y="2297"/>
                    <a:pt x="6752" y="2328"/>
                    <a:pt x="6740" y="2328"/>
                  </a:cubicBezTo>
                  <a:cubicBezTo>
                    <a:pt x="6738" y="2328"/>
                    <a:pt x="6734" y="2326"/>
                    <a:pt x="6728" y="2322"/>
                  </a:cubicBezTo>
                  <a:lnTo>
                    <a:pt x="6728" y="2322"/>
                  </a:lnTo>
                  <a:cubicBezTo>
                    <a:pt x="6737" y="2342"/>
                    <a:pt x="6771" y="2361"/>
                    <a:pt x="6777" y="2381"/>
                  </a:cubicBezTo>
                  <a:lnTo>
                    <a:pt x="6777" y="2381"/>
                  </a:lnTo>
                  <a:cubicBezTo>
                    <a:pt x="6809" y="2357"/>
                    <a:pt x="6740" y="2322"/>
                    <a:pt x="6752" y="2299"/>
                  </a:cubicBezTo>
                  <a:cubicBezTo>
                    <a:pt x="6749" y="2297"/>
                    <a:pt x="6748" y="2297"/>
                    <a:pt x="6746" y="2297"/>
                  </a:cubicBezTo>
                  <a:close/>
                  <a:moveTo>
                    <a:pt x="6777" y="2381"/>
                  </a:moveTo>
                  <a:cubicBezTo>
                    <a:pt x="6776" y="2381"/>
                    <a:pt x="6776" y="2382"/>
                    <a:pt x="6775" y="2382"/>
                  </a:cubicBezTo>
                  <a:lnTo>
                    <a:pt x="6777" y="2382"/>
                  </a:lnTo>
                  <a:cubicBezTo>
                    <a:pt x="6777" y="2382"/>
                    <a:pt x="6777" y="2381"/>
                    <a:pt x="6777" y="2381"/>
                  </a:cubicBezTo>
                  <a:close/>
                  <a:moveTo>
                    <a:pt x="12856" y="2534"/>
                  </a:moveTo>
                  <a:cubicBezTo>
                    <a:pt x="12857" y="2535"/>
                    <a:pt x="12858" y="2536"/>
                    <a:pt x="12859" y="2537"/>
                  </a:cubicBezTo>
                  <a:cubicBezTo>
                    <a:pt x="12859" y="2536"/>
                    <a:pt x="12858" y="2535"/>
                    <a:pt x="12856" y="2534"/>
                  </a:cubicBezTo>
                  <a:close/>
                  <a:moveTo>
                    <a:pt x="12214" y="2692"/>
                  </a:moveTo>
                  <a:cubicBezTo>
                    <a:pt x="12215" y="2696"/>
                    <a:pt x="12216" y="2699"/>
                    <a:pt x="12216" y="2703"/>
                  </a:cubicBezTo>
                  <a:cubicBezTo>
                    <a:pt x="12216" y="2696"/>
                    <a:pt x="12216" y="2693"/>
                    <a:pt x="12214" y="2692"/>
                  </a:cubicBezTo>
                  <a:close/>
                  <a:moveTo>
                    <a:pt x="12205" y="2691"/>
                  </a:moveTo>
                  <a:cubicBezTo>
                    <a:pt x="12205" y="2703"/>
                    <a:pt x="12205" y="2703"/>
                    <a:pt x="12193" y="2715"/>
                  </a:cubicBezTo>
                  <a:cubicBezTo>
                    <a:pt x="12209" y="2715"/>
                    <a:pt x="12203" y="2710"/>
                    <a:pt x="12205" y="2710"/>
                  </a:cubicBezTo>
                  <a:lnTo>
                    <a:pt x="12205" y="2710"/>
                  </a:lnTo>
                  <a:cubicBezTo>
                    <a:pt x="12206" y="2710"/>
                    <a:pt x="12209" y="2711"/>
                    <a:pt x="12216" y="2715"/>
                  </a:cubicBezTo>
                  <a:lnTo>
                    <a:pt x="12205" y="2691"/>
                  </a:lnTo>
                  <a:close/>
                  <a:moveTo>
                    <a:pt x="12086" y="2727"/>
                  </a:moveTo>
                  <a:cubicBezTo>
                    <a:pt x="12086" y="2732"/>
                    <a:pt x="12088" y="2735"/>
                    <a:pt x="12090" y="2737"/>
                  </a:cubicBezTo>
                  <a:lnTo>
                    <a:pt x="12090" y="2737"/>
                  </a:lnTo>
                  <a:lnTo>
                    <a:pt x="12086" y="2727"/>
                  </a:lnTo>
                  <a:close/>
                  <a:moveTo>
                    <a:pt x="11943" y="2965"/>
                  </a:moveTo>
                  <a:cubicBezTo>
                    <a:pt x="11944" y="2968"/>
                    <a:pt x="11946" y="2971"/>
                    <a:pt x="11948" y="2974"/>
                  </a:cubicBezTo>
                  <a:lnTo>
                    <a:pt x="11948" y="2974"/>
                  </a:lnTo>
                  <a:cubicBezTo>
                    <a:pt x="11947" y="2972"/>
                    <a:pt x="11945" y="2969"/>
                    <a:pt x="11943" y="2965"/>
                  </a:cubicBezTo>
                  <a:close/>
                  <a:moveTo>
                    <a:pt x="11840" y="2998"/>
                  </a:moveTo>
                  <a:lnTo>
                    <a:pt x="11840" y="2998"/>
                  </a:lnTo>
                  <a:cubicBezTo>
                    <a:pt x="11836" y="2998"/>
                    <a:pt x="11862" y="3015"/>
                    <a:pt x="11871" y="3025"/>
                  </a:cubicBezTo>
                  <a:lnTo>
                    <a:pt x="11847" y="3001"/>
                  </a:lnTo>
                  <a:cubicBezTo>
                    <a:pt x="11843" y="2999"/>
                    <a:pt x="11840" y="2998"/>
                    <a:pt x="11840" y="2998"/>
                  </a:cubicBezTo>
                  <a:close/>
                  <a:moveTo>
                    <a:pt x="12380" y="3259"/>
                  </a:moveTo>
                  <a:cubicBezTo>
                    <a:pt x="12381" y="3260"/>
                    <a:pt x="12382" y="3262"/>
                    <a:pt x="12383" y="3263"/>
                  </a:cubicBezTo>
                  <a:cubicBezTo>
                    <a:pt x="12382" y="3262"/>
                    <a:pt x="12381" y="3260"/>
                    <a:pt x="12380" y="3259"/>
                  </a:cubicBezTo>
                  <a:close/>
                  <a:moveTo>
                    <a:pt x="6299" y="3287"/>
                  </a:moveTo>
                  <a:lnTo>
                    <a:pt x="6299" y="3322"/>
                  </a:lnTo>
                  <a:cubicBezTo>
                    <a:pt x="6299" y="3311"/>
                    <a:pt x="6299" y="3311"/>
                    <a:pt x="6311" y="3299"/>
                  </a:cubicBezTo>
                  <a:cubicBezTo>
                    <a:pt x="6308" y="3296"/>
                    <a:pt x="6307" y="3295"/>
                    <a:pt x="6306" y="3295"/>
                  </a:cubicBezTo>
                  <a:cubicBezTo>
                    <a:pt x="6305" y="3295"/>
                    <a:pt x="6305" y="3298"/>
                    <a:pt x="6305" y="3298"/>
                  </a:cubicBezTo>
                  <a:cubicBezTo>
                    <a:pt x="6305" y="3298"/>
                    <a:pt x="6303" y="3296"/>
                    <a:pt x="6299" y="3287"/>
                  </a:cubicBezTo>
                  <a:close/>
                  <a:moveTo>
                    <a:pt x="12231" y="3477"/>
                  </a:moveTo>
                  <a:cubicBezTo>
                    <a:pt x="12231" y="3477"/>
                    <a:pt x="12230" y="3477"/>
                    <a:pt x="12228" y="3477"/>
                  </a:cubicBezTo>
                  <a:cubicBezTo>
                    <a:pt x="12232" y="3481"/>
                    <a:pt x="12235" y="3483"/>
                    <a:pt x="12239" y="3485"/>
                  </a:cubicBezTo>
                  <a:lnTo>
                    <a:pt x="12239" y="3485"/>
                  </a:lnTo>
                  <a:cubicBezTo>
                    <a:pt x="12236" y="3482"/>
                    <a:pt x="12234" y="3479"/>
                    <a:pt x="12231" y="3477"/>
                  </a:cubicBezTo>
                  <a:close/>
                  <a:moveTo>
                    <a:pt x="5466" y="3513"/>
                  </a:moveTo>
                  <a:cubicBezTo>
                    <a:pt x="5467" y="3516"/>
                    <a:pt x="5469" y="3518"/>
                    <a:pt x="5470" y="3521"/>
                  </a:cubicBezTo>
                  <a:lnTo>
                    <a:pt x="5470" y="3521"/>
                  </a:lnTo>
                  <a:cubicBezTo>
                    <a:pt x="5469" y="3518"/>
                    <a:pt x="5467" y="3516"/>
                    <a:pt x="5466" y="3513"/>
                  </a:cubicBezTo>
                  <a:close/>
                  <a:moveTo>
                    <a:pt x="12239" y="3485"/>
                  </a:moveTo>
                  <a:lnTo>
                    <a:pt x="12239" y="3485"/>
                  </a:lnTo>
                  <a:cubicBezTo>
                    <a:pt x="12250" y="3500"/>
                    <a:pt x="12261" y="3517"/>
                    <a:pt x="12276" y="3525"/>
                  </a:cubicBezTo>
                  <a:lnTo>
                    <a:pt x="12264" y="3501"/>
                  </a:lnTo>
                  <a:cubicBezTo>
                    <a:pt x="12256" y="3493"/>
                    <a:pt x="12247" y="3490"/>
                    <a:pt x="12239" y="3485"/>
                  </a:cubicBezTo>
                  <a:close/>
                  <a:moveTo>
                    <a:pt x="5466" y="3763"/>
                  </a:moveTo>
                  <a:cubicBezTo>
                    <a:pt x="5478" y="3763"/>
                    <a:pt x="5478" y="3775"/>
                    <a:pt x="5466" y="3787"/>
                  </a:cubicBezTo>
                  <a:lnTo>
                    <a:pt x="5454" y="3787"/>
                  </a:lnTo>
                  <a:cubicBezTo>
                    <a:pt x="5454" y="3775"/>
                    <a:pt x="5454" y="3763"/>
                    <a:pt x="5466" y="3763"/>
                  </a:cubicBezTo>
                  <a:close/>
                  <a:moveTo>
                    <a:pt x="5692" y="3787"/>
                  </a:moveTo>
                  <a:cubicBezTo>
                    <a:pt x="5692" y="3799"/>
                    <a:pt x="5704" y="3811"/>
                    <a:pt x="5716" y="3811"/>
                  </a:cubicBezTo>
                  <a:lnTo>
                    <a:pt x="5680" y="3811"/>
                  </a:lnTo>
                  <a:cubicBezTo>
                    <a:pt x="5680" y="3811"/>
                    <a:pt x="5692" y="3811"/>
                    <a:pt x="5692" y="3787"/>
                  </a:cubicBezTo>
                  <a:close/>
                  <a:moveTo>
                    <a:pt x="5811" y="3787"/>
                  </a:moveTo>
                  <a:cubicBezTo>
                    <a:pt x="5823" y="3787"/>
                    <a:pt x="5835" y="3787"/>
                    <a:pt x="5823" y="3799"/>
                  </a:cubicBezTo>
                  <a:cubicBezTo>
                    <a:pt x="5799" y="3811"/>
                    <a:pt x="5775" y="3811"/>
                    <a:pt x="5739" y="3811"/>
                  </a:cubicBezTo>
                  <a:cubicBezTo>
                    <a:pt x="5739" y="3799"/>
                    <a:pt x="5739" y="3799"/>
                    <a:pt x="5739" y="3787"/>
                  </a:cubicBezTo>
                  <a:cubicBezTo>
                    <a:pt x="5753" y="3794"/>
                    <a:pt x="5775" y="3801"/>
                    <a:pt x="5791" y="3801"/>
                  </a:cubicBezTo>
                  <a:cubicBezTo>
                    <a:pt x="5802" y="3801"/>
                    <a:pt x="5811" y="3797"/>
                    <a:pt x="5811" y="3787"/>
                  </a:cubicBezTo>
                  <a:close/>
                  <a:moveTo>
                    <a:pt x="5430" y="3811"/>
                  </a:moveTo>
                  <a:cubicBezTo>
                    <a:pt x="5430" y="3823"/>
                    <a:pt x="5430" y="3823"/>
                    <a:pt x="5430" y="3823"/>
                  </a:cubicBezTo>
                  <a:lnTo>
                    <a:pt x="5418" y="3823"/>
                  </a:lnTo>
                  <a:cubicBezTo>
                    <a:pt x="5418" y="3811"/>
                    <a:pt x="5430" y="3811"/>
                    <a:pt x="5430" y="3811"/>
                  </a:cubicBezTo>
                  <a:close/>
                  <a:moveTo>
                    <a:pt x="10550" y="3834"/>
                  </a:moveTo>
                  <a:cubicBezTo>
                    <a:pt x="10550" y="3834"/>
                    <a:pt x="10550" y="3834"/>
                    <a:pt x="10550" y="3834"/>
                  </a:cubicBezTo>
                  <a:cubicBezTo>
                    <a:pt x="10550" y="3834"/>
                    <a:pt x="10550" y="3834"/>
                    <a:pt x="10550" y="3834"/>
                  </a:cubicBezTo>
                  <a:close/>
                  <a:moveTo>
                    <a:pt x="10655" y="3868"/>
                  </a:moveTo>
                  <a:lnTo>
                    <a:pt x="10655" y="3868"/>
                  </a:lnTo>
                  <a:cubicBezTo>
                    <a:pt x="10657" y="3881"/>
                    <a:pt x="10664" y="3903"/>
                    <a:pt x="10668" y="3917"/>
                  </a:cubicBezTo>
                  <a:lnTo>
                    <a:pt x="10668" y="3917"/>
                  </a:lnTo>
                  <a:cubicBezTo>
                    <a:pt x="10668" y="3902"/>
                    <a:pt x="10666" y="3879"/>
                    <a:pt x="10657" y="3870"/>
                  </a:cubicBezTo>
                  <a:cubicBezTo>
                    <a:pt x="10656" y="3869"/>
                    <a:pt x="10655" y="3869"/>
                    <a:pt x="10655" y="3868"/>
                  </a:cubicBezTo>
                  <a:close/>
                  <a:moveTo>
                    <a:pt x="10204" y="3906"/>
                  </a:moveTo>
                  <a:cubicBezTo>
                    <a:pt x="10209" y="3915"/>
                    <a:pt x="10212" y="3921"/>
                    <a:pt x="10214" y="3926"/>
                  </a:cubicBezTo>
                  <a:lnTo>
                    <a:pt x="10214" y="3926"/>
                  </a:lnTo>
                  <a:cubicBezTo>
                    <a:pt x="10213" y="3919"/>
                    <a:pt x="10210" y="3911"/>
                    <a:pt x="10204" y="3906"/>
                  </a:cubicBezTo>
                  <a:close/>
                  <a:moveTo>
                    <a:pt x="10668" y="3917"/>
                  </a:moveTo>
                  <a:cubicBezTo>
                    <a:pt x="10669" y="3922"/>
                    <a:pt x="10669" y="3927"/>
                    <a:pt x="10669" y="3930"/>
                  </a:cubicBezTo>
                  <a:cubicBezTo>
                    <a:pt x="10669" y="3930"/>
                    <a:pt x="10670" y="3931"/>
                    <a:pt x="10670" y="3931"/>
                  </a:cubicBezTo>
                  <a:cubicBezTo>
                    <a:pt x="10672" y="3931"/>
                    <a:pt x="10671" y="3925"/>
                    <a:pt x="10668" y="3917"/>
                  </a:cubicBezTo>
                  <a:close/>
                  <a:moveTo>
                    <a:pt x="10131" y="3942"/>
                  </a:moveTo>
                  <a:cubicBezTo>
                    <a:pt x="10132" y="3949"/>
                    <a:pt x="10133" y="3953"/>
                    <a:pt x="10133" y="3953"/>
                  </a:cubicBezTo>
                  <a:cubicBezTo>
                    <a:pt x="10124" y="3944"/>
                    <a:pt x="10129" y="3942"/>
                    <a:pt x="10131" y="3942"/>
                  </a:cubicBezTo>
                  <a:close/>
                  <a:moveTo>
                    <a:pt x="10597" y="3897"/>
                  </a:moveTo>
                  <a:cubicBezTo>
                    <a:pt x="10600" y="3897"/>
                    <a:pt x="10609" y="3908"/>
                    <a:pt x="10615" y="3908"/>
                  </a:cubicBezTo>
                  <a:cubicBezTo>
                    <a:pt x="10616" y="3908"/>
                    <a:pt x="10616" y="3908"/>
                    <a:pt x="10616" y="3908"/>
                  </a:cubicBezTo>
                  <a:lnTo>
                    <a:pt x="10616" y="3908"/>
                  </a:lnTo>
                  <a:cubicBezTo>
                    <a:pt x="10615" y="3918"/>
                    <a:pt x="10616" y="3932"/>
                    <a:pt x="10621" y="3953"/>
                  </a:cubicBezTo>
                  <a:cubicBezTo>
                    <a:pt x="10617" y="3939"/>
                    <a:pt x="10616" y="3934"/>
                    <a:pt x="10615" y="3934"/>
                  </a:cubicBezTo>
                  <a:lnTo>
                    <a:pt x="10615" y="3934"/>
                  </a:lnTo>
                  <a:cubicBezTo>
                    <a:pt x="10615" y="3934"/>
                    <a:pt x="10616" y="3947"/>
                    <a:pt x="10614" y="3947"/>
                  </a:cubicBezTo>
                  <a:cubicBezTo>
                    <a:pt x="10613" y="3947"/>
                    <a:pt x="10611" y="3946"/>
                    <a:pt x="10609" y="3942"/>
                  </a:cubicBezTo>
                  <a:cubicBezTo>
                    <a:pt x="10596" y="3906"/>
                    <a:pt x="10594" y="3897"/>
                    <a:pt x="10597" y="3897"/>
                  </a:cubicBezTo>
                  <a:close/>
                  <a:moveTo>
                    <a:pt x="11157" y="3953"/>
                  </a:moveTo>
                  <a:cubicBezTo>
                    <a:pt x="11157" y="3956"/>
                    <a:pt x="11159" y="3959"/>
                    <a:pt x="11162" y="3962"/>
                  </a:cubicBezTo>
                  <a:lnTo>
                    <a:pt x="11162" y="3962"/>
                  </a:lnTo>
                  <a:cubicBezTo>
                    <a:pt x="11161" y="3960"/>
                    <a:pt x="11159" y="3957"/>
                    <a:pt x="11157" y="3953"/>
                  </a:cubicBezTo>
                  <a:close/>
                  <a:moveTo>
                    <a:pt x="9737" y="4015"/>
                  </a:moveTo>
                  <a:lnTo>
                    <a:pt x="9737" y="4015"/>
                  </a:lnTo>
                  <a:cubicBezTo>
                    <a:pt x="9736" y="4015"/>
                    <a:pt x="9737" y="4018"/>
                    <a:pt x="9740" y="4025"/>
                  </a:cubicBezTo>
                  <a:cubicBezTo>
                    <a:pt x="9739" y="4021"/>
                    <a:pt x="9738" y="4018"/>
                    <a:pt x="9737" y="4015"/>
                  </a:cubicBezTo>
                  <a:close/>
                  <a:moveTo>
                    <a:pt x="10675" y="4033"/>
                  </a:moveTo>
                  <a:cubicBezTo>
                    <a:pt x="10673" y="4033"/>
                    <a:pt x="10672" y="4035"/>
                    <a:pt x="10671" y="4037"/>
                  </a:cubicBezTo>
                  <a:lnTo>
                    <a:pt x="10681" y="4037"/>
                  </a:lnTo>
                  <a:cubicBezTo>
                    <a:pt x="10678" y="4034"/>
                    <a:pt x="10676" y="4033"/>
                    <a:pt x="10675" y="4033"/>
                  </a:cubicBezTo>
                  <a:close/>
                  <a:moveTo>
                    <a:pt x="10632" y="3797"/>
                  </a:moveTo>
                  <a:cubicBezTo>
                    <a:pt x="10627" y="3797"/>
                    <a:pt x="10626" y="3801"/>
                    <a:pt x="10633" y="3823"/>
                  </a:cubicBezTo>
                  <a:cubicBezTo>
                    <a:pt x="10645" y="3846"/>
                    <a:pt x="10633" y="3858"/>
                    <a:pt x="10645" y="3858"/>
                  </a:cubicBezTo>
                  <a:cubicBezTo>
                    <a:pt x="10643" y="3860"/>
                    <a:pt x="10642" y="3861"/>
                    <a:pt x="10640" y="3861"/>
                  </a:cubicBezTo>
                  <a:cubicBezTo>
                    <a:pt x="10630" y="3861"/>
                    <a:pt x="10621" y="3833"/>
                    <a:pt x="10621" y="3823"/>
                  </a:cubicBezTo>
                  <a:cubicBezTo>
                    <a:pt x="10619" y="3822"/>
                    <a:pt x="10618" y="3821"/>
                    <a:pt x="10617" y="3821"/>
                  </a:cubicBezTo>
                  <a:lnTo>
                    <a:pt x="10617" y="3821"/>
                  </a:lnTo>
                  <a:cubicBezTo>
                    <a:pt x="10603" y="3821"/>
                    <a:pt x="10644" y="3894"/>
                    <a:pt x="10633" y="3894"/>
                  </a:cubicBezTo>
                  <a:lnTo>
                    <a:pt x="10621" y="3882"/>
                  </a:lnTo>
                  <a:cubicBezTo>
                    <a:pt x="10621" y="3885"/>
                    <a:pt x="10620" y="3888"/>
                    <a:pt x="10619" y="3892"/>
                  </a:cubicBezTo>
                  <a:lnTo>
                    <a:pt x="10619" y="3892"/>
                  </a:lnTo>
                  <a:cubicBezTo>
                    <a:pt x="10598" y="3868"/>
                    <a:pt x="10609" y="3834"/>
                    <a:pt x="10597" y="3811"/>
                  </a:cubicBezTo>
                  <a:lnTo>
                    <a:pt x="10597" y="3870"/>
                  </a:lnTo>
                  <a:cubicBezTo>
                    <a:pt x="10589" y="3862"/>
                    <a:pt x="10574" y="3828"/>
                    <a:pt x="10571" y="3828"/>
                  </a:cubicBezTo>
                  <a:lnTo>
                    <a:pt x="10571" y="3828"/>
                  </a:lnTo>
                  <a:cubicBezTo>
                    <a:pt x="10570" y="3828"/>
                    <a:pt x="10570" y="3833"/>
                    <a:pt x="10573" y="3846"/>
                  </a:cubicBezTo>
                  <a:cubicBezTo>
                    <a:pt x="10573" y="3857"/>
                    <a:pt x="10582" y="3884"/>
                    <a:pt x="10577" y="3884"/>
                  </a:cubicBezTo>
                  <a:cubicBezTo>
                    <a:pt x="10576" y="3884"/>
                    <a:pt x="10575" y="3884"/>
                    <a:pt x="10573" y="3882"/>
                  </a:cubicBezTo>
                  <a:cubicBezTo>
                    <a:pt x="10573" y="3882"/>
                    <a:pt x="10562" y="3858"/>
                    <a:pt x="10562" y="3858"/>
                  </a:cubicBezTo>
                  <a:cubicBezTo>
                    <a:pt x="10560" y="3857"/>
                    <a:pt x="10559" y="3856"/>
                    <a:pt x="10558" y="3856"/>
                  </a:cubicBezTo>
                  <a:lnTo>
                    <a:pt x="10558" y="3856"/>
                  </a:lnTo>
                  <a:cubicBezTo>
                    <a:pt x="10553" y="3856"/>
                    <a:pt x="10561" y="3884"/>
                    <a:pt x="10562" y="3894"/>
                  </a:cubicBezTo>
                  <a:lnTo>
                    <a:pt x="10562" y="3894"/>
                  </a:lnTo>
                  <a:cubicBezTo>
                    <a:pt x="10561" y="3882"/>
                    <a:pt x="10550" y="3846"/>
                    <a:pt x="10550" y="3834"/>
                  </a:cubicBezTo>
                  <a:cubicBezTo>
                    <a:pt x="10550" y="3850"/>
                    <a:pt x="10547" y="3856"/>
                    <a:pt x="10543" y="3856"/>
                  </a:cubicBezTo>
                  <a:cubicBezTo>
                    <a:pt x="10536" y="3856"/>
                    <a:pt x="10526" y="3834"/>
                    <a:pt x="10526" y="3834"/>
                  </a:cubicBezTo>
                  <a:lnTo>
                    <a:pt x="10526" y="3834"/>
                  </a:lnTo>
                  <a:cubicBezTo>
                    <a:pt x="10550" y="3894"/>
                    <a:pt x="10526" y="3930"/>
                    <a:pt x="10562" y="3965"/>
                  </a:cubicBezTo>
                  <a:lnTo>
                    <a:pt x="10550" y="4013"/>
                  </a:lnTo>
                  <a:cubicBezTo>
                    <a:pt x="10562" y="4049"/>
                    <a:pt x="10562" y="4049"/>
                    <a:pt x="10573" y="4061"/>
                  </a:cubicBezTo>
                  <a:cubicBezTo>
                    <a:pt x="10573" y="4052"/>
                    <a:pt x="10573" y="4039"/>
                    <a:pt x="10577" y="4039"/>
                  </a:cubicBezTo>
                  <a:cubicBezTo>
                    <a:pt x="10579" y="4039"/>
                    <a:pt x="10582" y="4041"/>
                    <a:pt x="10585" y="4049"/>
                  </a:cubicBezTo>
                  <a:cubicBezTo>
                    <a:pt x="10580" y="4033"/>
                    <a:pt x="10579" y="4029"/>
                    <a:pt x="10581" y="4029"/>
                  </a:cubicBezTo>
                  <a:lnTo>
                    <a:pt x="10581" y="4029"/>
                  </a:lnTo>
                  <a:cubicBezTo>
                    <a:pt x="10584" y="4029"/>
                    <a:pt x="10590" y="4037"/>
                    <a:pt x="10597" y="4037"/>
                  </a:cubicBezTo>
                  <a:lnTo>
                    <a:pt x="10597" y="4037"/>
                  </a:lnTo>
                  <a:cubicBezTo>
                    <a:pt x="10585" y="4037"/>
                    <a:pt x="10573" y="4013"/>
                    <a:pt x="10562" y="3977"/>
                  </a:cubicBezTo>
                  <a:cubicBezTo>
                    <a:pt x="10562" y="3965"/>
                    <a:pt x="10562" y="3965"/>
                    <a:pt x="10573" y="3965"/>
                  </a:cubicBezTo>
                  <a:lnTo>
                    <a:pt x="10562" y="3953"/>
                  </a:lnTo>
                  <a:cubicBezTo>
                    <a:pt x="10558" y="3938"/>
                    <a:pt x="10559" y="3932"/>
                    <a:pt x="10561" y="3932"/>
                  </a:cubicBezTo>
                  <a:lnTo>
                    <a:pt x="10561" y="3932"/>
                  </a:lnTo>
                  <a:cubicBezTo>
                    <a:pt x="10566" y="3932"/>
                    <a:pt x="10582" y="3967"/>
                    <a:pt x="10585" y="3967"/>
                  </a:cubicBezTo>
                  <a:cubicBezTo>
                    <a:pt x="10585" y="3967"/>
                    <a:pt x="10585" y="3966"/>
                    <a:pt x="10585" y="3965"/>
                  </a:cubicBezTo>
                  <a:cubicBezTo>
                    <a:pt x="10597" y="3977"/>
                    <a:pt x="10585" y="3977"/>
                    <a:pt x="10597" y="4013"/>
                  </a:cubicBezTo>
                  <a:cubicBezTo>
                    <a:pt x="10597" y="3989"/>
                    <a:pt x="10597" y="3965"/>
                    <a:pt x="10597" y="3942"/>
                  </a:cubicBezTo>
                  <a:lnTo>
                    <a:pt x="10621" y="3989"/>
                  </a:lnTo>
                  <a:cubicBezTo>
                    <a:pt x="10621" y="3965"/>
                    <a:pt x="10633" y="3989"/>
                    <a:pt x="10621" y="3953"/>
                  </a:cubicBezTo>
                  <a:lnTo>
                    <a:pt x="10621" y="3953"/>
                  </a:lnTo>
                  <a:cubicBezTo>
                    <a:pt x="10645" y="3977"/>
                    <a:pt x="10633" y="4001"/>
                    <a:pt x="10633" y="4025"/>
                  </a:cubicBezTo>
                  <a:cubicBezTo>
                    <a:pt x="10636" y="4028"/>
                    <a:pt x="10638" y="4029"/>
                    <a:pt x="10639" y="4029"/>
                  </a:cubicBezTo>
                  <a:cubicBezTo>
                    <a:pt x="10646" y="4029"/>
                    <a:pt x="10636" y="3998"/>
                    <a:pt x="10642" y="3998"/>
                  </a:cubicBezTo>
                  <a:lnTo>
                    <a:pt x="10642" y="3998"/>
                  </a:lnTo>
                  <a:cubicBezTo>
                    <a:pt x="10644" y="3998"/>
                    <a:pt x="10649" y="4002"/>
                    <a:pt x="10657" y="4013"/>
                  </a:cubicBezTo>
                  <a:lnTo>
                    <a:pt x="10669" y="4049"/>
                  </a:lnTo>
                  <a:cubicBezTo>
                    <a:pt x="10669" y="4049"/>
                    <a:pt x="10669" y="4041"/>
                    <a:pt x="10671" y="4037"/>
                  </a:cubicBezTo>
                  <a:lnTo>
                    <a:pt x="10669" y="4037"/>
                  </a:lnTo>
                  <a:cubicBezTo>
                    <a:pt x="10645" y="3965"/>
                    <a:pt x="10669" y="3977"/>
                    <a:pt x="10645" y="3918"/>
                  </a:cubicBezTo>
                  <a:lnTo>
                    <a:pt x="10645" y="3906"/>
                  </a:lnTo>
                  <a:cubicBezTo>
                    <a:pt x="10645" y="3896"/>
                    <a:pt x="10637" y="3864"/>
                    <a:pt x="10647" y="3864"/>
                  </a:cubicBezTo>
                  <a:cubicBezTo>
                    <a:pt x="10648" y="3864"/>
                    <a:pt x="10651" y="3865"/>
                    <a:pt x="10655" y="3868"/>
                  </a:cubicBezTo>
                  <a:lnTo>
                    <a:pt x="10655" y="3868"/>
                  </a:lnTo>
                  <a:cubicBezTo>
                    <a:pt x="10654" y="3862"/>
                    <a:pt x="10654" y="3858"/>
                    <a:pt x="10657" y="3858"/>
                  </a:cubicBezTo>
                  <a:cubicBezTo>
                    <a:pt x="10657" y="3846"/>
                    <a:pt x="10645" y="3823"/>
                    <a:pt x="10645" y="3799"/>
                  </a:cubicBezTo>
                  <a:cubicBezTo>
                    <a:pt x="10640" y="3799"/>
                    <a:pt x="10635" y="3797"/>
                    <a:pt x="10632" y="3797"/>
                  </a:cubicBezTo>
                  <a:close/>
                  <a:moveTo>
                    <a:pt x="10454" y="4061"/>
                  </a:moveTo>
                  <a:cubicBezTo>
                    <a:pt x="10448" y="4067"/>
                    <a:pt x="10445" y="4070"/>
                    <a:pt x="10444" y="4070"/>
                  </a:cubicBezTo>
                  <a:cubicBezTo>
                    <a:pt x="10442" y="4070"/>
                    <a:pt x="10442" y="4067"/>
                    <a:pt x="10442" y="4061"/>
                  </a:cubicBezTo>
                  <a:close/>
                  <a:moveTo>
                    <a:pt x="10526" y="4073"/>
                  </a:moveTo>
                  <a:cubicBezTo>
                    <a:pt x="10522" y="4073"/>
                    <a:pt x="10523" y="4073"/>
                    <a:pt x="10525" y="4073"/>
                  </a:cubicBezTo>
                  <a:lnTo>
                    <a:pt x="10525" y="4073"/>
                  </a:lnTo>
                  <a:cubicBezTo>
                    <a:pt x="10526" y="4073"/>
                    <a:pt x="10526" y="4073"/>
                    <a:pt x="10526" y="4073"/>
                  </a:cubicBezTo>
                  <a:close/>
                  <a:moveTo>
                    <a:pt x="10490" y="4073"/>
                  </a:moveTo>
                  <a:cubicBezTo>
                    <a:pt x="10478" y="4073"/>
                    <a:pt x="10478" y="4073"/>
                    <a:pt x="10478" y="4084"/>
                  </a:cubicBezTo>
                  <a:cubicBezTo>
                    <a:pt x="10478" y="4084"/>
                    <a:pt x="10478" y="4084"/>
                    <a:pt x="10490" y="4073"/>
                  </a:cubicBezTo>
                  <a:close/>
                  <a:moveTo>
                    <a:pt x="10493" y="4068"/>
                  </a:moveTo>
                  <a:cubicBezTo>
                    <a:pt x="10491" y="4068"/>
                    <a:pt x="10490" y="4069"/>
                    <a:pt x="10490" y="4073"/>
                  </a:cubicBezTo>
                  <a:lnTo>
                    <a:pt x="10502" y="4084"/>
                  </a:lnTo>
                  <a:cubicBezTo>
                    <a:pt x="10502" y="4076"/>
                    <a:pt x="10496" y="4068"/>
                    <a:pt x="10493" y="4068"/>
                  </a:cubicBezTo>
                  <a:close/>
                  <a:moveTo>
                    <a:pt x="10538" y="4073"/>
                  </a:moveTo>
                  <a:cubicBezTo>
                    <a:pt x="10532" y="4073"/>
                    <a:pt x="10529" y="4073"/>
                    <a:pt x="10529" y="4074"/>
                  </a:cubicBezTo>
                  <a:cubicBezTo>
                    <a:pt x="10528" y="4074"/>
                    <a:pt x="10526" y="4073"/>
                    <a:pt x="10525" y="4073"/>
                  </a:cubicBezTo>
                  <a:lnTo>
                    <a:pt x="10525" y="4073"/>
                  </a:lnTo>
                  <a:cubicBezTo>
                    <a:pt x="10523" y="4075"/>
                    <a:pt x="10513" y="4084"/>
                    <a:pt x="10502" y="4084"/>
                  </a:cubicBezTo>
                  <a:lnTo>
                    <a:pt x="10514" y="4084"/>
                  </a:lnTo>
                  <a:cubicBezTo>
                    <a:pt x="10525" y="4081"/>
                    <a:pt x="10529" y="4078"/>
                    <a:pt x="10530" y="4076"/>
                  </a:cubicBezTo>
                  <a:lnTo>
                    <a:pt x="10530" y="4076"/>
                  </a:lnTo>
                  <a:cubicBezTo>
                    <a:pt x="10531" y="4078"/>
                    <a:pt x="10534" y="4081"/>
                    <a:pt x="10538" y="4084"/>
                  </a:cubicBezTo>
                  <a:lnTo>
                    <a:pt x="10538" y="4073"/>
                  </a:lnTo>
                  <a:close/>
                  <a:moveTo>
                    <a:pt x="10550" y="4073"/>
                  </a:moveTo>
                  <a:cubicBezTo>
                    <a:pt x="10550" y="4084"/>
                    <a:pt x="10538" y="4084"/>
                    <a:pt x="10538" y="4084"/>
                  </a:cubicBezTo>
                  <a:cubicBezTo>
                    <a:pt x="10550" y="4084"/>
                    <a:pt x="10562" y="4084"/>
                    <a:pt x="10550" y="4073"/>
                  </a:cubicBezTo>
                  <a:close/>
                  <a:moveTo>
                    <a:pt x="10502" y="4084"/>
                  </a:moveTo>
                  <a:cubicBezTo>
                    <a:pt x="10502" y="4084"/>
                    <a:pt x="10502" y="4096"/>
                    <a:pt x="10502" y="4096"/>
                  </a:cubicBezTo>
                  <a:lnTo>
                    <a:pt x="10514" y="4096"/>
                  </a:lnTo>
                  <a:cubicBezTo>
                    <a:pt x="10526" y="4096"/>
                    <a:pt x="10526" y="4084"/>
                    <a:pt x="10538" y="4084"/>
                  </a:cubicBezTo>
                  <a:lnTo>
                    <a:pt x="10514" y="4084"/>
                  </a:lnTo>
                  <a:cubicBezTo>
                    <a:pt x="10514" y="4088"/>
                    <a:pt x="10513" y="4090"/>
                    <a:pt x="10511" y="4090"/>
                  </a:cubicBezTo>
                  <a:cubicBezTo>
                    <a:pt x="10507" y="4090"/>
                    <a:pt x="10502" y="4084"/>
                    <a:pt x="10502" y="4084"/>
                  </a:cubicBezTo>
                  <a:close/>
                  <a:moveTo>
                    <a:pt x="10478" y="4096"/>
                  </a:moveTo>
                  <a:cubicBezTo>
                    <a:pt x="10478" y="4102"/>
                    <a:pt x="10478" y="4105"/>
                    <a:pt x="10480" y="4108"/>
                  </a:cubicBezTo>
                  <a:lnTo>
                    <a:pt x="10480" y="4108"/>
                  </a:lnTo>
                  <a:cubicBezTo>
                    <a:pt x="10479" y="4108"/>
                    <a:pt x="10479" y="4108"/>
                    <a:pt x="10478" y="4108"/>
                  </a:cubicBezTo>
                  <a:cubicBezTo>
                    <a:pt x="10478" y="4108"/>
                    <a:pt x="10478" y="4120"/>
                    <a:pt x="10466" y="4120"/>
                  </a:cubicBezTo>
                  <a:lnTo>
                    <a:pt x="10478" y="4120"/>
                  </a:lnTo>
                  <a:cubicBezTo>
                    <a:pt x="10478" y="4120"/>
                    <a:pt x="10482" y="4116"/>
                    <a:pt x="10483" y="4113"/>
                  </a:cubicBezTo>
                  <a:lnTo>
                    <a:pt x="10483" y="4113"/>
                  </a:lnTo>
                  <a:cubicBezTo>
                    <a:pt x="10485" y="4115"/>
                    <a:pt x="10487" y="4117"/>
                    <a:pt x="10490" y="4120"/>
                  </a:cubicBezTo>
                  <a:cubicBezTo>
                    <a:pt x="10490" y="4132"/>
                    <a:pt x="10478" y="4132"/>
                    <a:pt x="10466" y="4132"/>
                  </a:cubicBezTo>
                  <a:lnTo>
                    <a:pt x="10502" y="4132"/>
                  </a:lnTo>
                  <a:cubicBezTo>
                    <a:pt x="10514" y="4120"/>
                    <a:pt x="10526" y="4120"/>
                    <a:pt x="10538" y="4120"/>
                  </a:cubicBezTo>
                  <a:lnTo>
                    <a:pt x="10514" y="4120"/>
                  </a:lnTo>
                  <a:lnTo>
                    <a:pt x="10502" y="4096"/>
                  </a:lnTo>
                  <a:lnTo>
                    <a:pt x="10502" y="4096"/>
                  </a:lnTo>
                  <a:cubicBezTo>
                    <a:pt x="10502" y="4108"/>
                    <a:pt x="10514" y="4120"/>
                    <a:pt x="10514" y="4120"/>
                  </a:cubicBezTo>
                  <a:lnTo>
                    <a:pt x="10502" y="4120"/>
                  </a:lnTo>
                  <a:lnTo>
                    <a:pt x="10502" y="4108"/>
                  </a:lnTo>
                  <a:cubicBezTo>
                    <a:pt x="10490" y="4108"/>
                    <a:pt x="10490" y="4108"/>
                    <a:pt x="10478" y="4096"/>
                  </a:cubicBezTo>
                  <a:close/>
                  <a:moveTo>
                    <a:pt x="10538" y="4084"/>
                  </a:moveTo>
                  <a:cubicBezTo>
                    <a:pt x="10538" y="4096"/>
                    <a:pt x="10538" y="4108"/>
                    <a:pt x="10538" y="4120"/>
                  </a:cubicBezTo>
                  <a:lnTo>
                    <a:pt x="10550" y="4120"/>
                  </a:lnTo>
                  <a:cubicBezTo>
                    <a:pt x="10538" y="4120"/>
                    <a:pt x="10526" y="4132"/>
                    <a:pt x="10514" y="4132"/>
                  </a:cubicBezTo>
                  <a:lnTo>
                    <a:pt x="10550" y="4132"/>
                  </a:lnTo>
                  <a:cubicBezTo>
                    <a:pt x="10562" y="4144"/>
                    <a:pt x="10562" y="4156"/>
                    <a:pt x="10573" y="4156"/>
                  </a:cubicBezTo>
                  <a:cubicBezTo>
                    <a:pt x="10562" y="4144"/>
                    <a:pt x="10562" y="4132"/>
                    <a:pt x="10562" y="4120"/>
                  </a:cubicBezTo>
                  <a:lnTo>
                    <a:pt x="10562" y="4120"/>
                  </a:lnTo>
                  <a:cubicBezTo>
                    <a:pt x="10567" y="4126"/>
                    <a:pt x="10570" y="4129"/>
                    <a:pt x="10572" y="4129"/>
                  </a:cubicBezTo>
                  <a:cubicBezTo>
                    <a:pt x="10573" y="4129"/>
                    <a:pt x="10573" y="4126"/>
                    <a:pt x="10573" y="4120"/>
                  </a:cubicBezTo>
                  <a:cubicBezTo>
                    <a:pt x="10565" y="4112"/>
                    <a:pt x="10557" y="4098"/>
                    <a:pt x="10557" y="4098"/>
                  </a:cubicBezTo>
                  <a:lnTo>
                    <a:pt x="10557" y="4098"/>
                  </a:lnTo>
                  <a:cubicBezTo>
                    <a:pt x="10556" y="4098"/>
                    <a:pt x="10558" y="4101"/>
                    <a:pt x="10562" y="4108"/>
                  </a:cubicBezTo>
                  <a:lnTo>
                    <a:pt x="10550" y="4108"/>
                  </a:lnTo>
                  <a:lnTo>
                    <a:pt x="10538" y="4084"/>
                  </a:lnTo>
                  <a:close/>
                  <a:moveTo>
                    <a:pt x="10252" y="4192"/>
                  </a:moveTo>
                  <a:cubicBezTo>
                    <a:pt x="10252" y="4192"/>
                    <a:pt x="10252" y="4204"/>
                    <a:pt x="10252" y="4204"/>
                  </a:cubicBezTo>
                  <a:lnTo>
                    <a:pt x="10240" y="4204"/>
                  </a:lnTo>
                  <a:cubicBezTo>
                    <a:pt x="10252" y="4204"/>
                    <a:pt x="10252" y="4204"/>
                    <a:pt x="10252" y="4215"/>
                  </a:cubicBezTo>
                  <a:lnTo>
                    <a:pt x="10240" y="4215"/>
                  </a:lnTo>
                  <a:cubicBezTo>
                    <a:pt x="10240" y="4215"/>
                    <a:pt x="10240" y="4215"/>
                    <a:pt x="10240" y="4204"/>
                  </a:cubicBezTo>
                  <a:cubicBezTo>
                    <a:pt x="10252" y="4204"/>
                    <a:pt x="10252" y="4192"/>
                    <a:pt x="10240" y="4192"/>
                  </a:cubicBezTo>
                  <a:close/>
                  <a:moveTo>
                    <a:pt x="9347" y="4215"/>
                  </a:moveTo>
                  <a:lnTo>
                    <a:pt x="9347" y="4215"/>
                  </a:lnTo>
                  <a:cubicBezTo>
                    <a:pt x="9349" y="4219"/>
                    <a:pt x="9351" y="4222"/>
                    <a:pt x="9353" y="4225"/>
                  </a:cubicBezTo>
                  <a:lnTo>
                    <a:pt x="9353" y="4225"/>
                  </a:lnTo>
                  <a:cubicBezTo>
                    <a:pt x="9351" y="4222"/>
                    <a:pt x="9349" y="4219"/>
                    <a:pt x="9347" y="4215"/>
                  </a:cubicBezTo>
                  <a:close/>
                  <a:moveTo>
                    <a:pt x="11038" y="4168"/>
                  </a:moveTo>
                  <a:cubicBezTo>
                    <a:pt x="11014" y="4168"/>
                    <a:pt x="10978" y="4168"/>
                    <a:pt x="10990" y="4192"/>
                  </a:cubicBezTo>
                  <a:lnTo>
                    <a:pt x="11050" y="4227"/>
                  </a:lnTo>
                  <a:cubicBezTo>
                    <a:pt x="11062" y="4215"/>
                    <a:pt x="11026" y="4180"/>
                    <a:pt x="11038" y="4168"/>
                  </a:cubicBezTo>
                  <a:close/>
                  <a:moveTo>
                    <a:pt x="10526" y="4227"/>
                  </a:moveTo>
                  <a:lnTo>
                    <a:pt x="10502" y="4239"/>
                  </a:lnTo>
                  <a:lnTo>
                    <a:pt x="10514" y="4239"/>
                  </a:lnTo>
                  <a:cubicBezTo>
                    <a:pt x="10502" y="4239"/>
                    <a:pt x="10514" y="4239"/>
                    <a:pt x="10502" y="4251"/>
                  </a:cubicBezTo>
                  <a:lnTo>
                    <a:pt x="10538" y="4251"/>
                  </a:lnTo>
                  <a:cubicBezTo>
                    <a:pt x="10562" y="4239"/>
                    <a:pt x="10538" y="4227"/>
                    <a:pt x="10526" y="4227"/>
                  </a:cubicBezTo>
                  <a:close/>
                  <a:moveTo>
                    <a:pt x="10145" y="4263"/>
                  </a:moveTo>
                  <a:cubicBezTo>
                    <a:pt x="10145" y="4264"/>
                    <a:pt x="10145" y="4265"/>
                    <a:pt x="10145" y="4266"/>
                  </a:cubicBezTo>
                  <a:lnTo>
                    <a:pt x="10145" y="4266"/>
                  </a:lnTo>
                  <a:cubicBezTo>
                    <a:pt x="10145" y="4265"/>
                    <a:pt x="10145" y="4264"/>
                    <a:pt x="10145" y="4263"/>
                  </a:cubicBezTo>
                  <a:close/>
                  <a:moveTo>
                    <a:pt x="10252" y="4263"/>
                  </a:moveTo>
                  <a:cubicBezTo>
                    <a:pt x="10240" y="4263"/>
                    <a:pt x="10240" y="4275"/>
                    <a:pt x="10228" y="4275"/>
                  </a:cubicBezTo>
                  <a:cubicBezTo>
                    <a:pt x="10228" y="4275"/>
                    <a:pt x="10240" y="4263"/>
                    <a:pt x="10240" y="4263"/>
                  </a:cubicBezTo>
                  <a:close/>
                  <a:moveTo>
                    <a:pt x="10204" y="4263"/>
                  </a:moveTo>
                  <a:cubicBezTo>
                    <a:pt x="10204" y="4275"/>
                    <a:pt x="10216" y="4275"/>
                    <a:pt x="10216" y="4275"/>
                  </a:cubicBezTo>
                  <a:cubicBezTo>
                    <a:pt x="10216" y="4275"/>
                    <a:pt x="10204" y="4287"/>
                    <a:pt x="10204" y="4287"/>
                  </a:cubicBezTo>
                  <a:cubicBezTo>
                    <a:pt x="10204" y="4275"/>
                    <a:pt x="10192" y="4275"/>
                    <a:pt x="10192" y="4263"/>
                  </a:cubicBezTo>
                  <a:lnTo>
                    <a:pt x="10192" y="4263"/>
                  </a:lnTo>
                  <a:cubicBezTo>
                    <a:pt x="10192" y="4263"/>
                    <a:pt x="10204" y="4275"/>
                    <a:pt x="10204" y="4275"/>
                  </a:cubicBezTo>
                  <a:cubicBezTo>
                    <a:pt x="10204" y="4275"/>
                    <a:pt x="10204" y="4263"/>
                    <a:pt x="10204" y="4263"/>
                  </a:cubicBezTo>
                  <a:close/>
                  <a:moveTo>
                    <a:pt x="10238" y="4285"/>
                  </a:moveTo>
                  <a:lnTo>
                    <a:pt x="10238" y="4285"/>
                  </a:lnTo>
                  <a:cubicBezTo>
                    <a:pt x="10235" y="4285"/>
                    <a:pt x="10231" y="4286"/>
                    <a:pt x="10228" y="4287"/>
                  </a:cubicBezTo>
                  <a:lnTo>
                    <a:pt x="10240" y="4287"/>
                  </a:lnTo>
                  <a:cubicBezTo>
                    <a:pt x="10239" y="4286"/>
                    <a:pt x="10238" y="4285"/>
                    <a:pt x="10238" y="4285"/>
                  </a:cubicBezTo>
                  <a:close/>
                  <a:moveTo>
                    <a:pt x="10216" y="4287"/>
                  </a:moveTo>
                  <a:cubicBezTo>
                    <a:pt x="10228" y="4299"/>
                    <a:pt x="10228" y="4299"/>
                    <a:pt x="10228" y="4299"/>
                  </a:cubicBezTo>
                  <a:lnTo>
                    <a:pt x="10216" y="4299"/>
                  </a:lnTo>
                  <a:cubicBezTo>
                    <a:pt x="10216" y="4299"/>
                    <a:pt x="10216" y="4287"/>
                    <a:pt x="10216" y="4287"/>
                  </a:cubicBezTo>
                  <a:close/>
                  <a:moveTo>
                    <a:pt x="10274" y="4278"/>
                  </a:moveTo>
                  <a:cubicBezTo>
                    <a:pt x="10282" y="4278"/>
                    <a:pt x="10282" y="4281"/>
                    <a:pt x="10276" y="4287"/>
                  </a:cubicBezTo>
                  <a:lnTo>
                    <a:pt x="10264" y="4287"/>
                  </a:lnTo>
                  <a:cubicBezTo>
                    <a:pt x="10252" y="4287"/>
                    <a:pt x="10240" y="4299"/>
                    <a:pt x="10228" y="4299"/>
                  </a:cubicBezTo>
                  <a:cubicBezTo>
                    <a:pt x="10228" y="4299"/>
                    <a:pt x="10228" y="4299"/>
                    <a:pt x="10228" y="4287"/>
                  </a:cubicBezTo>
                  <a:cubicBezTo>
                    <a:pt x="10228" y="4281"/>
                    <a:pt x="10228" y="4278"/>
                    <a:pt x="10230" y="4278"/>
                  </a:cubicBezTo>
                  <a:cubicBezTo>
                    <a:pt x="10231" y="4278"/>
                    <a:pt x="10233" y="4280"/>
                    <a:pt x="10238" y="4285"/>
                  </a:cubicBezTo>
                  <a:lnTo>
                    <a:pt x="10238" y="4285"/>
                  </a:lnTo>
                  <a:cubicBezTo>
                    <a:pt x="10256" y="4280"/>
                    <a:pt x="10268" y="4278"/>
                    <a:pt x="10274" y="4278"/>
                  </a:cubicBezTo>
                  <a:close/>
                  <a:moveTo>
                    <a:pt x="10133" y="4227"/>
                  </a:moveTo>
                  <a:cubicBezTo>
                    <a:pt x="10145" y="4227"/>
                    <a:pt x="10145" y="4239"/>
                    <a:pt x="10145" y="4239"/>
                  </a:cubicBezTo>
                  <a:cubicBezTo>
                    <a:pt x="10145" y="4239"/>
                    <a:pt x="10145" y="4251"/>
                    <a:pt x="10145" y="4251"/>
                  </a:cubicBezTo>
                  <a:cubicBezTo>
                    <a:pt x="10157" y="4251"/>
                    <a:pt x="10157" y="4251"/>
                    <a:pt x="10157" y="4263"/>
                  </a:cubicBezTo>
                  <a:lnTo>
                    <a:pt x="10181" y="4263"/>
                  </a:lnTo>
                  <a:cubicBezTo>
                    <a:pt x="10181" y="4275"/>
                    <a:pt x="10192" y="4287"/>
                    <a:pt x="10192" y="4287"/>
                  </a:cubicBezTo>
                  <a:cubicBezTo>
                    <a:pt x="10192" y="4299"/>
                    <a:pt x="10192" y="4299"/>
                    <a:pt x="10192" y="4299"/>
                  </a:cubicBezTo>
                  <a:cubicBezTo>
                    <a:pt x="10181" y="4299"/>
                    <a:pt x="10157" y="4311"/>
                    <a:pt x="10169" y="4311"/>
                  </a:cubicBezTo>
                  <a:cubicBezTo>
                    <a:pt x="10180" y="4311"/>
                    <a:pt x="10192" y="4299"/>
                    <a:pt x="10192" y="4299"/>
                  </a:cubicBezTo>
                  <a:lnTo>
                    <a:pt x="10192" y="4299"/>
                  </a:lnTo>
                  <a:cubicBezTo>
                    <a:pt x="10192" y="4299"/>
                    <a:pt x="10181" y="4311"/>
                    <a:pt x="10181" y="4311"/>
                  </a:cubicBezTo>
                  <a:cubicBezTo>
                    <a:pt x="10169" y="4317"/>
                    <a:pt x="10160" y="4317"/>
                    <a:pt x="10152" y="4317"/>
                  </a:cubicBezTo>
                  <a:cubicBezTo>
                    <a:pt x="10145" y="4317"/>
                    <a:pt x="10139" y="4317"/>
                    <a:pt x="10133" y="4323"/>
                  </a:cubicBezTo>
                  <a:cubicBezTo>
                    <a:pt x="10133" y="4288"/>
                    <a:pt x="10144" y="4310"/>
                    <a:pt x="10145" y="4266"/>
                  </a:cubicBezTo>
                  <a:lnTo>
                    <a:pt x="10145" y="4266"/>
                  </a:lnTo>
                  <a:cubicBezTo>
                    <a:pt x="10145" y="4266"/>
                    <a:pt x="10145" y="4266"/>
                    <a:pt x="10145" y="4266"/>
                  </a:cubicBezTo>
                  <a:cubicBezTo>
                    <a:pt x="10144" y="4266"/>
                    <a:pt x="10143" y="4247"/>
                    <a:pt x="10133" y="4227"/>
                  </a:cubicBezTo>
                  <a:close/>
                  <a:moveTo>
                    <a:pt x="11050" y="4227"/>
                  </a:moveTo>
                  <a:lnTo>
                    <a:pt x="11050" y="4227"/>
                  </a:lnTo>
                  <a:cubicBezTo>
                    <a:pt x="11038" y="4239"/>
                    <a:pt x="11073" y="4263"/>
                    <a:pt x="11062" y="4275"/>
                  </a:cubicBezTo>
                  <a:cubicBezTo>
                    <a:pt x="11055" y="4261"/>
                    <a:pt x="11044" y="4255"/>
                    <a:pt x="11036" y="4255"/>
                  </a:cubicBezTo>
                  <a:cubicBezTo>
                    <a:pt x="11030" y="4255"/>
                    <a:pt x="11026" y="4258"/>
                    <a:pt x="11026" y="4263"/>
                  </a:cubicBezTo>
                  <a:cubicBezTo>
                    <a:pt x="11034" y="4263"/>
                    <a:pt x="11036" y="4258"/>
                    <a:pt x="11041" y="4258"/>
                  </a:cubicBezTo>
                  <a:cubicBezTo>
                    <a:pt x="11043" y="4258"/>
                    <a:pt x="11046" y="4259"/>
                    <a:pt x="11050" y="4263"/>
                  </a:cubicBezTo>
                  <a:cubicBezTo>
                    <a:pt x="11038" y="4275"/>
                    <a:pt x="11073" y="4311"/>
                    <a:pt x="11073" y="4334"/>
                  </a:cubicBezTo>
                  <a:cubicBezTo>
                    <a:pt x="11081" y="4331"/>
                    <a:pt x="11089" y="4329"/>
                    <a:pt x="11097" y="4329"/>
                  </a:cubicBezTo>
                  <a:cubicBezTo>
                    <a:pt x="11113" y="4329"/>
                    <a:pt x="11129" y="4334"/>
                    <a:pt x="11145" y="4334"/>
                  </a:cubicBezTo>
                  <a:cubicBezTo>
                    <a:pt x="11121" y="4334"/>
                    <a:pt x="11109" y="4311"/>
                    <a:pt x="11085" y="4299"/>
                  </a:cubicBezTo>
                  <a:cubicBezTo>
                    <a:pt x="11062" y="4275"/>
                    <a:pt x="11157" y="4287"/>
                    <a:pt x="11050" y="4227"/>
                  </a:cubicBezTo>
                  <a:close/>
                  <a:moveTo>
                    <a:pt x="10232" y="4335"/>
                  </a:moveTo>
                  <a:cubicBezTo>
                    <a:pt x="10242" y="4336"/>
                    <a:pt x="10252" y="4339"/>
                    <a:pt x="10252" y="4346"/>
                  </a:cubicBezTo>
                  <a:cubicBezTo>
                    <a:pt x="10231" y="4346"/>
                    <a:pt x="10238" y="4337"/>
                    <a:pt x="10232" y="4335"/>
                  </a:cubicBezTo>
                  <a:close/>
                  <a:moveTo>
                    <a:pt x="10740" y="4323"/>
                  </a:moveTo>
                  <a:lnTo>
                    <a:pt x="10669" y="4334"/>
                  </a:lnTo>
                  <a:cubicBezTo>
                    <a:pt x="10669" y="4346"/>
                    <a:pt x="10716" y="4346"/>
                    <a:pt x="10716" y="4346"/>
                  </a:cubicBezTo>
                  <a:cubicBezTo>
                    <a:pt x="10728" y="4334"/>
                    <a:pt x="10764" y="4323"/>
                    <a:pt x="10740" y="4323"/>
                  </a:cubicBezTo>
                  <a:close/>
                  <a:moveTo>
                    <a:pt x="10216" y="4334"/>
                  </a:moveTo>
                  <a:cubicBezTo>
                    <a:pt x="10220" y="4334"/>
                    <a:pt x="10224" y="4334"/>
                    <a:pt x="10228" y="4335"/>
                  </a:cubicBezTo>
                  <a:lnTo>
                    <a:pt x="10228" y="4335"/>
                  </a:lnTo>
                  <a:cubicBezTo>
                    <a:pt x="10228" y="4347"/>
                    <a:pt x="10216" y="4358"/>
                    <a:pt x="10216" y="4358"/>
                  </a:cubicBezTo>
                  <a:cubicBezTo>
                    <a:pt x="10216" y="4346"/>
                    <a:pt x="10216" y="4346"/>
                    <a:pt x="10216" y="4334"/>
                  </a:cubicBezTo>
                  <a:close/>
                  <a:moveTo>
                    <a:pt x="10669" y="4358"/>
                  </a:moveTo>
                  <a:cubicBezTo>
                    <a:pt x="10654" y="4366"/>
                    <a:pt x="10627" y="4368"/>
                    <a:pt x="10610" y="4369"/>
                  </a:cubicBezTo>
                  <a:lnTo>
                    <a:pt x="10610" y="4369"/>
                  </a:lnTo>
                  <a:cubicBezTo>
                    <a:pt x="10618" y="4361"/>
                    <a:pt x="10622" y="4359"/>
                    <a:pt x="10626" y="4359"/>
                  </a:cubicBezTo>
                  <a:cubicBezTo>
                    <a:pt x="10630" y="4359"/>
                    <a:pt x="10634" y="4362"/>
                    <a:pt x="10644" y="4362"/>
                  </a:cubicBezTo>
                  <a:cubicBezTo>
                    <a:pt x="10650" y="4362"/>
                    <a:pt x="10658" y="4361"/>
                    <a:pt x="10669" y="4358"/>
                  </a:cubicBezTo>
                  <a:close/>
                  <a:moveTo>
                    <a:pt x="10204" y="4334"/>
                  </a:moveTo>
                  <a:cubicBezTo>
                    <a:pt x="10204" y="4346"/>
                    <a:pt x="10204" y="4358"/>
                    <a:pt x="10216" y="4370"/>
                  </a:cubicBezTo>
                  <a:cubicBezTo>
                    <a:pt x="10216" y="4370"/>
                    <a:pt x="10204" y="4370"/>
                    <a:pt x="10204" y="4382"/>
                  </a:cubicBezTo>
                  <a:cubicBezTo>
                    <a:pt x="10204" y="4370"/>
                    <a:pt x="10192" y="4346"/>
                    <a:pt x="10204" y="4334"/>
                  </a:cubicBezTo>
                  <a:close/>
                  <a:moveTo>
                    <a:pt x="10670" y="4377"/>
                  </a:moveTo>
                  <a:cubicBezTo>
                    <a:pt x="10666" y="4377"/>
                    <a:pt x="10645" y="4382"/>
                    <a:pt x="10645" y="4382"/>
                  </a:cubicBezTo>
                  <a:lnTo>
                    <a:pt x="10657" y="4382"/>
                  </a:lnTo>
                  <a:cubicBezTo>
                    <a:pt x="10669" y="4378"/>
                    <a:pt x="10671" y="4377"/>
                    <a:pt x="10670" y="4377"/>
                  </a:cubicBezTo>
                  <a:close/>
                  <a:moveTo>
                    <a:pt x="10157" y="4323"/>
                  </a:moveTo>
                  <a:lnTo>
                    <a:pt x="10145" y="4334"/>
                  </a:lnTo>
                  <a:cubicBezTo>
                    <a:pt x="10169" y="4346"/>
                    <a:pt x="10145" y="4346"/>
                    <a:pt x="10169" y="4394"/>
                  </a:cubicBezTo>
                  <a:cubicBezTo>
                    <a:pt x="10149" y="4375"/>
                    <a:pt x="10146" y="4331"/>
                    <a:pt x="10138" y="4323"/>
                  </a:cubicBezTo>
                  <a:close/>
                  <a:moveTo>
                    <a:pt x="10181" y="4323"/>
                  </a:moveTo>
                  <a:cubicBezTo>
                    <a:pt x="10181" y="4323"/>
                    <a:pt x="10181" y="4323"/>
                    <a:pt x="10181" y="4334"/>
                  </a:cubicBezTo>
                  <a:cubicBezTo>
                    <a:pt x="10181" y="4346"/>
                    <a:pt x="10181" y="4358"/>
                    <a:pt x="10192" y="4382"/>
                  </a:cubicBezTo>
                  <a:cubicBezTo>
                    <a:pt x="10192" y="4394"/>
                    <a:pt x="10181" y="4394"/>
                    <a:pt x="10181" y="4394"/>
                  </a:cubicBezTo>
                  <a:cubicBezTo>
                    <a:pt x="10181" y="4394"/>
                    <a:pt x="10181" y="4394"/>
                    <a:pt x="10181" y="4382"/>
                  </a:cubicBezTo>
                  <a:cubicBezTo>
                    <a:pt x="10157" y="4358"/>
                    <a:pt x="10169" y="4346"/>
                    <a:pt x="10157" y="4323"/>
                  </a:cubicBezTo>
                  <a:close/>
                  <a:moveTo>
                    <a:pt x="9073" y="4383"/>
                  </a:moveTo>
                  <a:cubicBezTo>
                    <a:pt x="9080" y="4396"/>
                    <a:pt x="9084" y="4406"/>
                    <a:pt x="9073" y="4406"/>
                  </a:cubicBezTo>
                  <a:cubicBezTo>
                    <a:pt x="9073" y="4394"/>
                    <a:pt x="9073" y="4394"/>
                    <a:pt x="9073" y="4383"/>
                  </a:cubicBezTo>
                  <a:close/>
                  <a:moveTo>
                    <a:pt x="10049" y="4518"/>
                  </a:moveTo>
                  <a:cubicBezTo>
                    <a:pt x="10049" y="4520"/>
                    <a:pt x="10049" y="4522"/>
                    <a:pt x="10050" y="4525"/>
                  </a:cubicBezTo>
                  <a:cubicBezTo>
                    <a:pt x="10050" y="4523"/>
                    <a:pt x="10049" y="4521"/>
                    <a:pt x="10049" y="4518"/>
                  </a:cubicBezTo>
                  <a:close/>
                  <a:moveTo>
                    <a:pt x="10994" y="4499"/>
                  </a:moveTo>
                  <a:cubicBezTo>
                    <a:pt x="10978" y="4499"/>
                    <a:pt x="10980" y="4528"/>
                    <a:pt x="10990" y="4549"/>
                  </a:cubicBezTo>
                  <a:lnTo>
                    <a:pt x="11002" y="4549"/>
                  </a:lnTo>
                  <a:cubicBezTo>
                    <a:pt x="11014" y="4537"/>
                    <a:pt x="11014" y="4525"/>
                    <a:pt x="11038" y="4525"/>
                  </a:cubicBezTo>
                  <a:cubicBezTo>
                    <a:pt x="11026" y="4513"/>
                    <a:pt x="11014" y="4513"/>
                    <a:pt x="11002" y="4501"/>
                  </a:cubicBezTo>
                  <a:cubicBezTo>
                    <a:pt x="10999" y="4500"/>
                    <a:pt x="10996" y="4499"/>
                    <a:pt x="10994" y="4499"/>
                  </a:cubicBezTo>
                  <a:close/>
                  <a:moveTo>
                    <a:pt x="8489" y="4584"/>
                  </a:moveTo>
                  <a:cubicBezTo>
                    <a:pt x="8496" y="4588"/>
                    <a:pt x="8502" y="4591"/>
                    <a:pt x="8509" y="4593"/>
                  </a:cubicBezTo>
                  <a:lnTo>
                    <a:pt x="8509" y="4593"/>
                  </a:lnTo>
                  <a:cubicBezTo>
                    <a:pt x="8502" y="4590"/>
                    <a:pt x="8496" y="4587"/>
                    <a:pt x="8489" y="4584"/>
                  </a:cubicBezTo>
                  <a:close/>
                  <a:moveTo>
                    <a:pt x="11312" y="4573"/>
                  </a:moveTo>
                  <a:cubicBezTo>
                    <a:pt x="11321" y="4582"/>
                    <a:pt x="11316" y="4591"/>
                    <a:pt x="11313" y="4594"/>
                  </a:cubicBezTo>
                  <a:lnTo>
                    <a:pt x="11313" y="4594"/>
                  </a:lnTo>
                  <a:cubicBezTo>
                    <a:pt x="11310" y="4586"/>
                    <a:pt x="11309" y="4578"/>
                    <a:pt x="11312" y="4573"/>
                  </a:cubicBezTo>
                  <a:close/>
                  <a:moveTo>
                    <a:pt x="4066" y="4593"/>
                  </a:moveTo>
                  <a:lnTo>
                    <a:pt x="4061" y="4596"/>
                  </a:lnTo>
                  <a:cubicBezTo>
                    <a:pt x="4065" y="4596"/>
                    <a:pt x="4066" y="4595"/>
                    <a:pt x="4066" y="4593"/>
                  </a:cubicBezTo>
                  <a:close/>
                  <a:moveTo>
                    <a:pt x="8597" y="4620"/>
                  </a:moveTo>
                  <a:cubicBezTo>
                    <a:pt x="8597" y="4632"/>
                    <a:pt x="8609" y="4632"/>
                    <a:pt x="8609" y="4632"/>
                  </a:cubicBezTo>
                  <a:cubicBezTo>
                    <a:pt x="8609" y="4632"/>
                    <a:pt x="8609" y="4632"/>
                    <a:pt x="8597" y="4620"/>
                  </a:cubicBezTo>
                  <a:close/>
                  <a:moveTo>
                    <a:pt x="8592" y="4631"/>
                  </a:moveTo>
                  <a:lnTo>
                    <a:pt x="8609" y="4656"/>
                  </a:lnTo>
                  <a:cubicBezTo>
                    <a:pt x="8609" y="4637"/>
                    <a:pt x="8601" y="4641"/>
                    <a:pt x="8592" y="4631"/>
                  </a:cubicBezTo>
                  <a:close/>
                  <a:moveTo>
                    <a:pt x="11338" y="4656"/>
                  </a:moveTo>
                  <a:lnTo>
                    <a:pt x="11338" y="4656"/>
                  </a:lnTo>
                  <a:cubicBezTo>
                    <a:pt x="11337" y="4656"/>
                    <a:pt x="11336" y="4656"/>
                    <a:pt x="11335" y="4656"/>
                  </a:cubicBezTo>
                  <a:cubicBezTo>
                    <a:pt x="11339" y="4658"/>
                    <a:pt x="11340" y="4658"/>
                    <a:pt x="11341" y="4658"/>
                  </a:cubicBezTo>
                  <a:cubicBezTo>
                    <a:pt x="11341" y="4658"/>
                    <a:pt x="11340" y="4657"/>
                    <a:pt x="11338" y="4656"/>
                  </a:cubicBezTo>
                  <a:close/>
                  <a:moveTo>
                    <a:pt x="8609" y="4620"/>
                  </a:moveTo>
                  <a:cubicBezTo>
                    <a:pt x="8621" y="4656"/>
                    <a:pt x="8633" y="4692"/>
                    <a:pt x="8621" y="4692"/>
                  </a:cubicBezTo>
                  <a:lnTo>
                    <a:pt x="8609" y="4692"/>
                  </a:lnTo>
                  <a:cubicBezTo>
                    <a:pt x="8573" y="4632"/>
                    <a:pt x="8609" y="4668"/>
                    <a:pt x="8585" y="4620"/>
                  </a:cubicBezTo>
                  <a:lnTo>
                    <a:pt x="8585" y="4620"/>
                  </a:lnTo>
                  <a:cubicBezTo>
                    <a:pt x="8587" y="4625"/>
                    <a:pt x="8590" y="4628"/>
                    <a:pt x="8592" y="4631"/>
                  </a:cubicBezTo>
                  <a:lnTo>
                    <a:pt x="8592" y="4631"/>
                  </a:lnTo>
                  <a:lnTo>
                    <a:pt x="8585" y="4620"/>
                  </a:lnTo>
                  <a:lnTo>
                    <a:pt x="8585" y="4620"/>
                  </a:lnTo>
                  <a:cubicBezTo>
                    <a:pt x="8585" y="4620"/>
                    <a:pt x="8585" y="4620"/>
                    <a:pt x="8585" y="4620"/>
                  </a:cubicBezTo>
                  <a:lnTo>
                    <a:pt x="8585" y="4620"/>
                  </a:lnTo>
                  <a:cubicBezTo>
                    <a:pt x="8585" y="4629"/>
                    <a:pt x="8585" y="4637"/>
                    <a:pt x="8581" y="4637"/>
                  </a:cubicBezTo>
                  <a:cubicBezTo>
                    <a:pt x="8579" y="4637"/>
                    <a:pt x="8577" y="4636"/>
                    <a:pt x="8573" y="4632"/>
                  </a:cubicBezTo>
                  <a:cubicBezTo>
                    <a:pt x="8561" y="4620"/>
                    <a:pt x="8561" y="4620"/>
                    <a:pt x="8561" y="4620"/>
                  </a:cubicBezTo>
                  <a:close/>
                  <a:moveTo>
                    <a:pt x="10258" y="4710"/>
                  </a:moveTo>
                  <a:lnTo>
                    <a:pt x="10258" y="4710"/>
                  </a:lnTo>
                  <a:cubicBezTo>
                    <a:pt x="10259" y="4710"/>
                    <a:pt x="10256" y="4715"/>
                    <a:pt x="10264" y="4715"/>
                  </a:cubicBezTo>
                  <a:cubicBezTo>
                    <a:pt x="10240" y="4715"/>
                    <a:pt x="10204" y="4727"/>
                    <a:pt x="10204" y="4727"/>
                  </a:cubicBezTo>
                  <a:cubicBezTo>
                    <a:pt x="10192" y="4731"/>
                    <a:pt x="10186" y="4733"/>
                    <a:pt x="10182" y="4733"/>
                  </a:cubicBezTo>
                  <a:cubicBezTo>
                    <a:pt x="10175" y="4733"/>
                    <a:pt x="10181" y="4727"/>
                    <a:pt x="10181" y="4727"/>
                  </a:cubicBezTo>
                  <a:lnTo>
                    <a:pt x="10181" y="4727"/>
                  </a:lnTo>
                  <a:lnTo>
                    <a:pt x="10252" y="4715"/>
                  </a:lnTo>
                  <a:cubicBezTo>
                    <a:pt x="10256" y="4712"/>
                    <a:pt x="10257" y="4710"/>
                    <a:pt x="10258" y="4710"/>
                  </a:cubicBezTo>
                  <a:close/>
                  <a:moveTo>
                    <a:pt x="10788" y="4692"/>
                  </a:moveTo>
                  <a:lnTo>
                    <a:pt x="10788" y="4692"/>
                  </a:lnTo>
                  <a:cubicBezTo>
                    <a:pt x="10800" y="4715"/>
                    <a:pt x="10812" y="4715"/>
                    <a:pt x="10847" y="4739"/>
                  </a:cubicBezTo>
                  <a:lnTo>
                    <a:pt x="10835" y="4715"/>
                  </a:lnTo>
                  <a:lnTo>
                    <a:pt x="10788" y="4692"/>
                  </a:lnTo>
                  <a:close/>
                  <a:moveTo>
                    <a:pt x="8097" y="4442"/>
                  </a:moveTo>
                  <a:cubicBezTo>
                    <a:pt x="8109" y="4477"/>
                    <a:pt x="8156" y="4501"/>
                    <a:pt x="8204" y="4537"/>
                  </a:cubicBezTo>
                  <a:cubicBezTo>
                    <a:pt x="8276" y="4561"/>
                    <a:pt x="8335" y="4573"/>
                    <a:pt x="8406" y="4596"/>
                  </a:cubicBezTo>
                  <a:cubicBezTo>
                    <a:pt x="8466" y="4620"/>
                    <a:pt x="8537" y="4656"/>
                    <a:pt x="8585" y="4715"/>
                  </a:cubicBezTo>
                  <a:lnTo>
                    <a:pt x="8573" y="4715"/>
                  </a:lnTo>
                  <a:cubicBezTo>
                    <a:pt x="8585" y="4715"/>
                    <a:pt x="8597" y="4727"/>
                    <a:pt x="8621" y="4751"/>
                  </a:cubicBezTo>
                  <a:cubicBezTo>
                    <a:pt x="8609" y="4751"/>
                    <a:pt x="8609" y="4763"/>
                    <a:pt x="8609" y="4763"/>
                  </a:cubicBezTo>
                  <a:cubicBezTo>
                    <a:pt x="8597" y="4751"/>
                    <a:pt x="8585" y="4739"/>
                    <a:pt x="8561" y="4727"/>
                  </a:cubicBezTo>
                  <a:cubicBezTo>
                    <a:pt x="8549" y="4715"/>
                    <a:pt x="8537" y="4692"/>
                    <a:pt x="8526" y="4680"/>
                  </a:cubicBezTo>
                  <a:cubicBezTo>
                    <a:pt x="8526" y="4680"/>
                    <a:pt x="8526" y="4692"/>
                    <a:pt x="8526" y="4704"/>
                  </a:cubicBezTo>
                  <a:cubicBezTo>
                    <a:pt x="8514" y="4692"/>
                    <a:pt x="8490" y="4680"/>
                    <a:pt x="8478" y="4680"/>
                  </a:cubicBezTo>
                  <a:lnTo>
                    <a:pt x="8478" y="4715"/>
                  </a:lnTo>
                  <a:cubicBezTo>
                    <a:pt x="8406" y="4680"/>
                    <a:pt x="8311" y="4632"/>
                    <a:pt x="8252" y="4585"/>
                  </a:cubicBezTo>
                  <a:cubicBezTo>
                    <a:pt x="8210" y="4559"/>
                    <a:pt x="8187" y="4553"/>
                    <a:pt x="8166" y="4553"/>
                  </a:cubicBezTo>
                  <a:cubicBezTo>
                    <a:pt x="8150" y="4553"/>
                    <a:pt x="8135" y="4556"/>
                    <a:pt x="8115" y="4556"/>
                  </a:cubicBezTo>
                  <a:cubicBezTo>
                    <a:pt x="8101" y="4556"/>
                    <a:pt x="8084" y="4554"/>
                    <a:pt x="8061" y="4549"/>
                  </a:cubicBezTo>
                  <a:cubicBezTo>
                    <a:pt x="8037" y="4501"/>
                    <a:pt x="8061" y="4465"/>
                    <a:pt x="8097" y="4442"/>
                  </a:cubicBezTo>
                  <a:close/>
                  <a:moveTo>
                    <a:pt x="10133" y="4775"/>
                  </a:moveTo>
                  <a:lnTo>
                    <a:pt x="10121" y="4787"/>
                  </a:lnTo>
                  <a:cubicBezTo>
                    <a:pt x="10131" y="4782"/>
                    <a:pt x="10142" y="4779"/>
                    <a:pt x="10152" y="4777"/>
                  </a:cubicBezTo>
                  <a:lnTo>
                    <a:pt x="10152" y="4777"/>
                  </a:lnTo>
                  <a:cubicBezTo>
                    <a:pt x="10154" y="4779"/>
                    <a:pt x="10149" y="4780"/>
                    <a:pt x="10149" y="4780"/>
                  </a:cubicBezTo>
                  <a:cubicBezTo>
                    <a:pt x="10149" y="4780"/>
                    <a:pt x="10152" y="4779"/>
                    <a:pt x="10166" y="4776"/>
                  </a:cubicBezTo>
                  <a:lnTo>
                    <a:pt x="10166" y="4776"/>
                  </a:lnTo>
                  <a:cubicBezTo>
                    <a:pt x="10162" y="4776"/>
                    <a:pt x="10157" y="4776"/>
                    <a:pt x="10152" y="4777"/>
                  </a:cubicBezTo>
                  <a:lnTo>
                    <a:pt x="10152" y="4777"/>
                  </a:lnTo>
                  <a:cubicBezTo>
                    <a:pt x="10151" y="4776"/>
                    <a:pt x="10146" y="4775"/>
                    <a:pt x="10133" y="4775"/>
                  </a:cubicBezTo>
                  <a:close/>
                  <a:moveTo>
                    <a:pt x="9273" y="4828"/>
                  </a:moveTo>
                  <a:lnTo>
                    <a:pt x="9273" y="4828"/>
                  </a:lnTo>
                  <a:cubicBezTo>
                    <a:pt x="9272" y="4832"/>
                    <a:pt x="9273" y="4838"/>
                    <a:pt x="9276" y="4846"/>
                  </a:cubicBezTo>
                  <a:cubicBezTo>
                    <a:pt x="9276" y="4841"/>
                    <a:pt x="9274" y="4835"/>
                    <a:pt x="9273" y="4828"/>
                  </a:cubicBezTo>
                  <a:close/>
                  <a:moveTo>
                    <a:pt x="10407" y="4858"/>
                  </a:moveTo>
                  <a:cubicBezTo>
                    <a:pt x="10400" y="4858"/>
                    <a:pt x="10401" y="4858"/>
                    <a:pt x="10403" y="4860"/>
                  </a:cubicBezTo>
                  <a:lnTo>
                    <a:pt x="10403" y="4860"/>
                  </a:lnTo>
                  <a:cubicBezTo>
                    <a:pt x="10410" y="4859"/>
                    <a:pt x="10417" y="4859"/>
                    <a:pt x="10424" y="4858"/>
                  </a:cubicBezTo>
                  <a:lnTo>
                    <a:pt x="10424" y="4858"/>
                  </a:lnTo>
                  <a:cubicBezTo>
                    <a:pt x="10424" y="4858"/>
                    <a:pt x="10424" y="4858"/>
                    <a:pt x="10425" y="4858"/>
                  </a:cubicBezTo>
                  <a:close/>
                  <a:moveTo>
                    <a:pt x="9347" y="4846"/>
                  </a:moveTo>
                  <a:lnTo>
                    <a:pt x="9359" y="4870"/>
                  </a:lnTo>
                  <a:cubicBezTo>
                    <a:pt x="9361" y="4872"/>
                    <a:pt x="9362" y="4873"/>
                    <a:pt x="9362" y="4873"/>
                  </a:cubicBezTo>
                  <a:cubicBezTo>
                    <a:pt x="9365" y="4873"/>
                    <a:pt x="9347" y="4847"/>
                    <a:pt x="9347" y="4846"/>
                  </a:cubicBezTo>
                  <a:close/>
                  <a:moveTo>
                    <a:pt x="10395" y="4882"/>
                  </a:moveTo>
                  <a:cubicBezTo>
                    <a:pt x="10379" y="4890"/>
                    <a:pt x="10394" y="4893"/>
                    <a:pt x="10406" y="4894"/>
                  </a:cubicBezTo>
                  <a:lnTo>
                    <a:pt x="10406" y="4894"/>
                  </a:lnTo>
                  <a:lnTo>
                    <a:pt x="10395" y="4882"/>
                  </a:lnTo>
                  <a:close/>
                  <a:moveTo>
                    <a:pt x="10241" y="4892"/>
                  </a:moveTo>
                  <a:lnTo>
                    <a:pt x="10241" y="4892"/>
                  </a:lnTo>
                  <a:cubicBezTo>
                    <a:pt x="10237" y="4893"/>
                    <a:pt x="10233" y="4893"/>
                    <a:pt x="10228" y="4894"/>
                  </a:cubicBezTo>
                  <a:lnTo>
                    <a:pt x="10240" y="4894"/>
                  </a:lnTo>
                  <a:cubicBezTo>
                    <a:pt x="10241" y="4893"/>
                    <a:pt x="10241" y="4893"/>
                    <a:pt x="10241" y="4892"/>
                  </a:cubicBezTo>
                  <a:close/>
                  <a:moveTo>
                    <a:pt x="10240" y="4846"/>
                  </a:moveTo>
                  <a:cubicBezTo>
                    <a:pt x="10198" y="4852"/>
                    <a:pt x="10201" y="4852"/>
                    <a:pt x="10212" y="4852"/>
                  </a:cubicBezTo>
                  <a:cubicBezTo>
                    <a:pt x="10222" y="4852"/>
                    <a:pt x="10240" y="4852"/>
                    <a:pt x="10228" y="4858"/>
                  </a:cubicBezTo>
                  <a:lnTo>
                    <a:pt x="10145" y="4858"/>
                  </a:lnTo>
                  <a:cubicBezTo>
                    <a:pt x="10151" y="4864"/>
                    <a:pt x="10172" y="4864"/>
                    <a:pt x="10186" y="4864"/>
                  </a:cubicBezTo>
                  <a:cubicBezTo>
                    <a:pt x="10201" y="4864"/>
                    <a:pt x="10210" y="4864"/>
                    <a:pt x="10192" y="4870"/>
                  </a:cubicBezTo>
                  <a:cubicBezTo>
                    <a:pt x="10216" y="4870"/>
                    <a:pt x="10157" y="4882"/>
                    <a:pt x="10145" y="4894"/>
                  </a:cubicBezTo>
                  <a:cubicBezTo>
                    <a:pt x="10163" y="4888"/>
                    <a:pt x="10189" y="4885"/>
                    <a:pt x="10210" y="4885"/>
                  </a:cubicBezTo>
                  <a:cubicBezTo>
                    <a:pt x="10228" y="4885"/>
                    <a:pt x="10242" y="4887"/>
                    <a:pt x="10241" y="4892"/>
                  </a:cubicBezTo>
                  <a:lnTo>
                    <a:pt x="10241" y="4892"/>
                  </a:lnTo>
                  <a:cubicBezTo>
                    <a:pt x="10247" y="4891"/>
                    <a:pt x="10252" y="4891"/>
                    <a:pt x="10256" y="4891"/>
                  </a:cubicBezTo>
                  <a:cubicBezTo>
                    <a:pt x="10261" y="4891"/>
                    <a:pt x="10264" y="4892"/>
                    <a:pt x="10264" y="4894"/>
                  </a:cubicBezTo>
                  <a:cubicBezTo>
                    <a:pt x="10264" y="4894"/>
                    <a:pt x="10311" y="4894"/>
                    <a:pt x="10311" y="4882"/>
                  </a:cubicBezTo>
                  <a:cubicBezTo>
                    <a:pt x="10335" y="4882"/>
                    <a:pt x="10347" y="4894"/>
                    <a:pt x="10323" y="4894"/>
                  </a:cubicBezTo>
                  <a:lnTo>
                    <a:pt x="10359" y="4894"/>
                  </a:lnTo>
                  <a:cubicBezTo>
                    <a:pt x="10377" y="4888"/>
                    <a:pt x="10368" y="4888"/>
                    <a:pt x="10361" y="4888"/>
                  </a:cubicBezTo>
                  <a:cubicBezTo>
                    <a:pt x="10353" y="4888"/>
                    <a:pt x="10347" y="4888"/>
                    <a:pt x="10371" y="4882"/>
                  </a:cubicBezTo>
                  <a:lnTo>
                    <a:pt x="10323" y="4882"/>
                  </a:lnTo>
                  <a:cubicBezTo>
                    <a:pt x="10335" y="4870"/>
                    <a:pt x="10383" y="4870"/>
                    <a:pt x="10407" y="4870"/>
                  </a:cubicBezTo>
                  <a:cubicBezTo>
                    <a:pt x="10407" y="4865"/>
                    <a:pt x="10404" y="4862"/>
                    <a:pt x="10403" y="4860"/>
                  </a:cubicBezTo>
                  <a:lnTo>
                    <a:pt x="10403" y="4860"/>
                  </a:lnTo>
                  <a:cubicBezTo>
                    <a:pt x="10378" y="4864"/>
                    <a:pt x="10353" y="4870"/>
                    <a:pt x="10328" y="4870"/>
                  </a:cubicBezTo>
                  <a:lnTo>
                    <a:pt x="10328" y="4870"/>
                  </a:lnTo>
                  <a:cubicBezTo>
                    <a:pt x="10332" y="4870"/>
                    <a:pt x="10325" y="4868"/>
                    <a:pt x="10335" y="4858"/>
                  </a:cubicBezTo>
                  <a:cubicBezTo>
                    <a:pt x="10300" y="4858"/>
                    <a:pt x="10228" y="4858"/>
                    <a:pt x="10240" y="4846"/>
                  </a:cubicBezTo>
                  <a:close/>
                  <a:moveTo>
                    <a:pt x="10192" y="4894"/>
                  </a:moveTo>
                  <a:cubicBezTo>
                    <a:pt x="10192" y="4897"/>
                    <a:pt x="10196" y="4898"/>
                    <a:pt x="10201" y="4898"/>
                  </a:cubicBezTo>
                  <a:cubicBezTo>
                    <a:pt x="10208" y="4898"/>
                    <a:pt x="10218" y="4896"/>
                    <a:pt x="10228" y="4894"/>
                  </a:cubicBezTo>
                  <a:close/>
                  <a:moveTo>
                    <a:pt x="10466" y="4894"/>
                  </a:moveTo>
                  <a:cubicBezTo>
                    <a:pt x="10487" y="4905"/>
                    <a:pt x="10443" y="4915"/>
                    <a:pt x="10408" y="4917"/>
                  </a:cubicBezTo>
                  <a:lnTo>
                    <a:pt x="10408" y="4917"/>
                  </a:lnTo>
                  <a:lnTo>
                    <a:pt x="10442" y="4906"/>
                  </a:lnTo>
                  <a:lnTo>
                    <a:pt x="10419" y="4906"/>
                  </a:lnTo>
                  <a:cubicBezTo>
                    <a:pt x="10419" y="4906"/>
                    <a:pt x="10442" y="4894"/>
                    <a:pt x="10466" y="4894"/>
                  </a:cubicBezTo>
                  <a:close/>
                  <a:moveTo>
                    <a:pt x="9038" y="4918"/>
                  </a:moveTo>
                  <a:cubicBezTo>
                    <a:pt x="9038" y="4924"/>
                    <a:pt x="9035" y="4924"/>
                    <a:pt x="9035" y="4924"/>
                  </a:cubicBezTo>
                  <a:cubicBezTo>
                    <a:pt x="9035" y="4924"/>
                    <a:pt x="9035" y="4924"/>
                    <a:pt x="9038" y="4925"/>
                  </a:cubicBezTo>
                  <a:lnTo>
                    <a:pt x="9038" y="4918"/>
                  </a:lnTo>
                  <a:close/>
                  <a:moveTo>
                    <a:pt x="9038" y="4925"/>
                  </a:moveTo>
                  <a:lnTo>
                    <a:pt x="9038" y="4942"/>
                  </a:lnTo>
                  <a:cubicBezTo>
                    <a:pt x="9038" y="4930"/>
                    <a:pt x="9038" y="4930"/>
                    <a:pt x="9049" y="4930"/>
                  </a:cubicBezTo>
                  <a:cubicBezTo>
                    <a:pt x="9043" y="4927"/>
                    <a:pt x="9040" y="4925"/>
                    <a:pt x="9038" y="4925"/>
                  </a:cubicBezTo>
                  <a:close/>
                  <a:moveTo>
                    <a:pt x="10816" y="4948"/>
                  </a:moveTo>
                  <a:cubicBezTo>
                    <a:pt x="10809" y="4948"/>
                    <a:pt x="10788" y="4954"/>
                    <a:pt x="10788" y="4954"/>
                  </a:cubicBezTo>
                  <a:lnTo>
                    <a:pt x="10812" y="4954"/>
                  </a:lnTo>
                  <a:cubicBezTo>
                    <a:pt x="10819" y="4950"/>
                    <a:pt x="10819" y="4948"/>
                    <a:pt x="10816" y="4948"/>
                  </a:cubicBezTo>
                  <a:close/>
                  <a:moveTo>
                    <a:pt x="9124" y="4954"/>
                  </a:moveTo>
                  <a:cubicBezTo>
                    <a:pt x="9126" y="4957"/>
                    <a:pt x="9128" y="4961"/>
                    <a:pt x="9133" y="4966"/>
                  </a:cubicBezTo>
                  <a:cubicBezTo>
                    <a:pt x="9133" y="4955"/>
                    <a:pt x="9133" y="4954"/>
                    <a:pt x="9124" y="4954"/>
                  </a:cubicBezTo>
                  <a:close/>
                  <a:moveTo>
                    <a:pt x="11062" y="4942"/>
                  </a:moveTo>
                  <a:lnTo>
                    <a:pt x="11073" y="4966"/>
                  </a:lnTo>
                  <a:cubicBezTo>
                    <a:pt x="11073" y="4954"/>
                    <a:pt x="11073" y="4942"/>
                    <a:pt x="11062" y="4942"/>
                  </a:cubicBezTo>
                  <a:close/>
                  <a:moveTo>
                    <a:pt x="10216" y="4966"/>
                  </a:moveTo>
                  <a:cubicBezTo>
                    <a:pt x="10214" y="4966"/>
                    <a:pt x="10211" y="4966"/>
                    <a:pt x="10209" y="4966"/>
                  </a:cubicBezTo>
                  <a:lnTo>
                    <a:pt x="10209" y="4966"/>
                  </a:lnTo>
                  <a:cubicBezTo>
                    <a:pt x="10212" y="4966"/>
                    <a:pt x="10214" y="4966"/>
                    <a:pt x="10216" y="4966"/>
                  </a:cubicBezTo>
                  <a:lnTo>
                    <a:pt x="10216" y="4966"/>
                  </a:lnTo>
                  <a:cubicBezTo>
                    <a:pt x="10216" y="4966"/>
                    <a:pt x="10216" y="4966"/>
                    <a:pt x="10216" y="4966"/>
                  </a:cubicBezTo>
                  <a:close/>
                  <a:moveTo>
                    <a:pt x="10209" y="4966"/>
                  </a:moveTo>
                  <a:cubicBezTo>
                    <a:pt x="10189" y="4967"/>
                    <a:pt x="10173" y="4969"/>
                    <a:pt x="10157" y="4977"/>
                  </a:cubicBezTo>
                  <a:lnTo>
                    <a:pt x="10169" y="4977"/>
                  </a:lnTo>
                  <a:cubicBezTo>
                    <a:pt x="10190" y="4977"/>
                    <a:pt x="10192" y="4968"/>
                    <a:pt x="10209" y="4966"/>
                  </a:cubicBezTo>
                  <a:close/>
                  <a:moveTo>
                    <a:pt x="10800" y="4966"/>
                  </a:moveTo>
                  <a:cubicBezTo>
                    <a:pt x="10812" y="4977"/>
                    <a:pt x="10812" y="4977"/>
                    <a:pt x="10812" y="4977"/>
                  </a:cubicBezTo>
                  <a:cubicBezTo>
                    <a:pt x="10812" y="4977"/>
                    <a:pt x="10812" y="4966"/>
                    <a:pt x="10812" y="4966"/>
                  </a:cubicBezTo>
                  <a:close/>
                  <a:moveTo>
                    <a:pt x="10812" y="4977"/>
                  </a:moveTo>
                  <a:cubicBezTo>
                    <a:pt x="10812" y="4989"/>
                    <a:pt x="10812" y="4989"/>
                    <a:pt x="10812" y="4989"/>
                  </a:cubicBezTo>
                  <a:lnTo>
                    <a:pt x="10823" y="4989"/>
                  </a:lnTo>
                  <a:cubicBezTo>
                    <a:pt x="10823" y="4989"/>
                    <a:pt x="10823" y="4977"/>
                    <a:pt x="10812" y="4977"/>
                  </a:cubicBezTo>
                  <a:close/>
                  <a:moveTo>
                    <a:pt x="10822" y="4930"/>
                  </a:moveTo>
                  <a:cubicBezTo>
                    <a:pt x="10831" y="4931"/>
                    <a:pt x="10839" y="4933"/>
                    <a:pt x="10847" y="4942"/>
                  </a:cubicBezTo>
                  <a:cubicBezTo>
                    <a:pt x="10847" y="4954"/>
                    <a:pt x="10859" y="4966"/>
                    <a:pt x="10847" y="4977"/>
                  </a:cubicBezTo>
                  <a:lnTo>
                    <a:pt x="10859" y="4977"/>
                  </a:lnTo>
                  <a:cubicBezTo>
                    <a:pt x="10870" y="4988"/>
                    <a:pt x="10871" y="4991"/>
                    <a:pt x="10867" y="4991"/>
                  </a:cubicBezTo>
                  <a:cubicBezTo>
                    <a:pt x="10862" y="4991"/>
                    <a:pt x="10843" y="4982"/>
                    <a:pt x="10832" y="4982"/>
                  </a:cubicBezTo>
                  <a:cubicBezTo>
                    <a:pt x="10827" y="4982"/>
                    <a:pt x="10823" y="4984"/>
                    <a:pt x="10823" y="4989"/>
                  </a:cubicBezTo>
                  <a:cubicBezTo>
                    <a:pt x="10823" y="5001"/>
                    <a:pt x="10823" y="5001"/>
                    <a:pt x="10823" y="5001"/>
                  </a:cubicBezTo>
                  <a:lnTo>
                    <a:pt x="10812" y="5001"/>
                  </a:lnTo>
                  <a:lnTo>
                    <a:pt x="10776" y="4989"/>
                  </a:lnTo>
                  <a:lnTo>
                    <a:pt x="10776" y="4989"/>
                  </a:lnTo>
                  <a:cubicBezTo>
                    <a:pt x="10776" y="5001"/>
                    <a:pt x="10788" y="5001"/>
                    <a:pt x="10788" y="5001"/>
                  </a:cubicBezTo>
                  <a:lnTo>
                    <a:pt x="10764" y="5001"/>
                  </a:lnTo>
                  <a:cubicBezTo>
                    <a:pt x="10764" y="5001"/>
                    <a:pt x="10764" y="5001"/>
                    <a:pt x="10764" y="4989"/>
                  </a:cubicBezTo>
                  <a:cubicBezTo>
                    <a:pt x="10764" y="4989"/>
                    <a:pt x="10752" y="4989"/>
                    <a:pt x="10752" y="4977"/>
                  </a:cubicBezTo>
                  <a:lnTo>
                    <a:pt x="10776" y="4977"/>
                  </a:lnTo>
                  <a:lnTo>
                    <a:pt x="10776" y="4966"/>
                  </a:lnTo>
                  <a:cubicBezTo>
                    <a:pt x="10740" y="4966"/>
                    <a:pt x="10740" y="4966"/>
                    <a:pt x="10764" y="4954"/>
                  </a:cubicBezTo>
                  <a:lnTo>
                    <a:pt x="10788" y="4954"/>
                  </a:lnTo>
                  <a:cubicBezTo>
                    <a:pt x="10752" y="4954"/>
                    <a:pt x="10787" y="4942"/>
                    <a:pt x="10822" y="4930"/>
                  </a:cubicBezTo>
                  <a:close/>
                  <a:moveTo>
                    <a:pt x="10752" y="4989"/>
                  </a:moveTo>
                  <a:cubicBezTo>
                    <a:pt x="10752" y="4998"/>
                    <a:pt x="10752" y="5006"/>
                    <a:pt x="10744" y="5006"/>
                  </a:cubicBezTo>
                  <a:cubicBezTo>
                    <a:pt x="10740" y="5006"/>
                    <a:pt x="10735" y="5005"/>
                    <a:pt x="10728" y="5001"/>
                  </a:cubicBezTo>
                  <a:lnTo>
                    <a:pt x="10716" y="5001"/>
                  </a:lnTo>
                  <a:cubicBezTo>
                    <a:pt x="10728" y="5001"/>
                    <a:pt x="10740" y="5001"/>
                    <a:pt x="10752" y="4989"/>
                  </a:cubicBezTo>
                  <a:close/>
                  <a:moveTo>
                    <a:pt x="10217" y="5013"/>
                  </a:moveTo>
                  <a:cubicBezTo>
                    <a:pt x="10216" y="5013"/>
                    <a:pt x="10216" y="5013"/>
                    <a:pt x="10216" y="5013"/>
                  </a:cubicBezTo>
                  <a:cubicBezTo>
                    <a:pt x="10216" y="5013"/>
                    <a:pt x="10217" y="5013"/>
                    <a:pt x="10217" y="5013"/>
                  </a:cubicBezTo>
                  <a:close/>
                  <a:moveTo>
                    <a:pt x="10713" y="5004"/>
                  </a:moveTo>
                  <a:lnTo>
                    <a:pt x="10713" y="5004"/>
                  </a:lnTo>
                  <a:cubicBezTo>
                    <a:pt x="10715" y="5005"/>
                    <a:pt x="10716" y="5007"/>
                    <a:pt x="10717" y="5008"/>
                  </a:cubicBezTo>
                  <a:lnTo>
                    <a:pt x="10717" y="5008"/>
                  </a:lnTo>
                  <a:cubicBezTo>
                    <a:pt x="10715" y="5009"/>
                    <a:pt x="10710" y="5010"/>
                    <a:pt x="10704" y="5013"/>
                  </a:cubicBezTo>
                  <a:cubicBezTo>
                    <a:pt x="10683" y="5013"/>
                    <a:pt x="10701" y="5013"/>
                    <a:pt x="10713" y="5004"/>
                  </a:cubicBezTo>
                  <a:close/>
                  <a:moveTo>
                    <a:pt x="10719" y="5010"/>
                  </a:moveTo>
                  <a:cubicBezTo>
                    <a:pt x="10722" y="5012"/>
                    <a:pt x="10724" y="5013"/>
                    <a:pt x="10728" y="5013"/>
                  </a:cubicBezTo>
                  <a:cubicBezTo>
                    <a:pt x="10716" y="5013"/>
                    <a:pt x="10704" y="5025"/>
                    <a:pt x="10681" y="5025"/>
                  </a:cubicBezTo>
                  <a:cubicBezTo>
                    <a:pt x="10705" y="5019"/>
                    <a:pt x="10717" y="5013"/>
                    <a:pt x="10719" y="5010"/>
                  </a:cubicBezTo>
                  <a:close/>
                  <a:moveTo>
                    <a:pt x="10300" y="5049"/>
                  </a:moveTo>
                  <a:cubicBezTo>
                    <a:pt x="10323" y="5049"/>
                    <a:pt x="10300" y="5061"/>
                    <a:pt x="10300" y="5061"/>
                  </a:cubicBezTo>
                  <a:cubicBezTo>
                    <a:pt x="10288" y="5061"/>
                    <a:pt x="10276" y="5061"/>
                    <a:pt x="10287" y="5050"/>
                  </a:cubicBezTo>
                  <a:lnTo>
                    <a:pt x="10287" y="5050"/>
                  </a:lnTo>
                  <a:cubicBezTo>
                    <a:pt x="10291" y="5049"/>
                    <a:pt x="10295" y="5049"/>
                    <a:pt x="10300" y="5049"/>
                  </a:cubicBezTo>
                  <a:close/>
                  <a:moveTo>
                    <a:pt x="9049" y="5064"/>
                  </a:moveTo>
                  <a:lnTo>
                    <a:pt x="9049" y="5064"/>
                  </a:lnTo>
                  <a:cubicBezTo>
                    <a:pt x="9070" y="5085"/>
                    <a:pt x="9098" y="5115"/>
                    <a:pt x="9109" y="5120"/>
                  </a:cubicBezTo>
                  <a:cubicBezTo>
                    <a:pt x="9098" y="5098"/>
                    <a:pt x="9074" y="5081"/>
                    <a:pt x="9049" y="5064"/>
                  </a:cubicBezTo>
                  <a:close/>
                  <a:moveTo>
                    <a:pt x="10716" y="5120"/>
                  </a:moveTo>
                  <a:cubicBezTo>
                    <a:pt x="10732" y="5120"/>
                    <a:pt x="10740" y="5122"/>
                    <a:pt x="10745" y="5123"/>
                  </a:cubicBezTo>
                  <a:lnTo>
                    <a:pt x="10745" y="5123"/>
                  </a:lnTo>
                  <a:cubicBezTo>
                    <a:pt x="10718" y="5132"/>
                    <a:pt x="10726" y="5132"/>
                    <a:pt x="10704" y="5132"/>
                  </a:cubicBezTo>
                  <a:cubicBezTo>
                    <a:pt x="10708" y="5132"/>
                    <a:pt x="10711" y="5132"/>
                    <a:pt x="10713" y="5133"/>
                  </a:cubicBezTo>
                  <a:lnTo>
                    <a:pt x="10713" y="5133"/>
                  </a:lnTo>
                  <a:cubicBezTo>
                    <a:pt x="10703" y="5135"/>
                    <a:pt x="10697" y="5136"/>
                    <a:pt x="10693" y="5136"/>
                  </a:cubicBezTo>
                  <a:cubicBezTo>
                    <a:pt x="10678" y="5136"/>
                    <a:pt x="10716" y="5120"/>
                    <a:pt x="10716" y="5120"/>
                  </a:cubicBezTo>
                  <a:close/>
                  <a:moveTo>
                    <a:pt x="10329" y="5440"/>
                  </a:moveTo>
                  <a:lnTo>
                    <a:pt x="10329" y="5440"/>
                  </a:lnTo>
                  <a:cubicBezTo>
                    <a:pt x="10324" y="5440"/>
                    <a:pt x="10318" y="5441"/>
                    <a:pt x="10311" y="5442"/>
                  </a:cubicBezTo>
                  <a:cubicBezTo>
                    <a:pt x="10318" y="5442"/>
                    <a:pt x="10324" y="5441"/>
                    <a:pt x="10329" y="5440"/>
                  </a:cubicBezTo>
                  <a:close/>
                  <a:moveTo>
                    <a:pt x="10359" y="5454"/>
                  </a:moveTo>
                  <a:cubicBezTo>
                    <a:pt x="10359" y="5454"/>
                    <a:pt x="10335" y="5466"/>
                    <a:pt x="10323" y="5466"/>
                  </a:cubicBezTo>
                  <a:lnTo>
                    <a:pt x="10371" y="5466"/>
                  </a:lnTo>
                  <a:cubicBezTo>
                    <a:pt x="10371" y="5454"/>
                    <a:pt x="10395" y="5454"/>
                    <a:pt x="10359" y="5454"/>
                  </a:cubicBezTo>
                  <a:close/>
                  <a:moveTo>
                    <a:pt x="870" y="6168"/>
                  </a:moveTo>
                  <a:cubicBezTo>
                    <a:pt x="870" y="6171"/>
                    <a:pt x="870" y="6173"/>
                    <a:pt x="871" y="6175"/>
                  </a:cubicBezTo>
                  <a:lnTo>
                    <a:pt x="871" y="6175"/>
                  </a:lnTo>
                  <a:cubicBezTo>
                    <a:pt x="871" y="6173"/>
                    <a:pt x="870" y="6170"/>
                    <a:pt x="870" y="6168"/>
                  </a:cubicBezTo>
                  <a:close/>
                  <a:moveTo>
                    <a:pt x="96" y="7549"/>
                  </a:moveTo>
                  <a:cubicBezTo>
                    <a:pt x="93" y="7552"/>
                    <a:pt x="91" y="7555"/>
                    <a:pt x="89" y="7558"/>
                  </a:cubicBezTo>
                  <a:lnTo>
                    <a:pt x="89" y="7558"/>
                  </a:lnTo>
                  <a:cubicBezTo>
                    <a:pt x="91" y="7555"/>
                    <a:pt x="94" y="7552"/>
                    <a:pt x="96" y="7549"/>
                  </a:cubicBezTo>
                  <a:close/>
                  <a:moveTo>
                    <a:pt x="9502" y="8335"/>
                  </a:moveTo>
                  <a:lnTo>
                    <a:pt x="9502" y="8335"/>
                  </a:lnTo>
                  <a:cubicBezTo>
                    <a:pt x="9501" y="8340"/>
                    <a:pt x="9500" y="8345"/>
                    <a:pt x="9500" y="8350"/>
                  </a:cubicBezTo>
                  <a:lnTo>
                    <a:pt x="9500" y="8350"/>
                  </a:lnTo>
                  <a:cubicBezTo>
                    <a:pt x="9501" y="8346"/>
                    <a:pt x="9502" y="8340"/>
                    <a:pt x="9502" y="8335"/>
                  </a:cubicBezTo>
                  <a:close/>
                  <a:moveTo>
                    <a:pt x="8668" y="8573"/>
                  </a:moveTo>
                  <a:cubicBezTo>
                    <a:pt x="8667" y="8576"/>
                    <a:pt x="8667" y="8578"/>
                    <a:pt x="8667" y="8580"/>
                  </a:cubicBezTo>
                  <a:lnTo>
                    <a:pt x="8667" y="8580"/>
                  </a:lnTo>
                  <a:cubicBezTo>
                    <a:pt x="8667" y="8578"/>
                    <a:pt x="8668" y="8576"/>
                    <a:pt x="8668" y="8573"/>
                  </a:cubicBezTo>
                  <a:close/>
                  <a:moveTo>
                    <a:pt x="5287" y="9156"/>
                  </a:moveTo>
                  <a:lnTo>
                    <a:pt x="5287" y="9168"/>
                  </a:lnTo>
                  <a:cubicBezTo>
                    <a:pt x="5263" y="9168"/>
                    <a:pt x="5239" y="9156"/>
                    <a:pt x="5287" y="9156"/>
                  </a:cubicBezTo>
                  <a:close/>
                  <a:moveTo>
                    <a:pt x="5466" y="9264"/>
                  </a:moveTo>
                  <a:lnTo>
                    <a:pt x="5478" y="9270"/>
                  </a:lnTo>
                  <a:cubicBezTo>
                    <a:pt x="5475" y="9267"/>
                    <a:pt x="5472" y="9264"/>
                    <a:pt x="5466" y="9264"/>
                  </a:cubicBezTo>
                  <a:close/>
                  <a:moveTo>
                    <a:pt x="5478" y="9270"/>
                  </a:moveTo>
                  <a:cubicBezTo>
                    <a:pt x="5481" y="9273"/>
                    <a:pt x="5483" y="9276"/>
                    <a:pt x="5489" y="9276"/>
                  </a:cubicBezTo>
                  <a:lnTo>
                    <a:pt x="5478" y="9270"/>
                  </a:lnTo>
                  <a:close/>
                  <a:moveTo>
                    <a:pt x="5775" y="9478"/>
                  </a:moveTo>
                  <a:cubicBezTo>
                    <a:pt x="5777" y="9479"/>
                    <a:pt x="5780" y="9480"/>
                    <a:pt x="5782" y="9481"/>
                  </a:cubicBezTo>
                  <a:lnTo>
                    <a:pt x="5782" y="9481"/>
                  </a:lnTo>
                  <a:cubicBezTo>
                    <a:pt x="5784" y="9481"/>
                    <a:pt x="5781" y="9478"/>
                    <a:pt x="5775" y="9478"/>
                  </a:cubicBezTo>
                  <a:close/>
                  <a:moveTo>
                    <a:pt x="5918" y="9502"/>
                  </a:moveTo>
                  <a:lnTo>
                    <a:pt x="5918" y="9502"/>
                  </a:lnTo>
                  <a:cubicBezTo>
                    <a:pt x="6001" y="9549"/>
                    <a:pt x="6061" y="9549"/>
                    <a:pt x="6132" y="9585"/>
                  </a:cubicBezTo>
                  <a:cubicBezTo>
                    <a:pt x="6120" y="9573"/>
                    <a:pt x="6132" y="9561"/>
                    <a:pt x="6120" y="9549"/>
                  </a:cubicBezTo>
                  <a:lnTo>
                    <a:pt x="6120" y="9549"/>
                  </a:lnTo>
                  <a:cubicBezTo>
                    <a:pt x="6156" y="9561"/>
                    <a:pt x="6192" y="9573"/>
                    <a:pt x="6192" y="9609"/>
                  </a:cubicBezTo>
                  <a:cubicBezTo>
                    <a:pt x="6184" y="9615"/>
                    <a:pt x="6174" y="9618"/>
                    <a:pt x="6162" y="9618"/>
                  </a:cubicBezTo>
                  <a:cubicBezTo>
                    <a:pt x="6097" y="9618"/>
                    <a:pt x="5988" y="9532"/>
                    <a:pt x="5976" y="9532"/>
                  </a:cubicBezTo>
                  <a:lnTo>
                    <a:pt x="5976" y="9532"/>
                  </a:lnTo>
                  <a:cubicBezTo>
                    <a:pt x="5975" y="9532"/>
                    <a:pt x="5975" y="9534"/>
                    <a:pt x="5978" y="9537"/>
                  </a:cubicBezTo>
                  <a:cubicBezTo>
                    <a:pt x="5882" y="9537"/>
                    <a:pt x="5918" y="9514"/>
                    <a:pt x="5918" y="9502"/>
                  </a:cubicBezTo>
                  <a:close/>
                  <a:moveTo>
                    <a:pt x="6430" y="9990"/>
                  </a:moveTo>
                  <a:cubicBezTo>
                    <a:pt x="6430" y="9991"/>
                    <a:pt x="6430" y="9991"/>
                    <a:pt x="6430" y="9991"/>
                  </a:cubicBezTo>
                  <a:cubicBezTo>
                    <a:pt x="6430" y="9991"/>
                    <a:pt x="6431" y="9991"/>
                    <a:pt x="6431" y="9990"/>
                  </a:cubicBezTo>
                  <a:lnTo>
                    <a:pt x="6431" y="9990"/>
                  </a:lnTo>
                  <a:cubicBezTo>
                    <a:pt x="6431" y="9990"/>
                    <a:pt x="6430" y="9990"/>
                    <a:pt x="6430" y="9990"/>
                  </a:cubicBezTo>
                  <a:close/>
                  <a:moveTo>
                    <a:pt x="9549" y="36"/>
                  </a:moveTo>
                  <a:lnTo>
                    <a:pt x="9597" y="48"/>
                  </a:lnTo>
                  <a:cubicBezTo>
                    <a:pt x="9585" y="48"/>
                    <a:pt x="9538" y="60"/>
                    <a:pt x="9573" y="60"/>
                  </a:cubicBezTo>
                  <a:lnTo>
                    <a:pt x="9585" y="60"/>
                  </a:lnTo>
                  <a:cubicBezTo>
                    <a:pt x="9579" y="66"/>
                    <a:pt x="9585" y="66"/>
                    <a:pt x="9594" y="66"/>
                  </a:cubicBezTo>
                  <a:cubicBezTo>
                    <a:pt x="9603" y="66"/>
                    <a:pt x="9615" y="66"/>
                    <a:pt x="9621" y="72"/>
                  </a:cubicBezTo>
                  <a:lnTo>
                    <a:pt x="9561" y="72"/>
                  </a:lnTo>
                  <a:cubicBezTo>
                    <a:pt x="9609" y="72"/>
                    <a:pt x="9549" y="84"/>
                    <a:pt x="9561" y="84"/>
                  </a:cubicBezTo>
                  <a:cubicBezTo>
                    <a:pt x="9572" y="84"/>
                    <a:pt x="9582" y="84"/>
                    <a:pt x="9591" y="85"/>
                  </a:cubicBezTo>
                  <a:lnTo>
                    <a:pt x="9591" y="85"/>
                  </a:lnTo>
                  <a:cubicBezTo>
                    <a:pt x="9533" y="96"/>
                    <a:pt x="9654" y="97"/>
                    <a:pt x="9573" y="120"/>
                  </a:cubicBezTo>
                  <a:cubicBezTo>
                    <a:pt x="9561" y="120"/>
                    <a:pt x="9573" y="120"/>
                    <a:pt x="9538" y="132"/>
                  </a:cubicBezTo>
                  <a:lnTo>
                    <a:pt x="9609" y="120"/>
                  </a:lnTo>
                  <a:lnTo>
                    <a:pt x="9609" y="120"/>
                  </a:lnTo>
                  <a:cubicBezTo>
                    <a:pt x="9597" y="132"/>
                    <a:pt x="9561" y="132"/>
                    <a:pt x="9549" y="132"/>
                  </a:cubicBezTo>
                  <a:cubicBezTo>
                    <a:pt x="9549" y="132"/>
                    <a:pt x="9549" y="143"/>
                    <a:pt x="9549" y="143"/>
                  </a:cubicBezTo>
                  <a:lnTo>
                    <a:pt x="9514" y="143"/>
                  </a:lnTo>
                  <a:cubicBezTo>
                    <a:pt x="9538" y="143"/>
                    <a:pt x="9538" y="155"/>
                    <a:pt x="9538" y="155"/>
                  </a:cubicBezTo>
                  <a:cubicBezTo>
                    <a:pt x="9549" y="155"/>
                    <a:pt x="9585" y="143"/>
                    <a:pt x="9609" y="143"/>
                  </a:cubicBezTo>
                  <a:cubicBezTo>
                    <a:pt x="9585" y="155"/>
                    <a:pt x="9597" y="167"/>
                    <a:pt x="9549" y="179"/>
                  </a:cubicBezTo>
                  <a:lnTo>
                    <a:pt x="9502" y="179"/>
                  </a:lnTo>
                  <a:cubicBezTo>
                    <a:pt x="9496" y="185"/>
                    <a:pt x="9502" y="188"/>
                    <a:pt x="9512" y="188"/>
                  </a:cubicBezTo>
                  <a:cubicBezTo>
                    <a:pt x="9523" y="188"/>
                    <a:pt x="9538" y="185"/>
                    <a:pt x="9549" y="179"/>
                  </a:cubicBezTo>
                  <a:lnTo>
                    <a:pt x="9549" y="179"/>
                  </a:lnTo>
                  <a:cubicBezTo>
                    <a:pt x="9538" y="191"/>
                    <a:pt x="9526" y="191"/>
                    <a:pt x="9514" y="191"/>
                  </a:cubicBezTo>
                  <a:lnTo>
                    <a:pt x="9502" y="191"/>
                  </a:lnTo>
                  <a:cubicBezTo>
                    <a:pt x="9561" y="191"/>
                    <a:pt x="9538" y="203"/>
                    <a:pt x="9561" y="203"/>
                  </a:cubicBezTo>
                  <a:cubicBezTo>
                    <a:pt x="9561" y="203"/>
                    <a:pt x="9561" y="203"/>
                    <a:pt x="9561" y="191"/>
                  </a:cubicBezTo>
                  <a:cubicBezTo>
                    <a:pt x="9597" y="191"/>
                    <a:pt x="9633" y="191"/>
                    <a:pt x="9609" y="203"/>
                  </a:cubicBezTo>
                  <a:cubicBezTo>
                    <a:pt x="9601" y="201"/>
                    <a:pt x="9594" y="200"/>
                    <a:pt x="9588" y="200"/>
                  </a:cubicBezTo>
                  <a:cubicBezTo>
                    <a:pt x="9570" y="200"/>
                    <a:pt x="9556" y="206"/>
                    <a:pt x="9547" y="206"/>
                  </a:cubicBezTo>
                  <a:cubicBezTo>
                    <a:pt x="9543" y="206"/>
                    <a:pt x="9540" y="206"/>
                    <a:pt x="9538" y="203"/>
                  </a:cubicBezTo>
                  <a:cubicBezTo>
                    <a:pt x="9508" y="209"/>
                    <a:pt x="9520" y="209"/>
                    <a:pt x="9536" y="209"/>
                  </a:cubicBezTo>
                  <a:cubicBezTo>
                    <a:pt x="9552" y="209"/>
                    <a:pt x="9573" y="209"/>
                    <a:pt x="9561" y="215"/>
                  </a:cubicBezTo>
                  <a:lnTo>
                    <a:pt x="9538" y="215"/>
                  </a:lnTo>
                  <a:cubicBezTo>
                    <a:pt x="9526" y="219"/>
                    <a:pt x="9519" y="220"/>
                    <a:pt x="9515" y="220"/>
                  </a:cubicBezTo>
                  <a:cubicBezTo>
                    <a:pt x="9507" y="220"/>
                    <a:pt x="9510" y="215"/>
                    <a:pt x="9502" y="215"/>
                  </a:cubicBezTo>
                  <a:lnTo>
                    <a:pt x="9514" y="215"/>
                  </a:lnTo>
                  <a:cubicBezTo>
                    <a:pt x="9478" y="215"/>
                    <a:pt x="9502" y="203"/>
                    <a:pt x="9454" y="203"/>
                  </a:cubicBezTo>
                  <a:lnTo>
                    <a:pt x="9430" y="227"/>
                  </a:lnTo>
                  <a:cubicBezTo>
                    <a:pt x="9478" y="239"/>
                    <a:pt x="9430" y="263"/>
                    <a:pt x="9514" y="274"/>
                  </a:cubicBezTo>
                  <a:lnTo>
                    <a:pt x="9561" y="274"/>
                  </a:lnTo>
                  <a:cubicBezTo>
                    <a:pt x="9536" y="274"/>
                    <a:pt x="9529" y="280"/>
                    <a:pt x="9514" y="288"/>
                  </a:cubicBezTo>
                  <a:lnTo>
                    <a:pt x="9514" y="288"/>
                  </a:lnTo>
                  <a:cubicBezTo>
                    <a:pt x="9522" y="286"/>
                    <a:pt x="9530" y="286"/>
                    <a:pt x="9549" y="286"/>
                  </a:cubicBezTo>
                  <a:cubicBezTo>
                    <a:pt x="9573" y="286"/>
                    <a:pt x="9587" y="281"/>
                    <a:pt x="9589" y="281"/>
                  </a:cubicBezTo>
                  <a:lnTo>
                    <a:pt x="9589" y="281"/>
                  </a:lnTo>
                  <a:cubicBezTo>
                    <a:pt x="9590" y="281"/>
                    <a:pt x="9589" y="282"/>
                    <a:pt x="9585" y="286"/>
                  </a:cubicBezTo>
                  <a:cubicBezTo>
                    <a:pt x="9580" y="286"/>
                    <a:pt x="9576" y="286"/>
                    <a:pt x="9573" y="286"/>
                  </a:cubicBezTo>
                  <a:lnTo>
                    <a:pt x="9573" y="286"/>
                  </a:lnTo>
                  <a:cubicBezTo>
                    <a:pt x="9561" y="298"/>
                    <a:pt x="9549" y="298"/>
                    <a:pt x="9526" y="310"/>
                  </a:cubicBezTo>
                  <a:cubicBezTo>
                    <a:pt x="9514" y="310"/>
                    <a:pt x="9525" y="298"/>
                    <a:pt x="9537" y="298"/>
                  </a:cubicBezTo>
                  <a:lnTo>
                    <a:pt x="9537" y="298"/>
                  </a:lnTo>
                  <a:cubicBezTo>
                    <a:pt x="9525" y="298"/>
                    <a:pt x="9514" y="310"/>
                    <a:pt x="9490" y="310"/>
                  </a:cubicBezTo>
                  <a:cubicBezTo>
                    <a:pt x="9478" y="316"/>
                    <a:pt x="9469" y="316"/>
                    <a:pt x="9462" y="316"/>
                  </a:cubicBezTo>
                  <a:cubicBezTo>
                    <a:pt x="9454" y="316"/>
                    <a:pt x="9448" y="316"/>
                    <a:pt x="9442" y="322"/>
                  </a:cubicBezTo>
                  <a:cubicBezTo>
                    <a:pt x="9466" y="322"/>
                    <a:pt x="9526" y="322"/>
                    <a:pt x="9549" y="334"/>
                  </a:cubicBezTo>
                  <a:lnTo>
                    <a:pt x="9490" y="334"/>
                  </a:lnTo>
                  <a:cubicBezTo>
                    <a:pt x="9466" y="346"/>
                    <a:pt x="9561" y="346"/>
                    <a:pt x="9561" y="346"/>
                  </a:cubicBezTo>
                  <a:lnTo>
                    <a:pt x="9538" y="346"/>
                  </a:lnTo>
                  <a:cubicBezTo>
                    <a:pt x="9526" y="370"/>
                    <a:pt x="9526" y="382"/>
                    <a:pt x="9466" y="417"/>
                  </a:cubicBezTo>
                  <a:lnTo>
                    <a:pt x="9526" y="417"/>
                  </a:lnTo>
                  <a:lnTo>
                    <a:pt x="9490" y="429"/>
                  </a:lnTo>
                  <a:cubicBezTo>
                    <a:pt x="9454" y="453"/>
                    <a:pt x="9490" y="465"/>
                    <a:pt x="9514" y="477"/>
                  </a:cubicBezTo>
                  <a:cubicBezTo>
                    <a:pt x="9526" y="489"/>
                    <a:pt x="9478" y="489"/>
                    <a:pt x="9454" y="501"/>
                  </a:cubicBezTo>
                  <a:cubicBezTo>
                    <a:pt x="9454" y="507"/>
                    <a:pt x="9472" y="507"/>
                    <a:pt x="9491" y="507"/>
                  </a:cubicBezTo>
                  <a:cubicBezTo>
                    <a:pt x="9511" y="507"/>
                    <a:pt x="9532" y="507"/>
                    <a:pt x="9538" y="513"/>
                  </a:cubicBezTo>
                  <a:cubicBezTo>
                    <a:pt x="9514" y="524"/>
                    <a:pt x="9466" y="524"/>
                    <a:pt x="9466" y="524"/>
                  </a:cubicBezTo>
                  <a:lnTo>
                    <a:pt x="9478" y="524"/>
                  </a:lnTo>
                  <a:cubicBezTo>
                    <a:pt x="9454" y="536"/>
                    <a:pt x="9478" y="536"/>
                    <a:pt x="9466" y="548"/>
                  </a:cubicBezTo>
                  <a:cubicBezTo>
                    <a:pt x="9466" y="560"/>
                    <a:pt x="9514" y="560"/>
                    <a:pt x="9585" y="572"/>
                  </a:cubicBezTo>
                  <a:lnTo>
                    <a:pt x="9466" y="572"/>
                  </a:lnTo>
                  <a:cubicBezTo>
                    <a:pt x="9490" y="572"/>
                    <a:pt x="9502" y="584"/>
                    <a:pt x="9454" y="584"/>
                  </a:cubicBezTo>
                  <a:cubicBezTo>
                    <a:pt x="9454" y="596"/>
                    <a:pt x="9454" y="596"/>
                    <a:pt x="9490" y="596"/>
                  </a:cubicBezTo>
                  <a:lnTo>
                    <a:pt x="9514" y="596"/>
                  </a:lnTo>
                  <a:cubicBezTo>
                    <a:pt x="9502" y="596"/>
                    <a:pt x="9526" y="608"/>
                    <a:pt x="9466" y="608"/>
                  </a:cubicBezTo>
                  <a:cubicBezTo>
                    <a:pt x="9478" y="644"/>
                    <a:pt x="9466" y="667"/>
                    <a:pt x="9478" y="703"/>
                  </a:cubicBezTo>
                  <a:cubicBezTo>
                    <a:pt x="9502" y="703"/>
                    <a:pt x="9490" y="691"/>
                    <a:pt x="9502" y="691"/>
                  </a:cubicBezTo>
                  <a:cubicBezTo>
                    <a:pt x="9549" y="703"/>
                    <a:pt x="9490" y="703"/>
                    <a:pt x="9514" y="703"/>
                  </a:cubicBezTo>
                  <a:lnTo>
                    <a:pt x="9490" y="703"/>
                  </a:lnTo>
                  <a:cubicBezTo>
                    <a:pt x="9490" y="715"/>
                    <a:pt x="9538" y="715"/>
                    <a:pt x="9573" y="727"/>
                  </a:cubicBezTo>
                  <a:lnTo>
                    <a:pt x="9549" y="727"/>
                  </a:lnTo>
                  <a:cubicBezTo>
                    <a:pt x="9561" y="727"/>
                    <a:pt x="9561" y="739"/>
                    <a:pt x="9561" y="739"/>
                  </a:cubicBezTo>
                  <a:cubicBezTo>
                    <a:pt x="9538" y="739"/>
                    <a:pt x="9502" y="751"/>
                    <a:pt x="9502" y="751"/>
                  </a:cubicBezTo>
                  <a:cubicBezTo>
                    <a:pt x="9490" y="755"/>
                    <a:pt x="9483" y="756"/>
                    <a:pt x="9480" y="756"/>
                  </a:cubicBezTo>
                  <a:cubicBezTo>
                    <a:pt x="9473" y="756"/>
                    <a:pt x="9478" y="751"/>
                    <a:pt x="9478" y="751"/>
                  </a:cubicBezTo>
                  <a:cubicBezTo>
                    <a:pt x="9419" y="751"/>
                    <a:pt x="9442" y="763"/>
                    <a:pt x="9383" y="763"/>
                  </a:cubicBezTo>
                  <a:cubicBezTo>
                    <a:pt x="9387" y="767"/>
                    <a:pt x="9392" y="768"/>
                    <a:pt x="9398" y="768"/>
                  </a:cubicBezTo>
                  <a:cubicBezTo>
                    <a:pt x="9411" y="768"/>
                    <a:pt x="9426" y="763"/>
                    <a:pt x="9442" y="763"/>
                  </a:cubicBezTo>
                  <a:cubicBezTo>
                    <a:pt x="9466" y="763"/>
                    <a:pt x="9514" y="763"/>
                    <a:pt x="9478" y="775"/>
                  </a:cubicBezTo>
                  <a:lnTo>
                    <a:pt x="9538" y="775"/>
                  </a:lnTo>
                  <a:cubicBezTo>
                    <a:pt x="9490" y="775"/>
                    <a:pt x="9526" y="775"/>
                    <a:pt x="9514" y="786"/>
                  </a:cubicBezTo>
                  <a:lnTo>
                    <a:pt x="9490" y="786"/>
                  </a:lnTo>
                  <a:cubicBezTo>
                    <a:pt x="9490" y="786"/>
                    <a:pt x="9478" y="798"/>
                    <a:pt x="9466" y="798"/>
                  </a:cubicBezTo>
                  <a:lnTo>
                    <a:pt x="9430" y="798"/>
                  </a:lnTo>
                  <a:lnTo>
                    <a:pt x="9419" y="810"/>
                  </a:lnTo>
                  <a:cubicBezTo>
                    <a:pt x="9442" y="798"/>
                    <a:pt x="9466" y="798"/>
                    <a:pt x="9490" y="798"/>
                  </a:cubicBezTo>
                  <a:cubicBezTo>
                    <a:pt x="9538" y="798"/>
                    <a:pt x="9573" y="798"/>
                    <a:pt x="9573" y="810"/>
                  </a:cubicBezTo>
                  <a:cubicBezTo>
                    <a:pt x="9557" y="814"/>
                    <a:pt x="9548" y="816"/>
                    <a:pt x="9541" y="816"/>
                  </a:cubicBezTo>
                  <a:cubicBezTo>
                    <a:pt x="9527" y="816"/>
                    <a:pt x="9522" y="810"/>
                    <a:pt x="9490" y="810"/>
                  </a:cubicBezTo>
                  <a:cubicBezTo>
                    <a:pt x="9478" y="816"/>
                    <a:pt x="9508" y="816"/>
                    <a:pt x="9541" y="816"/>
                  </a:cubicBezTo>
                  <a:cubicBezTo>
                    <a:pt x="9573" y="816"/>
                    <a:pt x="9609" y="816"/>
                    <a:pt x="9609" y="822"/>
                  </a:cubicBezTo>
                  <a:cubicBezTo>
                    <a:pt x="9585" y="834"/>
                    <a:pt x="9633" y="834"/>
                    <a:pt x="9633" y="834"/>
                  </a:cubicBezTo>
                  <a:cubicBezTo>
                    <a:pt x="9609" y="834"/>
                    <a:pt x="9597" y="846"/>
                    <a:pt x="9573" y="858"/>
                  </a:cubicBezTo>
                  <a:lnTo>
                    <a:pt x="9514" y="858"/>
                  </a:lnTo>
                  <a:cubicBezTo>
                    <a:pt x="9561" y="858"/>
                    <a:pt x="9561" y="870"/>
                    <a:pt x="9573" y="870"/>
                  </a:cubicBezTo>
                  <a:lnTo>
                    <a:pt x="9609" y="870"/>
                  </a:lnTo>
                  <a:cubicBezTo>
                    <a:pt x="9621" y="870"/>
                    <a:pt x="9645" y="882"/>
                    <a:pt x="9645" y="882"/>
                  </a:cubicBezTo>
                  <a:cubicBezTo>
                    <a:pt x="9651" y="888"/>
                    <a:pt x="9660" y="888"/>
                    <a:pt x="9673" y="888"/>
                  </a:cubicBezTo>
                  <a:cubicBezTo>
                    <a:pt x="9684" y="888"/>
                    <a:pt x="9699" y="888"/>
                    <a:pt x="9718" y="891"/>
                  </a:cubicBezTo>
                  <a:lnTo>
                    <a:pt x="9718" y="891"/>
                  </a:lnTo>
                  <a:cubicBezTo>
                    <a:pt x="9724" y="890"/>
                    <a:pt x="9727" y="890"/>
                    <a:pt x="9729" y="890"/>
                  </a:cubicBezTo>
                  <a:cubicBezTo>
                    <a:pt x="9732" y="890"/>
                    <a:pt x="9729" y="891"/>
                    <a:pt x="9725" y="893"/>
                  </a:cubicBezTo>
                  <a:lnTo>
                    <a:pt x="9725" y="893"/>
                  </a:lnTo>
                  <a:cubicBezTo>
                    <a:pt x="9722" y="892"/>
                    <a:pt x="9720" y="892"/>
                    <a:pt x="9718" y="891"/>
                  </a:cubicBezTo>
                  <a:lnTo>
                    <a:pt x="9718" y="891"/>
                  </a:lnTo>
                  <a:cubicBezTo>
                    <a:pt x="9715" y="892"/>
                    <a:pt x="9710" y="893"/>
                    <a:pt x="9704" y="894"/>
                  </a:cubicBezTo>
                  <a:cubicBezTo>
                    <a:pt x="9691" y="894"/>
                    <a:pt x="9671" y="897"/>
                    <a:pt x="9653" y="902"/>
                  </a:cubicBezTo>
                  <a:lnTo>
                    <a:pt x="9653" y="902"/>
                  </a:lnTo>
                  <a:cubicBezTo>
                    <a:pt x="9678" y="899"/>
                    <a:pt x="9700" y="894"/>
                    <a:pt x="9722" y="894"/>
                  </a:cubicBezTo>
                  <a:lnTo>
                    <a:pt x="9722" y="894"/>
                  </a:lnTo>
                  <a:cubicBezTo>
                    <a:pt x="9723" y="893"/>
                    <a:pt x="9724" y="893"/>
                    <a:pt x="9725" y="893"/>
                  </a:cubicBezTo>
                  <a:lnTo>
                    <a:pt x="9725" y="893"/>
                  </a:lnTo>
                  <a:cubicBezTo>
                    <a:pt x="9726" y="893"/>
                    <a:pt x="9727" y="893"/>
                    <a:pt x="9728" y="894"/>
                  </a:cubicBezTo>
                  <a:cubicBezTo>
                    <a:pt x="9746" y="890"/>
                    <a:pt x="9757" y="889"/>
                    <a:pt x="9764" y="889"/>
                  </a:cubicBezTo>
                  <a:cubicBezTo>
                    <a:pt x="9782" y="889"/>
                    <a:pt x="9776" y="897"/>
                    <a:pt x="9776" y="905"/>
                  </a:cubicBezTo>
                  <a:cubicBezTo>
                    <a:pt x="9752" y="917"/>
                    <a:pt x="9740" y="917"/>
                    <a:pt x="9704" y="929"/>
                  </a:cubicBezTo>
                  <a:cubicBezTo>
                    <a:pt x="9704" y="929"/>
                    <a:pt x="9704" y="929"/>
                    <a:pt x="9692" y="941"/>
                  </a:cubicBezTo>
                  <a:cubicBezTo>
                    <a:pt x="9692" y="941"/>
                    <a:pt x="9716" y="941"/>
                    <a:pt x="9705" y="953"/>
                  </a:cubicBezTo>
                  <a:lnTo>
                    <a:pt x="9705" y="953"/>
                  </a:lnTo>
                  <a:cubicBezTo>
                    <a:pt x="9700" y="953"/>
                    <a:pt x="9696" y="953"/>
                    <a:pt x="9692" y="953"/>
                  </a:cubicBezTo>
                  <a:cubicBezTo>
                    <a:pt x="9678" y="957"/>
                    <a:pt x="9673" y="958"/>
                    <a:pt x="9671" y="958"/>
                  </a:cubicBezTo>
                  <a:cubicBezTo>
                    <a:pt x="9668" y="958"/>
                    <a:pt x="9689" y="950"/>
                    <a:pt x="9680" y="941"/>
                  </a:cubicBezTo>
                  <a:lnTo>
                    <a:pt x="9680" y="941"/>
                  </a:lnTo>
                  <a:cubicBezTo>
                    <a:pt x="9621" y="953"/>
                    <a:pt x="9669" y="953"/>
                    <a:pt x="9633" y="965"/>
                  </a:cubicBezTo>
                  <a:cubicBezTo>
                    <a:pt x="9601" y="965"/>
                    <a:pt x="9612" y="960"/>
                    <a:pt x="9608" y="960"/>
                  </a:cubicBezTo>
                  <a:lnTo>
                    <a:pt x="9608" y="960"/>
                  </a:lnTo>
                  <a:cubicBezTo>
                    <a:pt x="9606" y="960"/>
                    <a:pt x="9601" y="961"/>
                    <a:pt x="9585" y="965"/>
                  </a:cubicBezTo>
                  <a:cubicBezTo>
                    <a:pt x="9573" y="965"/>
                    <a:pt x="9621" y="965"/>
                    <a:pt x="9609" y="977"/>
                  </a:cubicBezTo>
                  <a:cubicBezTo>
                    <a:pt x="9585" y="977"/>
                    <a:pt x="9577" y="972"/>
                    <a:pt x="9564" y="972"/>
                  </a:cubicBezTo>
                  <a:cubicBezTo>
                    <a:pt x="9557" y="972"/>
                    <a:pt x="9549" y="973"/>
                    <a:pt x="9538" y="977"/>
                  </a:cubicBezTo>
                  <a:lnTo>
                    <a:pt x="9526" y="977"/>
                  </a:lnTo>
                  <a:cubicBezTo>
                    <a:pt x="9526" y="975"/>
                    <a:pt x="9523" y="974"/>
                    <a:pt x="9518" y="974"/>
                  </a:cubicBezTo>
                  <a:cubicBezTo>
                    <a:pt x="9499" y="974"/>
                    <a:pt x="9452" y="989"/>
                    <a:pt x="9442" y="989"/>
                  </a:cubicBezTo>
                  <a:cubicBezTo>
                    <a:pt x="9423" y="989"/>
                    <a:pt x="9467" y="989"/>
                    <a:pt x="9464" y="995"/>
                  </a:cubicBezTo>
                  <a:lnTo>
                    <a:pt x="9464" y="995"/>
                  </a:lnTo>
                  <a:cubicBezTo>
                    <a:pt x="9456" y="996"/>
                    <a:pt x="9449" y="997"/>
                    <a:pt x="9442" y="1001"/>
                  </a:cubicBezTo>
                  <a:lnTo>
                    <a:pt x="9454" y="1001"/>
                  </a:lnTo>
                  <a:cubicBezTo>
                    <a:pt x="9457" y="999"/>
                    <a:pt x="9460" y="998"/>
                    <a:pt x="9463" y="997"/>
                  </a:cubicBezTo>
                  <a:lnTo>
                    <a:pt x="9463" y="997"/>
                  </a:lnTo>
                  <a:cubicBezTo>
                    <a:pt x="9462" y="998"/>
                    <a:pt x="9459" y="999"/>
                    <a:pt x="9454" y="1001"/>
                  </a:cubicBezTo>
                  <a:lnTo>
                    <a:pt x="9609" y="1001"/>
                  </a:lnTo>
                  <a:cubicBezTo>
                    <a:pt x="9597" y="1001"/>
                    <a:pt x="9597" y="1001"/>
                    <a:pt x="9585" y="1013"/>
                  </a:cubicBezTo>
                  <a:cubicBezTo>
                    <a:pt x="9633" y="1013"/>
                    <a:pt x="9633" y="1025"/>
                    <a:pt x="9680" y="1025"/>
                  </a:cubicBezTo>
                  <a:cubicBezTo>
                    <a:pt x="9645" y="1025"/>
                    <a:pt x="9621" y="1036"/>
                    <a:pt x="9597" y="1036"/>
                  </a:cubicBezTo>
                  <a:cubicBezTo>
                    <a:pt x="9595" y="1036"/>
                    <a:pt x="9590" y="1036"/>
                    <a:pt x="9585" y="1037"/>
                  </a:cubicBezTo>
                  <a:lnTo>
                    <a:pt x="9585" y="1037"/>
                  </a:lnTo>
                  <a:cubicBezTo>
                    <a:pt x="9573" y="1042"/>
                    <a:pt x="9582" y="1042"/>
                    <a:pt x="9590" y="1042"/>
                  </a:cubicBezTo>
                  <a:cubicBezTo>
                    <a:pt x="9597" y="1042"/>
                    <a:pt x="9603" y="1042"/>
                    <a:pt x="9585" y="1048"/>
                  </a:cubicBezTo>
                  <a:cubicBezTo>
                    <a:pt x="9573" y="1054"/>
                    <a:pt x="9558" y="1054"/>
                    <a:pt x="9545" y="1054"/>
                  </a:cubicBezTo>
                  <a:cubicBezTo>
                    <a:pt x="9532" y="1054"/>
                    <a:pt x="9520" y="1054"/>
                    <a:pt x="9514" y="1060"/>
                  </a:cubicBezTo>
                  <a:cubicBezTo>
                    <a:pt x="9514" y="1060"/>
                    <a:pt x="9540" y="1055"/>
                    <a:pt x="9554" y="1055"/>
                  </a:cubicBezTo>
                  <a:cubicBezTo>
                    <a:pt x="9561" y="1055"/>
                    <a:pt x="9565" y="1056"/>
                    <a:pt x="9561" y="1060"/>
                  </a:cubicBezTo>
                  <a:lnTo>
                    <a:pt x="9549" y="1060"/>
                  </a:lnTo>
                  <a:cubicBezTo>
                    <a:pt x="9538" y="1072"/>
                    <a:pt x="9561" y="1072"/>
                    <a:pt x="9585" y="1072"/>
                  </a:cubicBezTo>
                  <a:cubicBezTo>
                    <a:pt x="9514" y="1084"/>
                    <a:pt x="9597" y="1084"/>
                    <a:pt x="9526" y="1084"/>
                  </a:cubicBezTo>
                  <a:cubicBezTo>
                    <a:pt x="9534" y="1088"/>
                    <a:pt x="9540" y="1089"/>
                    <a:pt x="9546" y="1089"/>
                  </a:cubicBezTo>
                  <a:cubicBezTo>
                    <a:pt x="9549" y="1089"/>
                    <a:pt x="9552" y="1089"/>
                    <a:pt x="9555" y="1089"/>
                  </a:cubicBezTo>
                  <a:lnTo>
                    <a:pt x="9555" y="1089"/>
                  </a:lnTo>
                  <a:lnTo>
                    <a:pt x="9526" y="1096"/>
                  </a:lnTo>
                  <a:cubicBezTo>
                    <a:pt x="9517" y="1105"/>
                    <a:pt x="9529" y="1107"/>
                    <a:pt x="9546" y="1107"/>
                  </a:cubicBezTo>
                  <a:cubicBezTo>
                    <a:pt x="9565" y="1107"/>
                    <a:pt x="9590" y="1104"/>
                    <a:pt x="9599" y="1104"/>
                  </a:cubicBezTo>
                  <a:cubicBezTo>
                    <a:pt x="9605" y="1104"/>
                    <a:pt x="9605" y="1105"/>
                    <a:pt x="9597" y="1108"/>
                  </a:cubicBezTo>
                  <a:lnTo>
                    <a:pt x="9526" y="1108"/>
                  </a:lnTo>
                  <a:cubicBezTo>
                    <a:pt x="9538" y="1108"/>
                    <a:pt x="9526" y="1120"/>
                    <a:pt x="9561" y="1120"/>
                  </a:cubicBezTo>
                  <a:cubicBezTo>
                    <a:pt x="9561" y="1120"/>
                    <a:pt x="9549" y="1120"/>
                    <a:pt x="9538" y="1132"/>
                  </a:cubicBezTo>
                  <a:lnTo>
                    <a:pt x="9609" y="1132"/>
                  </a:lnTo>
                  <a:cubicBezTo>
                    <a:pt x="9597" y="1144"/>
                    <a:pt x="9573" y="1144"/>
                    <a:pt x="9549" y="1156"/>
                  </a:cubicBezTo>
                  <a:cubicBezTo>
                    <a:pt x="9585" y="1167"/>
                    <a:pt x="9526" y="1179"/>
                    <a:pt x="9561" y="1191"/>
                  </a:cubicBezTo>
                  <a:lnTo>
                    <a:pt x="9573" y="1191"/>
                  </a:lnTo>
                  <a:cubicBezTo>
                    <a:pt x="9571" y="1194"/>
                    <a:pt x="9572" y="1195"/>
                    <a:pt x="9575" y="1195"/>
                  </a:cubicBezTo>
                  <a:cubicBezTo>
                    <a:pt x="9585" y="1195"/>
                    <a:pt x="9611" y="1188"/>
                    <a:pt x="9625" y="1188"/>
                  </a:cubicBezTo>
                  <a:cubicBezTo>
                    <a:pt x="9630" y="1188"/>
                    <a:pt x="9633" y="1189"/>
                    <a:pt x="9633" y="1191"/>
                  </a:cubicBezTo>
                  <a:cubicBezTo>
                    <a:pt x="9573" y="1191"/>
                    <a:pt x="9585" y="1203"/>
                    <a:pt x="9561" y="1215"/>
                  </a:cubicBezTo>
                  <a:cubicBezTo>
                    <a:pt x="9538" y="1227"/>
                    <a:pt x="9609" y="1227"/>
                    <a:pt x="9573" y="1251"/>
                  </a:cubicBezTo>
                  <a:lnTo>
                    <a:pt x="9538" y="1251"/>
                  </a:lnTo>
                  <a:cubicBezTo>
                    <a:pt x="9526" y="1263"/>
                    <a:pt x="9538" y="1263"/>
                    <a:pt x="9538" y="1275"/>
                  </a:cubicBezTo>
                  <a:lnTo>
                    <a:pt x="9526" y="1275"/>
                  </a:lnTo>
                  <a:cubicBezTo>
                    <a:pt x="9478" y="1298"/>
                    <a:pt x="9538" y="1298"/>
                    <a:pt x="9561" y="1310"/>
                  </a:cubicBezTo>
                  <a:cubicBezTo>
                    <a:pt x="9549" y="1310"/>
                    <a:pt x="9526" y="1322"/>
                    <a:pt x="9514" y="1322"/>
                  </a:cubicBezTo>
                  <a:cubicBezTo>
                    <a:pt x="9502" y="1322"/>
                    <a:pt x="9502" y="1334"/>
                    <a:pt x="9549" y="1334"/>
                  </a:cubicBezTo>
                  <a:cubicBezTo>
                    <a:pt x="9502" y="1358"/>
                    <a:pt x="9573" y="1346"/>
                    <a:pt x="9514" y="1358"/>
                  </a:cubicBezTo>
                  <a:lnTo>
                    <a:pt x="9502" y="1358"/>
                  </a:lnTo>
                  <a:cubicBezTo>
                    <a:pt x="9490" y="1370"/>
                    <a:pt x="9490" y="1370"/>
                    <a:pt x="9490" y="1382"/>
                  </a:cubicBezTo>
                  <a:cubicBezTo>
                    <a:pt x="9526" y="1382"/>
                    <a:pt x="9597" y="1382"/>
                    <a:pt x="9585" y="1394"/>
                  </a:cubicBezTo>
                  <a:cubicBezTo>
                    <a:pt x="9557" y="1398"/>
                    <a:pt x="9546" y="1399"/>
                    <a:pt x="9540" y="1399"/>
                  </a:cubicBezTo>
                  <a:cubicBezTo>
                    <a:pt x="9528" y="1399"/>
                    <a:pt x="9542" y="1394"/>
                    <a:pt x="9502" y="1394"/>
                  </a:cubicBezTo>
                  <a:cubicBezTo>
                    <a:pt x="9514" y="1406"/>
                    <a:pt x="9526" y="1406"/>
                    <a:pt x="9514" y="1406"/>
                  </a:cubicBezTo>
                  <a:lnTo>
                    <a:pt x="9466" y="1406"/>
                  </a:lnTo>
                  <a:cubicBezTo>
                    <a:pt x="9454" y="1417"/>
                    <a:pt x="9478" y="1417"/>
                    <a:pt x="9502" y="1417"/>
                  </a:cubicBezTo>
                  <a:lnTo>
                    <a:pt x="9538" y="1417"/>
                  </a:lnTo>
                  <a:cubicBezTo>
                    <a:pt x="9549" y="1417"/>
                    <a:pt x="9561" y="1406"/>
                    <a:pt x="9561" y="1406"/>
                  </a:cubicBezTo>
                  <a:cubicBezTo>
                    <a:pt x="9609" y="1406"/>
                    <a:pt x="9561" y="1417"/>
                    <a:pt x="9585" y="1429"/>
                  </a:cubicBezTo>
                  <a:cubicBezTo>
                    <a:pt x="9585" y="1429"/>
                    <a:pt x="9597" y="1417"/>
                    <a:pt x="9633" y="1417"/>
                  </a:cubicBezTo>
                  <a:cubicBezTo>
                    <a:pt x="9629" y="1421"/>
                    <a:pt x="9634" y="1423"/>
                    <a:pt x="9644" y="1423"/>
                  </a:cubicBezTo>
                  <a:cubicBezTo>
                    <a:pt x="9665" y="1423"/>
                    <a:pt x="9704" y="1417"/>
                    <a:pt x="9728" y="1417"/>
                  </a:cubicBezTo>
                  <a:cubicBezTo>
                    <a:pt x="9710" y="1429"/>
                    <a:pt x="9692" y="1432"/>
                    <a:pt x="9673" y="1432"/>
                  </a:cubicBezTo>
                  <a:cubicBezTo>
                    <a:pt x="9654" y="1432"/>
                    <a:pt x="9633" y="1429"/>
                    <a:pt x="9609" y="1429"/>
                  </a:cubicBezTo>
                  <a:cubicBezTo>
                    <a:pt x="9585" y="1429"/>
                    <a:pt x="9549" y="1441"/>
                    <a:pt x="9526" y="1441"/>
                  </a:cubicBezTo>
                  <a:cubicBezTo>
                    <a:pt x="9526" y="1441"/>
                    <a:pt x="9526" y="1441"/>
                    <a:pt x="9526" y="1453"/>
                  </a:cubicBezTo>
                  <a:lnTo>
                    <a:pt x="9573" y="1453"/>
                  </a:lnTo>
                  <a:lnTo>
                    <a:pt x="9561" y="1465"/>
                  </a:lnTo>
                  <a:lnTo>
                    <a:pt x="9573" y="1465"/>
                  </a:lnTo>
                  <a:cubicBezTo>
                    <a:pt x="9585" y="1525"/>
                    <a:pt x="9526" y="1548"/>
                    <a:pt x="9573" y="1596"/>
                  </a:cubicBezTo>
                  <a:lnTo>
                    <a:pt x="9538" y="1644"/>
                  </a:lnTo>
                  <a:cubicBezTo>
                    <a:pt x="9549" y="1679"/>
                    <a:pt x="9538" y="1679"/>
                    <a:pt x="9549" y="1703"/>
                  </a:cubicBezTo>
                  <a:cubicBezTo>
                    <a:pt x="9549" y="1686"/>
                    <a:pt x="9555" y="1670"/>
                    <a:pt x="9563" y="1670"/>
                  </a:cubicBezTo>
                  <a:cubicBezTo>
                    <a:pt x="9566" y="1670"/>
                    <a:pt x="9570" y="1672"/>
                    <a:pt x="9573" y="1679"/>
                  </a:cubicBezTo>
                  <a:cubicBezTo>
                    <a:pt x="9573" y="1664"/>
                    <a:pt x="9578" y="1660"/>
                    <a:pt x="9583" y="1660"/>
                  </a:cubicBezTo>
                  <a:cubicBezTo>
                    <a:pt x="9584" y="1660"/>
                    <a:pt x="9585" y="1660"/>
                    <a:pt x="9586" y="1660"/>
                  </a:cubicBezTo>
                  <a:lnTo>
                    <a:pt x="9586" y="1660"/>
                  </a:lnTo>
                  <a:cubicBezTo>
                    <a:pt x="9579" y="1651"/>
                    <a:pt x="9573" y="1632"/>
                    <a:pt x="9573" y="1608"/>
                  </a:cubicBezTo>
                  <a:cubicBezTo>
                    <a:pt x="9582" y="1600"/>
                    <a:pt x="9584" y="1591"/>
                    <a:pt x="9593" y="1591"/>
                  </a:cubicBezTo>
                  <a:cubicBezTo>
                    <a:pt x="9597" y="1591"/>
                    <a:pt x="9602" y="1593"/>
                    <a:pt x="9609" y="1596"/>
                  </a:cubicBezTo>
                  <a:lnTo>
                    <a:pt x="9585" y="1572"/>
                  </a:lnTo>
                  <a:cubicBezTo>
                    <a:pt x="9588" y="1561"/>
                    <a:pt x="9591" y="1557"/>
                    <a:pt x="9595" y="1557"/>
                  </a:cubicBezTo>
                  <a:cubicBezTo>
                    <a:pt x="9606" y="1557"/>
                    <a:pt x="9620" y="1589"/>
                    <a:pt x="9635" y="1589"/>
                  </a:cubicBezTo>
                  <a:cubicBezTo>
                    <a:pt x="9639" y="1589"/>
                    <a:pt x="9642" y="1587"/>
                    <a:pt x="9645" y="1584"/>
                  </a:cubicBezTo>
                  <a:lnTo>
                    <a:pt x="9645" y="1584"/>
                  </a:lnTo>
                  <a:cubicBezTo>
                    <a:pt x="9633" y="1608"/>
                    <a:pt x="9633" y="1608"/>
                    <a:pt x="9621" y="1644"/>
                  </a:cubicBezTo>
                  <a:cubicBezTo>
                    <a:pt x="9633" y="1620"/>
                    <a:pt x="9645" y="1596"/>
                    <a:pt x="9669" y="1572"/>
                  </a:cubicBezTo>
                  <a:cubicBezTo>
                    <a:pt x="9669" y="1560"/>
                    <a:pt x="9669" y="1560"/>
                    <a:pt x="9669" y="1548"/>
                  </a:cubicBezTo>
                  <a:cubicBezTo>
                    <a:pt x="9669" y="1548"/>
                    <a:pt x="9669" y="1548"/>
                    <a:pt x="9669" y="1537"/>
                  </a:cubicBezTo>
                  <a:cubicBezTo>
                    <a:pt x="9680" y="1525"/>
                    <a:pt x="9680" y="1525"/>
                    <a:pt x="9692" y="1525"/>
                  </a:cubicBezTo>
                  <a:cubicBezTo>
                    <a:pt x="9692" y="1537"/>
                    <a:pt x="9680" y="1537"/>
                    <a:pt x="9669" y="1537"/>
                  </a:cubicBezTo>
                  <a:lnTo>
                    <a:pt x="9728" y="1537"/>
                  </a:lnTo>
                  <a:cubicBezTo>
                    <a:pt x="9716" y="1537"/>
                    <a:pt x="9704" y="1537"/>
                    <a:pt x="9704" y="1548"/>
                  </a:cubicBezTo>
                  <a:lnTo>
                    <a:pt x="9716" y="1548"/>
                  </a:lnTo>
                  <a:cubicBezTo>
                    <a:pt x="9716" y="1548"/>
                    <a:pt x="9704" y="1548"/>
                    <a:pt x="9680" y="1560"/>
                  </a:cubicBezTo>
                  <a:lnTo>
                    <a:pt x="9716" y="1560"/>
                  </a:lnTo>
                  <a:cubicBezTo>
                    <a:pt x="9716" y="1560"/>
                    <a:pt x="9716" y="1572"/>
                    <a:pt x="9716" y="1572"/>
                  </a:cubicBezTo>
                  <a:cubicBezTo>
                    <a:pt x="9714" y="1567"/>
                    <a:pt x="9711" y="1565"/>
                    <a:pt x="9709" y="1565"/>
                  </a:cubicBezTo>
                  <a:cubicBezTo>
                    <a:pt x="9701" y="1565"/>
                    <a:pt x="9693" y="1579"/>
                    <a:pt x="9682" y="1579"/>
                  </a:cubicBezTo>
                  <a:cubicBezTo>
                    <a:pt x="9678" y="1579"/>
                    <a:pt x="9674" y="1577"/>
                    <a:pt x="9669" y="1572"/>
                  </a:cubicBezTo>
                  <a:lnTo>
                    <a:pt x="9669" y="1572"/>
                  </a:lnTo>
                  <a:lnTo>
                    <a:pt x="9692" y="1620"/>
                  </a:lnTo>
                  <a:cubicBezTo>
                    <a:pt x="9692" y="1596"/>
                    <a:pt x="9716" y="1620"/>
                    <a:pt x="9704" y="1584"/>
                  </a:cubicBezTo>
                  <a:lnTo>
                    <a:pt x="9704" y="1584"/>
                  </a:lnTo>
                  <a:cubicBezTo>
                    <a:pt x="9728" y="1608"/>
                    <a:pt x="9692" y="1632"/>
                    <a:pt x="9692" y="1656"/>
                  </a:cubicBezTo>
                  <a:cubicBezTo>
                    <a:pt x="9697" y="1659"/>
                    <a:pt x="9701" y="1660"/>
                    <a:pt x="9704" y="1660"/>
                  </a:cubicBezTo>
                  <a:cubicBezTo>
                    <a:pt x="9720" y="1660"/>
                    <a:pt x="9721" y="1629"/>
                    <a:pt x="9728" y="1629"/>
                  </a:cubicBezTo>
                  <a:cubicBezTo>
                    <a:pt x="9731" y="1629"/>
                    <a:pt x="9735" y="1633"/>
                    <a:pt x="9740" y="1644"/>
                  </a:cubicBezTo>
                  <a:lnTo>
                    <a:pt x="9740" y="1679"/>
                  </a:lnTo>
                  <a:cubicBezTo>
                    <a:pt x="9744" y="1679"/>
                    <a:pt x="9748" y="1678"/>
                    <a:pt x="9752" y="1677"/>
                  </a:cubicBezTo>
                  <a:lnTo>
                    <a:pt x="9752" y="1677"/>
                  </a:lnTo>
                  <a:cubicBezTo>
                    <a:pt x="9752" y="1677"/>
                    <a:pt x="9752" y="1678"/>
                    <a:pt x="9752" y="1679"/>
                  </a:cubicBezTo>
                  <a:cubicBezTo>
                    <a:pt x="9758" y="1679"/>
                    <a:pt x="9761" y="1676"/>
                    <a:pt x="9762" y="1675"/>
                  </a:cubicBezTo>
                  <a:lnTo>
                    <a:pt x="9762" y="1675"/>
                  </a:lnTo>
                  <a:cubicBezTo>
                    <a:pt x="9763" y="1676"/>
                    <a:pt x="9764" y="1677"/>
                    <a:pt x="9764" y="1679"/>
                  </a:cubicBezTo>
                  <a:cubicBezTo>
                    <a:pt x="9764" y="1675"/>
                    <a:pt x="9764" y="1674"/>
                    <a:pt x="9763" y="1674"/>
                  </a:cubicBezTo>
                  <a:cubicBezTo>
                    <a:pt x="9763" y="1674"/>
                    <a:pt x="9763" y="1674"/>
                    <a:pt x="9762" y="1675"/>
                  </a:cubicBezTo>
                  <a:lnTo>
                    <a:pt x="9762" y="1675"/>
                  </a:lnTo>
                  <a:cubicBezTo>
                    <a:pt x="9762" y="1674"/>
                    <a:pt x="9761" y="1674"/>
                    <a:pt x="9760" y="1674"/>
                  </a:cubicBezTo>
                  <a:cubicBezTo>
                    <a:pt x="9758" y="1674"/>
                    <a:pt x="9755" y="1675"/>
                    <a:pt x="9752" y="1677"/>
                  </a:cubicBezTo>
                  <a:lnTo>
                    <a:pt x="9752" y="1677"/>
                  </a:lnTo>
                  <a:cubicBezTo>
                    <a:pt x="9753" y="1620"/>
                    <a:pt x="9776" y="1619"/>
                    <a:pt x="9788" y="1584"/>
                  </a:cubicBezTo>
                  <a:cubicBezTo>
                    <a:pt x="9811" y="1584"/>
                    <a:pt x="9847" y="1572"/>
                    <a:pt x="9895" y="1572"/>
                  </a:cubicBezTo>
                  <a:lnTo>
                    <a:pt x="9871" y="1572"/>
                  </a:lnTo>
                  <a:cubicBezTo>
                    <a:pt x="9954" y="1548"/>
                    <a:pt x="9966" y="1525"/>
                    <a:pt x="9990" y="1501"/>
                  </a:cubicBezTo>
                  <a:cubicBezTo>
                    <a:pt x="9930" y="1501"/>
                    <a:pt x="10014" y="1489"/>
                    <a:pt x="9978" y="1477"/>
                  </a:cubicBezTo>
                  <a:cubicBezTo>
                    <a:pt x="9907" y="1477"/>
                    <a:pt x="9954" y="1477"/>
                    <a:pt x="9942" y="1465"/>
                  </a:cubicBezTo>
                  <a:lnTo>
                    <a:pt x="9942" y="1465"/>
                  </a:lnTo>
                  <a:cubicBezTo>
                    <a:pt x="9946" y="1469"/>
                    <a:pt x="9952" y="1470"/>
                    <a:pt x="9960" y="1470"/>
                  </a:cubicBezTo>
                  <a:cubicBezTo>
                    <a:pt x="9978" y="1470"/>
                    <a:pt x="10002" y="1462"/>
                    <a:pt x="10002" y="1453"/>
                  </a:cubicBezTo>
                  <a:lnTo>
                    <a:pt x="9978" y="1453"/>
                  </a:lnTo>
                  <a:cubicBezTo>
                    <a:pt x="10002" y="1453"/>
                    <a:pt x="10050" y="1429"/>
                    <a:pt x="10002" y="1429"/>
                  </a:cubicBezTo>
                  <a:cubicBezTo>
                    <a:pt x="10010" y="1425"/>
                    <a:pt x="10015" y="1424"/>
                    <a:pt x="10019" y="1424"/>
                  </a:cubicBezTo>
                  <a:cubicBezTo>
                    <a:pt x="10027" y="1424"/>
                    <a:pt x="10030" y="1429"/>
                    <a:pt x="10038" y="1429"/>
                  </a:cubicBezTo>
                  <a:cubicBezTo>
                    <a:pt x="10055" y="1423"/>
                    <a:pt x="10050" y="1423"/>
                    <a:pt x="10042" y="1423"/>
                  </a:cubicBezTo>
                  <a:cubicBezTo>
                    <a:pt x="10035" y="1423"/>
                    <a:pt x="10026" y="1423"/>
                    <a:pt x="10038" y="1417"/>
                  </a:cubicBezTo>
                  <a:lnTo>
                    <a:pt x="10050" y="1417"/>
                  </a:lnTo>
                  <a:cubicBezTo>
                    <a:pt x="10038" y="1417"/>
                    <a:pt x="10061" y="1406"/>
                    <a:pt x="10073" y="1394"/>
                  </a:cubicBezTo>
                  <a:lnTo>
                    <a:pt x="10073" y="1394"/>
                  </a:lnTo>
                  <a:cubicBezTo>
                    <a:pt x="10052" y="1397"/>
                    <a:pt x="10041" y="1399"/>
                    <a:pt x="10034" y="1399"/>
                  </a:cubicBezTo>
                  <a:cubicBezTo>
                    <a:pt x="10018" y="1399"/>
                    <a:pt x="10031" y="1390"/>
                    <a:pt x="10014" y="1382"/>
                  </a:cubicBezTo>
                  <a:cubicBezTo>
                    <a:pt x="10038" y="1382"/>
                    <a:pt x="10038" y="1382"/>
                    <a:pt x="10050" y="1370"/>
                  </a:cubicBezTo>
                  <a:lnTo>
                    <a:pt x="10002" y="1370"/>
                  </a:lnTo>
                  <a:cubicBezTo>
                    <a:pt x="9954" y="1370"/>
                    <a:pt x="10038" y="1370"/>
                    <a:pt x="10014" y="1358"/>
                  </a:cubicBezTo>
                  <a:lnTo>
                    <a:pt x="10002" y="1358"/>
                  </a:lnTo>
                  <a:cubicBezTo>
                    <a:pt x="9978" y="1358"/>
                    <a:pt x="10014" y="1346"/>
                    <a:pt x="10050" y="1334"/>
                  </a:cubicBezTo>
                  <a:cubicBezTo>
                    <a:pt x="9919" y="1310"/>
                    <a:pt x="10121" y="1251"/>
                    <a:pt x="10073" y="1215"/>
                  </a:cubicBezTo>
                  <a:lnTo>
                    <a:pt x="10014" y="1215"/>
                  </a:lnTo>
                  <a:cubicBezTo>
                    <a:pt x="10002" y="1215"/>
                    <a:pt x="10002" y="1215"/>
                    <a:pt x="9990" y="1227"/>
                  </a:cubicBezTo>
                  <a:lnTo>
                    <a:pt x="9978" y="1227"/>
                  </a:lnTo>
                  <a:cubicBezTo>
                    <a:pt x="9978" y="1221"/>
                    <a:pt x="9972" y="1221"/>
                    <a:pt x="9968" y="1221"/>
                  </a:cubicBezTo>
                  <a:cubicBezTo>
                    <a:pt x="9963" y="1221"/>
                    <a:pt x="9960" y="1221"/>
                    <a:pt x="9966" y="1215"/>
                  </a:cubicBezTo>
                  <a:lnTo>
                    <a:pt x="9978" y="1215"/>
                  </a:lnTo>
                  <a:lnTo>
                    <a:pt x="10002" y="1191"/>
                  </a:lnTo>
                  <a:cubicBezTo>
                    <a:pt x="9942" y="1191"/>
                    <a:pt x="10002" y="1179"/>
                    <a:pt x="10014" y="1179"/>
                  </a:cubicBezTo>
                  <a:cubicBezTo>
                    <a:pt x="10026" y="1175"/>
                    <a:pt x="10031" y="1174"/>
                    <a:pt x="10035" y="1174"/>
                  </a:cubicBezTo>
                  <a:cubicBezTo>
                    <a:pt x="10041" y="1174"/>
                    <a:pt x="10041" y="1178"/>
                    <a:pt x="10062" y="1179"/>
                  </a:cubicBezTo>
                  <a:lnTo>
                    <a:pt x="10062" y="1179"/>
                  </a:lnTo>
                  <a:lnTo>
                    <a:pt x="10073" y="1167"/>
                  </a:lnTo>
                  <a:lnTo>
                    <a:pt x="10061" y="1167"/>
                  </a:lnTo>
                  <a:cubicBezTo>
                    <a:pt x="10097" y="1156"/>
                    <a:pt x="10073" y="1156"/>
                    <a:pt x="10109" y="1156"/>
                  </a:cubicBezTo>
                  <a:cubicBezTo>
                    <a:pt x="10133" y="1132"/>
                    <a:pt x="10050" y="1144"/>
                    <a:pt x="10109" y="1120"/>
                  </a:cubicBezTo>
                  <a:lnTo>
                    <a:pt x="10050" y="1120"/>
                  </a:lnTo>
                  <a:cubicBezTo>
                    <a:pt x="10061" y="1108"/>
                    <a:pt x="10073" y="1108"/>
                    <a:pt x="10085" y="1108"/>
                  </a:cubicBezTo>
                  <a:lnTo>
                    <a:pt x="10061" y="1108"/>
                  </a:lnTo>
                  <a:cubicBezTo>
                    <a:pt x="10133" y="1096"/>
                    <a:pt x="10085" y="1096"/>
                    <a:pt x="10109" y="1072"/>
                  </a:cubicBezTo>
                  <a:lnTo>
                    <a:pt x="10121" y="1072"/>
                  </a:lnTo>
                  <a:cubicBezTo>
                    <a:pt x="10109" y="1072"/>
                    <a:pt x="10087" y="1072"/>
                    <a:pt x="10096" y="1061"/>
                  </a:cubicBezTo>
                  <a:lnTo>
                    <a:pt x="10096" y="1061"/>
                  </a:lnTo>
                  <a:cubicBezTo>
                    <a:pt x="10087" y="1063"/>
                    <a:pt x="10078" y="1064"/>
                    <a:pt x="10073" y="1064"/>
                  </a:cubicBezTo>
                  <a:cubicBezTo>
                    <a:pt x="10069" y="1064"/>
                    <a:pt x="10068" y="1063"/>
                    <a:pt x="10073" y="1060"/>
                  </a:cubicBezTo>
                  <a:cubicBezTo>
                    <a:pt x="10038" y="1060"/>
                    <a:pt x="10014" y="1072"/>
                    <a:pt x="9978" y="1072"/>
                  </a:cubicBezTo>
                  <a:cubicBezTo>
                    <a:pt x="10014" y="1072"/>
                    <a:pt x="10014" y="1060"/>
                    <a:pt x="9990" y="1060"/>
                  </a:cubicBezTo>
                  <a:lnTo>
                    <a:pt x="10002" y="1060"/>
                  </a:lnTo>
                  <a:lnTo>
                    <a:pt x="9978" y="1048"/>
                  </a:lnTo>
                  <a:lnTo>
                    <a:pt x="10050" y="1048"/>
                  </a:lnTo>
                  <a:cubicBezTo>
                    <a:pt x="10002" y="1048"/>
                    <a:pt x="10038" y="1036"/>
                    <a:pt x="10050" y="1025"/>
                  </a:cubicBezTo>
                  <a:lnTo>
                    <a:pt x="10073" y="1025"/>
                  </a:lnTo>
                  <a:cubicBezTo>
                    <a:pt x="10038" y="1025"/>
                    <a:pt x="10038" y="1013"/>
                    <a:pt x="10050" y="1001"/>
                  </a:cubicBezTo>
                  <a:lnTo>
                    <a:pt x="10073" y="1001"/>
                  </a:lnTo>
                  <a:cubicBezTo>
                    <a:pt x="10050" y="1001"/>
                    <a:pt x="10085" y="989"/>
                    <a:pt x="10109" y="989"/>
                  </a:cubicBezTo>
                  <a:cubicBezTo>
                    <a:pt x="10061" y="977"/>
                    <a:pt x="10192" y="953"/>
                    <a:pt x="10121" y="953"/>
                  </a:cubicBezTo>
                  <a:lnTo>
                    <a:pt x="10145" y="941"/>
                  </a:lnTo>
                  <a:cubicBezTo>
                    <a:pt x="10085" y="941"/>
                    <a:pt x="10169" y="917"/>
                    <a:pt x="10073" y="917"/>
                  </a:cubicBezTo>
                  <a:cubicBezTo>
                    <a:pt x="10120" y="904"/>
                    <a:pt x="10116" y="900"/>
                    <a:pt x="10099" y="900"/>
                  </a:cubicBezTo>
                  <a:cubicBezTo>
                    <a:pt x="10085" y="900"/>
                    <a:pt x="10064" y="902"/>
                    <a:pt x="10054" y="902"/>
                  </a:cubicBezTo>
                  <a:cubicBezTo>
                    <a:pt x="10044" y="902"/>
                    <a:pt x="10045" y="901"/>
                    <a:pt x="10073" y="894"/>
                  </a:cubicBezTo>
                  <a:lnTo>
                    <a:pt x="10061" y="894"/>
                  </a:lnTo>
                  <a:cubicBezTo>
                    <a:pt x="10073" y="846"/>
                    <a:pt x="10121" y="786"/>
                    <a:pt x="10061" y="739"/>
                  </a:cubicBezTo>
                  <a:lnTo>
                    <a:pt x="10085" y="739"/>
                  </a:lnTo>
                  <a:cubicBezTo>
                    <a:pt x="10097" y="715"/>
                    <a:pt x="10097" y="679"/>
                    <a:pt x="10085" y="655"/>
                  </a:cubicBezTo>
                  <a:cubicBezTo>
                    <a:pt x="10089" y="655"/>
                    <a:pt x="10093" y="655"/>
                    <a:pt x="10097" y="655"/>
                  </a:cubicBezTo>
                  <a:cubicBezTo>
                    <a:pt x="10192" y="655"/>
                    <a:pt x="10184" y="799"/>
                    <a:pt x="10288" y="822"/>
                  </a:cubicBezTo>
                  <a:cubicBezTo>
                    <a:pt x="10300" y="798"/>
                    <a:pt x="10300" y="786"/>
                    <a:pt x="10311" y="763"/>
                  </a:cubicBezTo>
                  <a:cubicBezTo>
                    <a:pt x="10323" y="751"/>
                    <a:pt x="10323" y="751"/>
                    <a:pt x="10323" y="739"/>
                  </a:cubicBezTo>
                  <a:lnTo>
                    <a:pt x="10323" y="739"/>
                  </a:lnTo>
                  <a:cubicBezTo>
                    <a:pt x="10311" y="751"/>
                    <a:pt x="10300" y="751"/>
                    <a:pt x="10300" y="751"/>
                  </a:cubicBezTo>
                  <a:cubicBezTo>
                    <a:pt x="10309" y="741"/>
                    <a:pt x="10326" y="708"/>
                    <a:pt x="10339" y="708"/>
                  </a:cubicBezTo>
                  <a:cubicBezTo>
                    <a:pt x="10342" y="708"/>
                    <a:pt x="10345" y="710"/>
                    <a:pt x="10347" y="715"/>
                  </a:cubicBezTo>
                  <a:cubicBezTo>
                    <a:pt x="10335" y="727"/>
                    <a:pt x="10335" y="727"/>
                    <a:pt x="10335" y="727"/>
                  </a:cubicBezTo>
                  <a:cubicBezTo>
                    <a:pt x="10338" y="729"/>
                    <a:pt x="10340" y="730"/>
                    <a:pt x="10341" y="730"/>
                  </a:cubicBezTo>
                  <a:cubicBezTo>
                    <a:pt x="10346" y="730"/>
                    <a:pt x="10348" y="723"/>
                    <a:pt x="10353" y="723"/>
                  </a:cubicBezTo>
                  <a:cubicBezTo>
                    <a:pt x="10355" y="723"/>
                    <a:pt x="10357" y="724"/>
                    <a:pt x="10359" y="727"/>
                  </a:cubicBezTo>
                  <a:cubicBezTo>
                    <a:pt x="10359" y="739"/>
                    <a:pt x="10359" y="727"/>
                    <a:pt x="10359" y="751"/>
                  </a:cubicBezTo>
                  <a:lnTo>
                    <a:pt x="10371" y="786"/>
                  </a:lnTo>
                  <a:cubicBezTo>
                    <a:pt x="10384" y="773"/>
                    <a:pt x="10393" y="768"/>
                    <a:pt x="10398" y="768"/>
                  </a:cubicBezTo>
                  <a:cubicBezTo>
                    <a:pt x="10413" y="768"/>
                    <a:pt x="10407" y="802"/>
                    <a:pt x="10407" y="810"/>
                  </a:cubicBezTo>
                  <a:cubicBezTo>
                    <a:pt x="10395" y="828"/>
                    <a:pt x="10389" y="828"/>
                    <a:pt x="10383" y="828"/>
                  </a:cubicBezTo>
                  <a:cubicBezTo>
                    <a:pt x="10377" y="828"/>
                    <a:pt x="10371" y="828"/>
                    <a:pt x="10359" y="846"/>
                  </a:cubicBezTo>
                  <a:lnTo>
                    <a:pt x="10359" y="882"/>
                  </a:lnTo>
                  <a:lnTo>
                    <a:pt x="10371" y="846"/>
                  </a:lnTo>
                  <a:lnTo>
                    <a:pt x="10383" y="870"/>
                  </a:lnTo>
                  <a:cubicBezTo>
                    <a:pt x="10383" y="861"/>
                    <a:pt x="10389" y="853"/>
                    <a:pt x="10392" y="853"/>
                  </a:cubicBezTo>
                  <a:cubicBezTo>
                    <a:pt x="10394" y="853"/>
                    <a:pt x="10395" y="854"/>
                    <a:pt x="10395" y="858"/>
                  </a:cubicBezTo>
                  <a:cubicBezTo>
                    <a:pt x="10395" y="870"/>
                    <a:pt x="10395" y="870"/>
                    <a:pt x="10383" y="882"/>
                  </a:cubicBezTo>
                  <a:lnTo>
                    <a:pt x="10383" y="882"/>
                  </a:lnTo>
                  <a:lnTo>
                    <a:pt x="10407" y="858"/>
                  </a:lnTo>
                  <a:lnTo>
                    <a:pt x="10407" y="858"/>
                  </a:lnTo>
                  <a:cubicBezTo>
                    <a:pt x="10383" y="894"/>
                    <a:pt x="10407" y="882"/>
                    <a:pt x="10395" y="917"/>
                  </a:cubicBezTo>
                  <a:cubicBezTo>
                    <a:pt x="10400" y="925"/>
                    <a:pt x="10407" y="928"/>
                    <a:pt x="10414" y="928"/>
                  </a:cubicBezTo>
                  <a:cubicBezTo>
                    <a:pt x="10426" y="928"/>
                    <a:pt x="10440" y="920"/>
                    <a:pt x="10450" y="920"/>
                  </a:cubicBezTo>
                  <a:cubicBezTo>
                    <a:pt x="10460" y="920"/>
                    <a:pt x="10466" y="927"/>
                    <a:pt x="10466" y="953"/>
                  </a:cubicBezTo>
                  <a:cubicBezTo>
                    <a:pt x="10466" y="933"/>
                    <a:pt x="10493" y="903"/>
                    <a:pt x="10508" y="903"/>
                  </a:cubicBezTo>
                  <a:cubicBezTo>
                    <a:pt x="10510" y="903"/>
                    <a:pt x="10512" y="904"/>
                    <a:pt x="10514" y="905"/>
                  </a:cubicBezTo>
                  <a:cubicBezTo>
                    <a:pt x="10514" y="917"/>
                    <a:pt x="10514" y="929"/>
                    <a:pt x="10502" y="941"/>
                  </a:cubicBezTo>
                  <a:lnTo>
                    <a:pt x="10526" y="929"/>
                  </a:lnTo>
                  <a:lnTo>
                    <a:pt x="10526" y="929"/>
                  </a:lnTo>
                  <a:cubicBezTo>
                    <a:pt x="10502" y="1001"/>
                    <a:pt x="10538" y="965"/>
                    <a:pt x="10550" y="1001"/>
                  </a:cubicBezTo>
                  <a:lnTo>
                    <a:pt x="10550" y="1013"/>
                  </a:lnTo>
                  <a:cubicBezTo>
                    <a:pt x="10558" y="1004"/>
                    <a:pt x="10566" y="996"/>
                    <a:pt x="10575" y="996"/>
                  </a:cubicBezTo>
                  <a:cubicBezTo>
                    <a:pt x="10578" y="996"/>
                    <a:pt x="10582" y="997"/>
                    <a:pt x="10585" y="1001"/>
                  </a:cubicBezTo>
                  <a:lnTo>
                    <a:pt x="10573" y="1036"/>
                  </a:lnTo>
                  <a:cubicBezTo>
                    <a:pt x="10573" y="1039"/>
                    <a:pt x="10574" y="1040"/>
                    <a:pt x="10575" y="1040"/>
                  </a:cubicBezTo>
                  <a:cubicBezTo>
                    <a:pt x="10582" y="1040"/>
                    <a:pt x="10608" y="993"/>
                    <a:pt x="10618" y="993"/>
                  </a:cubicBezTo>
                  <a:cubicBezTo>
                    <a:pt x="10620" y="993"/>
                    <a:pt x="10621" y="995"/>
                    <a:pt x="10621" y="1001"/>
                  </a:cubicBezTo>
                  <a:cubicBezTo>
                    <a:pt x="10645" y="965"/>
                    <a:pt x="10645" y="941"/>
                    <a:pt x="10657" y="906"/>
                  </a:cubicBezTo>
                  <a:lnTo>
                    <a:pt x="10657" y="906"/>
                  </a:lnTo>
                  <a:cubicBezTo>
                    <a:pt x="10649" y="929"/>
                    <a:pt x="10651" y="942"/>
                    <a:pt x="10657" y="942"/>
                  </a:cubicBezTo>
                  <a:cubicBezTo>
                    <a:pt x="10660" y="942"/>
                    <a:pt x="10664" y="938"/>
                    <a:pt x="10669" y="929"/>
                  </a:cubicBezTo>
                  <a:cubicBezTo>
                    <a:pt x="10676" y="926"/>
                    <a:pt x="10680" y="924"/>
                    <a:pt x="10681" y="924"/>
                  </a:cubicBezTo>
                  <a:lnTo>
                    <a:pt x="10681" y="924"/>
                  </a:lnTo>
                  <a:cubicBezTo>
                    <a:pt x="10686" y="924"/>
                    <a:pt x="10677" y="933"/>
                    <a:pt x="10669" y="941"/>
                  </a:cubicBezTo>
                  <a:lnTo>
                    <a:pt x="10692" y="929"/>
                  </a:lnTo>
                  <a:lnTo>
                    <a:pt x="10692" y="929"/>
                  </a:lnTo>
                  <a:cubicBezTo>
                    <a:pt x="10703" y="929"/>
                    <a:pt x="10684" y="969"/>
                    <a:pt x="10663" y="985"/>
                  </a:cubicBezTo>
                  <a:lnTo>
                    <a:pt x="10663" y="985"/>
                  </a:lnTo>
                  <a:cubicBezTo>
                    <a:pt x="10671" y="980"/>
                    <a:pt x="10677" y="979"/>
                    <a:pt x="10681" y="979"/>
                  </a:cubicBezTo>
                  <a:cubicBezTo>
                    <a:pt x="10694" y="979"/>
                    <a:pt x="10696" y="993"/>
                    <a:pt x="10704" y="1001"/>
                  </a:cubicBezTo>
                  <a:lnTo>
                    <a:pt x="10681" y="1025"/>
                  </a:lnTo>
                  <a:lnTo>
                    <a:pt x="10704" y="1036"/>
                  </a:lnTo>
                  <a:cubicBezTo>
                    <a:pt x="10716" y="1025"/>
                    <a:pt x="10725" y="1019"/>
                    <a:pt x="10733" y="1019"/>
                  </a:cubicBezTo>
                  <a:cubicBezTo>
                    <a:pt x="10740" y="1019"/>
                    <a:pt x="10746" y="1025"/>
                    <a:pt x="10752" y="1036"/>
                  </a:cubicBezTo>
                  <a:lnTo>
                    <a:pt x="10736" y="1058"/>
                  </a:lnTo>
                  <a:lnTo>
                    <a:pt x="10736" y="1058"/>
                  </a:lnTo>
                  <a:cubicBezTo>
                    <a:pt x="10737" y="1058"/>
                    <a:pt x="10739" y="1058"/>
                    <a:pt x="10740" y="1058"/>
                  </a:cubicBezTo>
                  <a:cubicBezTo>
                    <a:pt x="10761" y="1058"/>
                    <a:pt x="10750" y="1087"/>
                    <a:pt x="10740" y="1108"/>
                  </a:cubicBezTo>
                  <a:cubicBezTo>
                    <a:pt x="10746" y="1104"/>
                    <a:pt x="10750" y="1102"/>
                    <a:pt x="10753" y="1102"/>
                  </a:cubicBezTo>
                  <a:cubicBezTo>
                    <a:pt x="10775" y="1102"/>
                    <a:pt x="10766" y="1170"/>
                    <a:pt x="10788" y="1170"/>
                  </a:cubicBezTo>
                  <a:cubicBezTo>
                    <a:pt x="10794" y="1170"/>
                    <a:pt x="10801" y="1166"/>
                    <a:pt x="10812" y="1156"/>
                  </a:cubicBezTo>
                  <a:lnTo>
                    <a:pt x="10812" y="1156"/>
                  </a:lnTo>
                  <a:lnTo>
                    <a:pt x="10800" y="1179"/>
                  </a:lnTo>
                  <a:cubicBezTo>
                    <a:pt x="10810" y="1173"/>
                    <a:pt x="10818" y="1171"/>
                    <a:pt x="10824" y="1171"/>
                  </a:cubicBezTo>
                  <a:cubicBezTo>
                    <a:pt x="10846" y="1171"/>
                    <a:pt x="10853" y="1195"/>
                    <a:pt x="10870" y="1195"/>
                  </a:cubicBezTo>
                  <a:cubicBezTo>
                    <a:pt x="10878" y="1195"/>
                    <a:pt x="10890" y="1188"/>
                    <a:pt x="10907" y="1167"/>
                  </a:cubicBezTo>
                  <a:lnTo>
                    <a:pt x="10907" y="1167"/>
                  </a:lnTo>
                  <a:cubicBezTo>
                    <a:pt x="10904" y="1198"/>
                    <a:pt x="10907" y="1208"/>
                    <a:pt x="10913" y="1208"/>
                  </a:cubicBezTo>
                  <a:cubicBezTo>
                    <a:pt x="10926" y="1208"/>
                    <a:pt x="10950" y="1169"/>
                    <a:pt x="10961" y="1169"/>
                  </a:cubicBezTo>
                  <a:cubicBezTo>
                    <a:pt x="10966" y="1169"/>
                    <a:pt x="10968" y="1175"/>
                    <a:pt x="10967" y="1192"/>
                  </a:cubicBezTo>
                  <a:lnTo>
                    <a:pt x="10967" y="1192"/>
                  </a:lnTo>
                  <a:cubicBezTo>
                    <a:pt x="11062" y="1263"/>
                    <a:pt x="11145" y="1370"/>
                    <a:pt x="11276" y="1382"/>
                  </a:cubicBezTo>
                  <a:lnTo>
                    <a:pt x="11264" y="1406"/>
                  </a:lnTo>
                  <a:cubicBezTo>
                    <a:pt x="11395" y="1525"/>
                    <a:pt x="11562" y="1572"/>
                    <a:pt x="11705" y="1691"/>
                  </a:cubicBezTo>
                  <a:cubicBezTo>
                    <a:pt x="11728" y="1679"/>
                    <a:pt x="11752" y="1632"/>
                    <a:pt x="11776" y="1620"/>
                  </a:cubicBezTo>
                  <a:cubicBezTo>
                    <a:pt x="11776" y="1620"/>
                    <a:pt x="11788" y="1632"/>
                    <a:pt x="11776" y="1656"/>
                  </a:cubicBezTo>
                  <a:cubicBezTo>
                    <a:pt x="11752" y="1656"/>
                    <a:pt x="11752" y="1679"/>
                    <a:pt x="11740" y="1691"/>
                  </a:cubicBezTo>
                  <a:cubicBezTo>
                    <a:pt x="11758" y="1700"/>
                    <a:pt x="11763" y="1723"/>
                    <a:pt x="11779" y="1723"/>
                  </a:cubicBezTo>
                  <a:cubicBezTo>
                    <a:pt x="11785" y="1723"/>
                    <a:pt x="11791" y="1721"/>
                    <a:pt x="11800" y="1715"/>
                  </a:cubicBezTo>
                  <a:lnTo>
                    <a:pt x="11800" y="1679"/>
                  </a:lnTo>
                  <a:cubicBezTo>
                    <a:pt x="11812" y="1679"/>
                    <a:pt x="11824" y="1691"/>
                    <a:pt x="11824" y="1691"/>
                  </a:cubicBezTo>
                  <a:cubicBezTo>
                    <a:pt x="11812" y="1703"/>
                    <a:pt x="11800" y="1739"/>
                    <a:pt x="11788" y="1751"/>
                  </a:cubicBezTo>
                  <a:cubicBezTo>
                    <a:pt x="11806" y="1738"/>
                    <a:pt x="11816" y="1733"/>
                    <a:pt x="11822" y="1733"/>
                  </a:cubicBezTo>
                  <a:cubicBezTo>
                    <a:pt x="11840" y="1733"/>
                    <a:pt x="11804" y="1787"/>
                    <a:pt x="11829" y="1787"/>
                  </a:cubicBezTo>
                  <a:cubicBezTo>
                    <a:pt x="11831" y="1787"/>
                    <a:pt x="11833" y="1787"/>
                    <a:pt x="11835" y="1787"/>
                  </a:cubicBezTo>
                  <a:cubicBezTo>
                    <a:pt x="11883" y="1727"/>
                    <a:pt x="11955" y="1691"/>
                    <a:pt x="12002" y="1667"/>
                  </a:cubicBezTo>
                  <a:lnTo>
                    <a:pt x="12002" y="1691"/>
                  </a:lnTo>
                  <a:cubicBezTo>
                    <a:pt x="12001" y="1690"/>
                    <a:pt x="12000" y="1690"/>
                    <a:pt x="11999" y="1690"/>
                  </a:cubicBezTo>
                  <a:cubicBezTo>
                    <a:pt x="11989" y="1690"/>
                    <a:pt x="11979" y="1729"/>
                    <a:pt x="11961" y="1729"/>
                  </a:cubicBezTo>
                  <a:cubicBezTo>
                    <a:pt x="11959" y="1729"/>
                    <a:pt x="11957" y="1728"/>
                    <a:pt x="11955" y="1727"/>
                  </a:cubicBezTo>
                  <a:lnTo>
                    <a:pt x="11955" y="1727"/>
                  </a:lnTo>
                  <a:cubicBezTo>
                    <a:pt x="11966" y="1751"/>
                    <a:pt x="11990" y="1739"/>
                    <a:pt x="12002" y="1751"/>
                  </a:cubicBezTo>
                  <a:cubicBezTo>
                    <a:pt x="12014" y="1739"/>
                    <a:pt x="12026" y="1715"/>
                    <a:pt x="12038" y="1715"/>
                  </a:cubicBezTo>
                  <a:lnTo>
                    <a:pt x="12038" y="1715"/>
                  </a:lnTo>
                  <a:cubicBezTo>
                    <a:pt x="12038" y="1727"/>
                    <a:pt x="12014" y="1763"/>
                    <a:pt x="12026" y="1775"/>
                  </a:cubicBezTo>
                  <a:lnTo>
                    <a:pt x="12002" y="1787"/>
                  </a:lnTo>
                  <a:cubicBezTo>
                    <a:pt x="11998" y="1794"/>
                    <a:pt x="12000" y="1797"/>
                    <a:pt x="12003" y="1797"/>
                  </a:cubicBezTo>
                  <a:cubicBezTo>
                    <a:pt x="12010" y="1797"/>
                    <a:pt x="12026" y="1787"/>
                    <a:pt x="12026" y="1787"/>
                  </a:cubicBezTo>
                  <a:lnTo>
                    <a:pt x="12026" y="1787"/>
                  </a:lnTo>
                  <a:cubicBezTo>
                    <a:pt x="12014" y="1810"/>
                    <a:pt x="12026" y="1822"/>
                    <a:pt x="12002" y="1858"/>
                  </a:cubicBezTo>
                  <a:cubicBezTo>
                    <a:pt x="12038" y="1834"/>
                    <a:pt x="12038" y="1846"/>
                    <a:pt x="12062" y="1834"/>
                  </a:cubicBezTo>
                  <a:cubicBezTo>
                    <a:pt x="12062" y="1814"/>
                    <a:pt x="12069" y="1809"/>
                    <a:pt x="12080" y="1804"/>
                  </a:cubicBezTo>
                  <a:lnTo>
                    <a:pt x="12080" y="1804"/>
                  </a:lnTo>
                  <a:cubicBezTo>
                    <a:pt x="12080" y="1804"/>
                    <a:pt x="12080" y="1804"/>
                    <a:pt x="12080" y="1804"/>
                  </a:cubicBezTo>
                  <a:cubicBezTo>
                    <a:pt x="12071" y="1804"/>
                    <a:pt x="12056" y="1804"/>
                    <a:pt x="12038" y="1822"/>
                  </a:cubicBezTo>
                  <a:cubicBezTo>
                    <a:pt x="12038" y="1798"/>
                    <a:pt x="12109" y="1763"/>
                    <a:pt x="12086" y="1763"/>
                  </a:cubicBezTo>
                  <a:cubicBezTo>
                    <a:pt x="12093" y="1760"/>
                    <a:pt x="12098" y="1759"/>
                    <a:pt x="12103" y="1759"/>
                  </a:cubicBezTo>
                  <a:cubicBezTo>
                    <a:pt x="12115" y="1759"/>
                    <a:pt x="12118" y="1766"/>
                    <a:pt x="12134" y="1766"/>
                  </a:cubicBezTo>
                  <a:cubicBezTo>
                    <a:pt x="12139" y="1766"/>
                    <a:pt x="12147" y="1765"/>
                    <a:pt x="12157" y="1763"/>
                  </a:cubicBezTo>
                  <a:cubicBezTo>
                    <a:pt x="12145" y="1751"/>
                    <a:pt x="12181" y="1727"/>
                    <a:pt x="12181" y="1715"/>
                  </a:cubicBezTo>
                  <a:lnTo>
                    <a:pt x="12181" y="1715"/>
                  </a:lnTo>
                  <a:cubicBezTo>
                    <a:pt x="12205" y="1727"/>
                    <a:pt x="12181" y="1727"/>
                    <a:pt x="12169" y="1763"/>
                  </a:cubicBezTo>
                  <a:cubicBezTo>
                    <a:pt x="12177" y="1771"/>
                    <a:pt x="12168" y="1785"/>
                    <a:pt x="12174" y="1785"/>
                  </a:cubicBezTo>
                  <a:cubicBezTo>
                    <a:pt x="12176" y="1785"/>
                    <a:pt x="12182" y="1782"/>
                    <a:pt x="12193" y="1775"/>
                  </a:cubicBezTo>
                  <a:lnTo>
                    <a:pt x="12193" y="1775"/>
                  </a:lnTo>
                  <a:cubicBezTo>
                    <a:pt x="12205" y="1798"/>
                    <a:pt x="12169" y="1798"/>
                    <a:pt x="12169" y="1822"/>
                  </a:cubicBezTo>
                  <a:cubicBezTo>
                    <a:pt x="12165" y="1825"/>
                    <a:pt x="12161" y="1826"/>
                    <a:pt x="12158" y="1826"/>
                  </a:cubicBezTo>
                  <a:cubicBezTo>
                    <a:pt x="12145" y="1826"/>
                    <a:pt x="12140" y="1806"/>
                    <a:pt x="12129" y="1806"/>
                  </a:cubicBezTo>
                  <a:cubicBezTo>
                    <a:pt x="12120" y="1806"/>
                    <a:pt x="12108" y="1817"/>
                    <a:pt x="12086" y="1858"/>
                  </a:cubicBezTo>
                  <a:cubicBezTo>
                    <a:pt x="12084" y="1856"/>
                    <a:pt x="12082" y="1856"/>
                    <a:pt x="12079" y="1856"/>
                  </a:cubicBezTo>
                  <a:cubicBezTo>
                    <a:pt x="12066" y="1856"/>
                    <a:pt x="12045" y="1872"/>
                    <a:pt x="12033" y="1872"/>
                  </a:cubicBezTo>
                  <a:cubicBezTo>
                    <a:pt x="12030" y="1872"/>
                    <a:pt x="12028" y="1872"/>
                    <a:pt x="12026" y="1870"/>
                  </a:cubicBezTo>
                  <a:lnTo>
                    <a:pt x="12026" y="1870"/>
                  </a:lnTo>
                  <a:cubicBezTo>
                    <a:pt x="12026" y="1890"/>
                    <a:pt x="12026" y="1920"/>
                    <a:pt x="12041" y="1920"/>
                  </a:cubicBezTo>
                  <a:cubicBezTo>
                    <a:pt x="12044" y="1920"/>
                    <a:pt x="12047" y="1919"/>
                    <a:pt x="12050" y="1918"/>
                  </a:cubicBezTo>
                  <a:lnTo>
                    <a:pt x="12086" y="1870"/>
                  </a:lnTo>
                  <a:cubicBezTo>
                    <a:pt x="12096" y="1870"/>
                    <a:pt x="12123" y="1844"/>
                    <a:pt x="12131" y="1844"/>
                  </a:cubicBezTo>
                  <a:cubicBezTo>
                    <a:pt x="12132" y="1844"/>
                    <a:pt x="12133" y="1844"/>
                    <a:pt x="12133" y="1846"/>
                  </a:cubicBezTo>
                  <a:cubicBezTo>
                    <a:pt x="12121" y="1858"/>
                    <a:pt x="12109" y="1882"/>
                    <a:pt x="12121" y="1882"/>
                  </a:cubicBezTo>
                  <a:cubicBezTo>
                    <a:pt x="12121" y="1882"/>
                    <a:pt x="12121" y="1882"/>
                    <a:pt x="12121" y="1870"/>
                  </a:cubicBezTo>
                  <a:cubicBezTo>
                    <a:pt x="12142" y="1870"/>
                    <a:pt x="12162" y="1844"/>
                    <a:pt x="12182" y="1844"/>
                  </a:cubicBezTo>
                  <a:cubicBezTo>
                    <a:pt x="12186" y="1844"/>
                    <a:pt x="12189" y="1844"/>
                    <a:pt x="12193" y="1846"/>
                  </a:cubicBezTo>
                  <a:cubicBezTo>
                    <a:pt x="12193" y="1822"/>
                    <a:pt x="12205" y="1798"/>
                    <a:pt x="12205" y="1763"/>
                  </a:cubicBezTo>
                  <a:cubicBezTo>
                    <a:pt x="12212" y="1751"/>
                    <a:pt x="12216" y="1747"/>
                    <a:pt x="12218" y="1747"/>
                  </a:cubicBezTo>
                  <a:cubicBezTo>
                    <a:pt x="12223" y="1747"/>
                    <a:pt x="12220" y="1767"/>
                    <a:pt x="12228" y="1775"/>
                  </a:cubicBezTo>
                  <a:cubicBezTo>
                    <a:pt x="12216" y="1775"/>
                    <a:pt x="12216" y="1775"/>
                    <a:pt x="12216" y="1787"/>
                  </a:cubicBezTo>
                  <a:lnTo>
                    <a:pt x="12240" y="1775"/>
                  </a:lnTo>
                  <a:lnTo>
                    <a:pt x="12240" y="1775"/>
                  </a:lnTo>
                  <a:cubicBezTo>
                    <a:pt x="12240" y="1798"/>
                    <a:pt x="12193" y="1822"/>
                    <a:pt x="12193" y="1846"/>
                  </a:cubicBezTo>
                  <a:cubicBezTo>
                    <a:pt x="12188" y="1864"/>
                    <a:pt x="12192" y="1868"/>
                    <a:pt x="12198" y="1868"/>
                  </a:cubicBezTo>
                  <a:cubicBezTo>
                    <a:pt x="12204" y="1868"/>
                    <a:pt x="12213" y="1863"/>
                    <a:pt x="12217" y="1863"/>
                  </a:cubicBezTo>
                  <a:lnTo>
                    <a:pt x="12217" y="1863"/>
                  </a:lnTo>
                  <a:cubicBezTo>
                    <a:pt x="12219" y="1863"/>
                    <a:pt x="12219" y="1864"/>
                    <a:pt x="12216" y="1870"/>
                  </a:cubicBezTo>
                  <a:cubicBezTo>
                    <a:pt x="12216" y="1870"/>
                    <a:pt x="12228" y="1858"/>
                    <a:pt x="12228" y="1858"/>
                  </a:cubicBezTo>
                  <a:cubicBezTo>
                    <a:pt x="12234" y="1858"/>
                    <a:pt x="12240" y="1861"/>
                    <a:pt x="12248" y="1861"/>
                  </a:cubicBezTo>
                  <a:cubicBezTo>
                    <a:pt x="12255" y="1861"/>
                    <a:pt x="12264" y="1858"/>
                    <a:pt x="12276" y="1846"/>
                  </a:cubicBezTo>
                  <a:lnTo>
                    <a:pt x="12276" y="1846"/>
                  </a:lnTo>
                  <a:cubicBezTo>
                    <a:pt x="12272" y="1850"/>
                    <a:pt x="12272" y="1851"/>
                    <a:pt x="12274" y="1851"/>
                  </a:cubicBezTo>
                  <a:cubicBezTo>
                    <a:pt x="12279" y="1851"/>
                    <a:pt x="12292" y="1846"/>
                    <a:pt x="12300" y="1846"/>
                  </a:cubicBezTo>
                  <a:cubicBezTo>
                    <a:pt x="12306" y="1840"/>
                    <a:pt x="12320" y="1829"/>
                    <a:pt x="12327" y="1829"/>
                  </a:cubicBezTo>
                  <a:cubicBezTo>
                    <a:pt x="12333" y="1829"/>
                    <a:pt x="12334" y="1836"/>
                    <a:pt x="12324" y="1858"/>
                  </a:cubicBezTo>
                  <a:cubicBezTo>
                    <a:pt x="12324" y="1870"/>
                    <a:pt x="12324" y="1894"/>
                    <a:pt x="12312" y="1906"/>
                  </a:cubicBezTo>
                  <a:lnTo>
                    <a:pt x="12324" y="1929"/>
                  </a:lnTo>
                  <a:lnTo>
                    <a:pt x="12300" y="1965"/>
                  </a:lnTo>
                  <a:cubicBezTo>
                    <a:pt x="12304" y="1967"/>
                    <a:pt x="12308" y="1968"/>
                    <a:pt x="12312" y="1968"/>
                  </a:cubicBezTo>
                  <a:cubicBezTo>
                    <a:pt x="12329" y="1968"/>
                    <a:pt x="12342" y="1947"/>
                    <a:pt x="12371" y="1918"/>
                  </a:cubicBezTo>
                  <a:cubicBezTo>
                    <a:pt x="12371" y="1940"/>
                    <a:pt x="12386" y="1948"/>
                    <a:pt x="12399" y="1948"/>
                  </a:cubicBezTo>
                  <a:cubicBezTo>
                    <a:pt x="12407" y="1948"/>
                    <a:pt x="12415" y="1946"/>
                    <a:pt x="12419" y="1941"/>
                  </a:cubicBezTo>
                  <a:cubicBezTo>
                    <a:pt x="12419" y="1918"/>
                    <a:pt x="12395" y="1918"/>
                    <a:pt x="12395" y="1894"/>
                  </a:cubicBezTo>
                  <a:cubicBezTo>
                    <a:pt x="12395" y="1906"/>
                    <a:pt x="12383" y="1918"/>
                    <a:pt x="12383" y="1929"/>
                  </a:cubicBezTo>
                  <a:cubicBezTo>
                    <a:pt x="12371" y="1918"/>
                    <a:pt x="12383" y="1906"/>
                    <a:pt x="12395" y="1882"/>
                  </a:cubicBezTo>
                  <a:cubicBezTo>
                    <a:pt x="12401" y="1876"/>
                    <a:pt x="12405" y="1874"/>
                    <a:pt x="12408" y="1874"/>
                  </a:cubicBezTo>
                  <a:cubicBezTo>
                    <a:pt x="12422" y="1874"/>
                    <a:pt x="12412" y="1921"/>
                    <a:pt x="12416" y="1921"/>
                  </a:cubicBezTo>
                  <a:cubicBezTo>
                    <a:pt x="12417" y="1921"/>
                    <a:pt x="12418" y="1920"/>
                    <a:pt x="12419" y="1918"/>
                  </a:cubicBezTo>
                  <a:cubicBezTo>
                    <a:pt x="12426" y="1915"/>
                    <a:pt x="12430" y="1914"/>
                    <a:pt x="12433" y="1914"/>
                  </a:cubicBezTo>
                  <a:cubicBezTo>
                    <a:pt x="12446" y="1914"/>
                    <a:pt x="12429" y="1932"/>
                    <a:pt x="12419" y="1941"/>
                  </a:cubicBezTo>
                  <a:cubicBezTo>
                    <a:pt x="12419" y="1941"/>
                    <a:pt x="12419" y="1941"/>
                    <a:pt x="12431" y="1953"/>
                  </a:cubicBezTo>
                  <a:lnTo>
                    <a:pt x="12431" y="1929"/>
                  </a:lnTo>
                  <a:cubicBezTo>
                    <a:pt x="12433" y="1932"/>
                    <a:pt x="12436" y="1933"/>
                    <a:pt x="12438" y="1933"/>
                  </a:cubicBezTo>
                  <a:cubicBezTo>
                    <a:pt x="12445" y="1933"/>
                    <a:pt x="12452" y="1926"/>
                    <a:pt x="12459" y="1926"/>
                  </a:cubicBezTo>
                  <a:cubicBezTo>
                    <a:pt x="12461" y="1926"/>
                    <a:pt x="12464" y="1927"/>
                    <a:pt x="12467" y="1929"/>
                  </a:cubicBezTo>
                  <a:lnTo>
                    <a:pt x="12455" y="1941"/>
                  </a:lnTo>
                  <a:cubicBezTo>
                    <a:pt x="12450" y="1959"/>
                    <a:pt x="12454" y="1964"/>
                    <a:pt x="12460" y="1964"/>
                  </a:cubicBezTo>
                  <a:cubicBezTo>
                    <a:pt x="12467" y="1964"/>
                    <a:pt x="12478" y="1958"/>
                    <a:pt x="12484" y="1958"/>
                  </a:cubicBezTo>
                  <a:cubicBezTo>
                    <a:pt x="12488" y="1958"/>
                    <a:pt x="12490" y="1960"/>
                    <a:pt x="12490" y="1965"/>
                  </a:cubicBezTo>
                  <a:cubicBezTo>
                    <a:pt x="12490" y="1974"/>
                    <a:pt x="12469" y="2012"/>
                    <a:pt x="12470" y="2012"/>
                  </a:cubicBezTo>
                  <a:cubicBezTo>
                    <a:pt x="12471" y="2012"/>
                    <a:pt x="12473" y="2009"/>
                    <a:pt x="12478" y="2001"/>
                  </a:cubicBezTo>
                  <a:cubicBezTo>
                    <a:pt x="12478" y="2005"/>
                    <a:pt x="12480" y="2006"/>
                    <a:pt x="12482" y="2006"/>
                  </a:cubicBezTo>
                  <a:cubicBezTo>
                    <a:pt x="12485" y="2006"/>
                    <a:pt x="12490" y="2001"/>
                    <a:pt x="12490" y="2001"/>
                  </a:cubicBezTo>
                  <a:lnTo>
                    <a:pt x="12502" y="2013"/>
                  </a:lnTo>
                  <a:cubicBezTo>
                    <a:pt x="12490" y="2001"/>
                    <a:pt x="12490" y="2001"/>
                    <a:pt x="12502" y="2001"/>
                  </a:cubicBezTo>
                  <a:cubicBezTo>
                    <a:pt x="12502" y="1992"/>
                    <a:pt x="12508" y="1984"/>
                    <a:pt x="12512" y="1984"/>
                  </a:cubicBezTo>
                  <a:cubicBezTo>
                    <a:pt x="12513" y="1984"/>
                    <a:pt x="12514" y="1985"/>
                    <a:pt x="12514" y="1989"/>
                  </a:cubicBezTo>
                  <a:lnTo>
                    <a:pt x="12526" y="2001"/>
                  </a:lnTo>
                  <a:cubicBezTo>
                    <a:pt x="12526" y="2013"/>
                    <a:pt x="12538" y="2013"/>
                    <a:pt x="12538" y="2013"/>
                  </a:cubicBezTo>
                  <a:cubicBezTo>
                    <a:pt x="12544" y="2007"/>
                    <a:pt x="12550" y="2004"/>
                    <a:pt x="12551" y="2004"/>
                  </a:cubicBezTo>
                  <a:lnTo>
                    <a:pt x="12551" y="2004"/>
                  </a:lnTo>
                  <a:cubicBezTo>
                    <a:pt x="12553" y="2004"/>
                    <a:pt x="12550" y="2007"/>
                    <a:pt x="12538" y="2013"/>
                  </a:cubicBezTo>
                  <a:lnTo>
                    <a:pt x="12526" y="2025"/>
                  </a:lnTo>
                  <a:cubicBezTo>
                    <a:pt x="12538" y="2025"/>
                    <a:pt x="12538" y="2037"/>
                    <a:pt x="12526" y="2037"/>
                  </a:cubicBezTo>
                  <a:cubicBezTo>
                    <a:pt x="12521" y="2066"/>
                    <a:pt x="12531" y="2071"/>
                    <a:pt x="12542" y="2071"/>
                  </a:cubicBezTo>
                  <a:cubicBezTo>
                    <a:pt x="12548" y="2071"/>
                    <a:pt x="12555" y="2070"/>
                    <a:pt x="12561" y="2070"/>
                  </a:cubicBezTo>
                  <a:cubicBezTo>
                    <a:pt x="12571" y="2070"/>
                    <a:pt x="12578" y="2074"/>
                    <a:pt x="12574" y="2096"/>
                  </a:cubicBezTo>
                  <a:cubicBezTo>
                    <a:pt x="12597" y="2084"/>
                    <a:pt x="12597" y="2060"/>
                    <a:pt x="12597" y="2048"/>
                  </a:cubicBezTo>
                  <a:cubicBezTo>
                    <a:pt x="12621" y="2037"/>
                    <a:pt x="12645" y="2025"/>
                    <a:pt x="12657" y="2013"/>
                  </a:cubicBezTo>
                  <a:lnTo>
                    <a:pt x="12657" y="2013"/>
                  </a:lnTo>
                  <a:cubicBezTo>
                    <a:pt x="12645" y="2060"/>
                    <a:pt x="12657" y="2108"/>
                    <a:pt x="12609" y="2156"/>
                  </a:cubicBezTo>
                  <a:cubicBezTo>
                    <a:pt x="12611" y="2160"/>
                    <a:pt x="12613" y="2161"/>
                    <a:pt x="12615" y="2161"/>
                  </a:cubicBezTo>
                  <a:cubicBezTo>
                    <a:pt x="12625" y="2161"/>
                    <a:pt x="12635" y="2118"/>
                    <a:pt x="12645" y="2108"/>
                  </a:cubicBezTo>
                  <a:lnTo>
                    <a:pt x="12645" y="2120"/>
                  </a:lnTo>
                  <a:cubicBezTo>
                    <a:pt x="12645" y="2108"/>
                    <a:pt x="12657" y="2084"/>
                    <a:pt x="12669" y="2060"/>
                  </a:cubicBezTo>
                  <a:cubicBezTo>
                    <a:pt x="12683" y="2046"/>
                    <a:pt x="12693" y="2041"/>
                    <a:pt x="12699" y="2041"/>
                  </a:cubicBezTo>
                  <a:cubicBezTo>
                    <a:pt x="12703" y="2041"/>
                    <a:pt x="12705" y="2044"/>
                    <a:pt x="12705" y="2048"/>
                  </a:cubicBezTo>
                  <a:lnTo>
                    <a:pt x="12681" y="2084"/>
                  </a:lnTo>
                  <a:cubicBezTo>
                    <a:pt x="12705" y="2084"/>
                    <a:pt x="12740" y="2025"/>
                    <a:pt x="12788" y="2001"/>
                  </a:cubicBezTo>
                  <a:lnTo>
                    <a:pt x="12788" y="2001"/>
                  </a:lnTo>
                  <a:cubicBezTo>
                    <a:pt x="12788" y="2025"/>
                    <a:pt x="12752" y="2048"/>
                    <a:pt x="12728" y="2084"/>
                  </a:cubicBezTo>
                  <a:lnTo>
                    <a:pt x="12752" y="2084"/>
                  </a:lnTo>
                  <a:lnTo>
                    <a:pt x="12728" y="2120"/>
                  </a:lnTo>
                  <a:cubicBezTo>
                    <a:pt x="12736" y="2120"/>
                    <a:pt x="12750" y="2109"/>
                    <a:pt x="12758" y="2109"/>
                  </a:cubicBezTo>
                  <a:cubicBezTo>
                    <a:pt x="12762" y="2109"/>
                    <a:pt x="12764" y="2112"/>
                    <a:pt x="12764" y="2120"/>
                  </a:cubicBezTo>
                  <a:cubicBezTo>
                    <a:pt x="12740" y="2132"/>
                    <a:pt x="12764" y="2156"/>
                    <a:pt x="12728" y="2179"/>
                  </a:cubicBezTo>
                  <a:lnTo>
                    <a:pt x="12705" y="2179"/>
                  </a:lnTo>
                  <a:cubicBezTo>
                    <a:pt x="12705" y="2168"/>
                    <a:pt x="12705" y="2168"/>
                    <a:pt x="12695" y="2168"/>
                  </a:cubicBezTo>
                  <a:lnTo>
                    <a:pt x="12695" y="2168"/>
                  </a:lnTo>
                  <a:cubicBezTo>
                    <a:pt x="12694" y="2168"/>
                    <a:pt x="12694" y="2169"/>
                    <a:pt x="12693" y="2169"/>
                  </a:cubicBezTo>
                  <a:cubicBezTo>
                    <a:pt x="12693" y="2169"/>
                    <a:pt x="12693" y="2168"/>
                    <a:pt x="12693" y="2168"/>
                  </a:cubicBezTo>
                  <a:lnTo>
                    <a:pt x="12693" y="2168"/>
                  </a:lnTo>
                  <a:cubicBezTo>
                    <a:pt x="12694" y="2168"/>
                    <a:pt x="12694" y="2168"/>
                    <a:pt x="12695" y="2168"/>
                  </a:cubicBezTo>
                  <a:lnTo>
                    <a:pt x="12695" y="2168"/>
                  </a:lnTo>
                  <a:cubicBezTo>
                    <a:pt x="12696" y="2167"/>
                    <a:pt x="12697" y="2165"/>
                    <a:pt x="12698" y="2164"/>
                  </a:cubicBezTo>
                  <a:lnTo>
                    <a:pt x="12698" y="2164"/>
                  </a:lnTo>
                  <a:lnTo>
                    <a:pt x="12693" y="2168"/>
                  </a:lnTo>
                  <a:cubicBezTo>
                    <a:pt x="12693" y="2168"/>
                    <a:pt x="12681" y="2179"/>
                    <a:pt x="12681" y="2179"/>
                  </a:cubicBezTo>
                  <a:cubicBezTo>
                    <a:pt x="12657" y="2179"/>
                    <a:pt x="12633" y="2191"/>
                    <a:pt x="12609" y="2203"/>
                  </a:cubicBezTo>
                  <a:cubicBezTo>
                    <a:pt x="12645" y="2263"/>
                    <a:pt x="12562" y="2227"/>
                    <a:pt x="12586" y="2275"/>
                  </a:cubicBezTo>
                  <a:cubicBezTo>
                    <a:pt x="12633" y="2310"/>
                    <a:pt x="12586" y="2287"/>
                    <a:pt x="12586" y="2310"/>
                  </a:cubicBezTo>
                  <a:cubicBezTo>
                    <a:pt x="12586" y="2287"/>
                    <a:pt x="12550" y="2275"/>
                    <a:pt x="12538" y="2275"/>
                  </a:cubicBezTo>
                  <a:lnTo>
                    <a:pt x="12538" y="2275"/>
                  </a:lnTo>
                  <a:cubicBezTo>
                    <a:pt x="12550" y="2287"/>
                    <a:pt x="12550" y="2299"/>
                    <a:pt x="12550" y="2310"/>
                  </a:cubicBezTo>
                  <a:cubicBezTo>
                    <a:pt x="12538" y="2304"/>
                    <a:pt x="12517" y="2299"/>
                    <a:pt x="12504" y="2299"/>
                  </a:cubicBezTo>
                  <a:cubicBezTo>
                    <a:pt x="12490" y="2299"/>
                    <a:pt x="12484" y="2304"/>
                    <a:pt x="12502" y="2322"/>
                  </a:cubicBezTo>
                  <a:cubicBezTo>
                    <a:pt x="12467" y="2322"/>
                    <a:pt x="12478" y="2310"/>
                    <a:pt x="12467" y="2299"/>
                  </a:cubicBezTo>
                  <a:cubicBezTo>
                    <a:pt x="12463" y="2297"/>
                    <a:pt x="12461" y="2296"/>
                    <a:pt x="12460" y="2296"/>
                  </a:cubicBezTo>
                  <a:lnTo>
                    <a:pt x="12460" y="2296"/>
                  </a:lnTo>
                  <a:cubicBezTo>
                    <a:pt x="12456" y="2296"/>
                    <a:pt x="12477" y="2313"/>
                    <a:pt x="12473" y="2313"/>
                  </a:cubicBezTo>
                  <a:cubicBezTo>
                    <a:pt x="12472" y="2313"/>
                    <a:pt x="12470" y="2312"/>
                    <a:pt x="12467" y="2310"/>
                  </a:cubicBezTo>
                  <a:lnTo>
                    <a:pt x="12455" y="2310"/>
                  </a:lnTo>
                  <a:cubicBezTo>
                    <a:pt x="12443" y="2322"/>
                    <a:pt x="12431" y="2322"/>
                    <a:pt x="12407" y="2334"/>
                  </a:cubicBezTo>
                  <a:cubicBezTo>
                    <a:pt x="12467" y="2382"/>
                    <a:pt x="12419" y="2370"/>
                    <a:pt x="12431" y="2394"/>
                  </a:cubicBezTo>
                  <a:cubicBezTo>
                    <a:pt x="12419" y="2382"/>
                    <a:pt x="12407" y="2382"/>
                    <a:pt x="12383" y="2382"/>
                  </a:cubicBezTo>
                  <a:lnTo>
                    <a:pt x="12419" y="2418"/>
                  </a:lnTo>
                  <a:cubicBezTo>
                    <a:pt x="12433" y="2431"/>
                    <a:pt x="12430" y="2435"/>
                    <a:pt x="12423" y="2435"/>
                  </a:cubicBezTo>
                  <a:cubicBezTo>
                    <a:pt x="12417" y="2435"/>
                    <a:pt x="12408" y="2432"/>
                    <a:pt x="12402" y="2432"/>
                  </a:cubicBezTo>
                  <a:cubicBezTo>
                    <a:pt x="12395" y="2432"/>
                    <a:pt x="12392" y="2434"/>
                    <a:pt x="12395" y="2441"/>
                  </a:cubicBezTo>
                  <a:lnTo>
                    <a:pt x="12407" y="2453"/>
                  </a:lnTo>
                  <a:cubicBezTo>
                    <a:pt x="12413" y="2459"/>
                    <a:pt x="12404" y="2462"/>
                    <a:pt x="12389" y="2462"/>
                  </a:cubicBezTo>
                  <a:cubicBezTo>
                    <a:pt x="12374" y="2462"/>
                    <a:pt x="12353" y="2459"/>
                    <a:pt x="12336" y="2453"/>
                  </a:cubicBezTo>
                  <a:lnTo>
                    <a:pt x="12336" y="2453"/>
                  </a:lnTo>
                  <a:cubicBezTo>
                    <a:pt x="12383" y="2620"/>
                    <a:pt x="12181" y="2549"/>
                    <a:pt x="12157" y="2656"/>
                  </a:cubicBezTo>
                  <a:cubicBezTo>
                    <a:pt x="12169" y="2668"/>
                    <a:pt x="12181" y="2668"/>
                    <a:pt x="12205" y="2691"/>
                  </a:cubicBezTo>
                  <a:cubicBezTo>
                    <a:pt x="12209" y="2691"/>
                    <a:pt x="12212" y="2691"/>
                    <a:pt x="12214" y="2692"/>
                  </a:cubicBezTo>
                  <a:lnTo>
                    <a:pt x="12214" y="2692"/>
                  </a:lnTo>
                  <a:cubicBezTo>
                    <a:pt x="12211" y="2685"/>
                    <a:pt x="12208" y="2680"/>
                    <a:pt x="12216" y="2680"/>
                  </a:cubicBezTo>
                  <a:cubicBezTo>
                    <a:pt x="12228" y="2691"/>
                    <a:pt x="12264" y="2727"/>
                    <a:pt x="12240" y="2727"/>
                  </a:cubicBezTo>
                  <a:cubicBezTo>
                    <a:pt x="12240" y="2715"/>
                    <a:pt x="12240" y="2715"/>
                    <a:pt x="12240" y="2715"/>
                  </a:cubicBezTo>
                  <a:cubicBezTo>
                    <a:pt x="12228" y="2715"/>
                    <a:pt x="12240" y="2727"/>
                    <a:pt x="12228" y="2727"/>
                  </a:cubicBezTo>
                  <a:cubicBezTo>
                    <a:pt x="12222" y="2733"/>
                    <a:pt x="12222" y="2736"/>
                    <a:pt x="12222" y="2736"/>
                  </a:cubicBezTo>
                  <a:cubicBezTo>
                    <a:pt x="12222" y="2736"/>
                    <a:pt x="12222" y="2733"/>
                    <a:pt x="12216" y="2727"/>
                  </a:cubicBezTo>
                  <a:lnTo>
                    <a:pt x="12169" y="2739"/>
                  </a:lnTo>
                  <a:cubicBezTo>
                    <a:pt x="12193" y="2763"/>
                    <a:pt x="12190" y="2769"/>
                    <a:pt x="12179" y="2769"/>
                  </a:cubicBezTo>
                  <a:cubicBezTo>
                    <a:pt x="12169" y="2769"/>
                    <a:pt x="12151" y="2763"/>
                    <a:pt x="12145" y="2763"/>
                  </a:cubicBezTo>
                  <a:cubicBezTo>
                    <a:pt x="12109" y="2739"/>
                    <a:pt x="12145" y="2739"/>
                    <a:pt x="12109" y="2715"/>
                  </a:cubicBezTo>
                  <a:lnTo>
                    <a:pt x="12086" y="2703"/>
                  </a:lnTo>
                  <a:lnTo>
                    <a:pt x="12109" y="2727"/>
                  </a:lnTo>
                  <a:lnTo>
                    <a:pt x="12086" y="2727"/>
                  </a:lnTo>
                  <a:lnTo>
                    <a:pt x="12086" y="2727"/>
                  </a:lnTo>
                  <a:lnTo>
                    <a:pt x="12086" y="2727"/>
                  </a:lnTo>
                  <a:cubicBezTo>
                    <a:pt x="12086" y="2727"/>
                    <a:pt x="12086" y="2727"/>
                    <a:pt x="12086" y="2727"/>
                  </a:cubicBezTo>
                  <a:lnTo>
                    <a:pt x="12086" y="2727"/>
                  </a:lnTo>
                  <a:cubicBezTo>
                    <a:pt x="12090" y="2731"/>
                    <a:pt x="12094" y="2736"/>
                    <a:pt x="12097" y="2739"/>
                  </a:cubicBezTo>
                  <a:cubicBezTo>
                    <a:pt x="12097" y="2739"/>
                    <a:pt x="12094" y="2739"/>
                    <a:pt x="12090" y="2737"/>
                  </a:cubicBezTo>
                  <a:lnTo>
                    <a:pt x="12090" y="2737"/>
                  </a:lnTo>
                  <a:lnTo>
                    <a:pt x="12097" y="2751"/>
                  </a:lnTo>
                  <a:cubicBezTo>
                    <a:pt x="12080" y="2739"/>
                    <a:pt x="12074" y="2739"/>
                    <a:pt x="12069" y="2739"/>
                  </a:cubicBezTo>
                  <a:cubicBezTo>
                    <a:pt x="12065" y="2739"/>
                    <a:pt x="12062" y="2739"/>
                    <a:pt x="12050" y="2727"/>
                  </a:cubicBezTo>
                  <a:lnTo>
                    <a:pt x="12050" y="2727"/>
                  </a:lnTo>
                  <a:cubicBezTo>
                    <a:pt x="12007" y="2748"/>
                    <a:pt x="12050" y="2789"/>
                    <a:pt x="12018" y="2789"/>
                  </a:cubicBezTo>
                  <a:cubicBezTo>
                    <a:pt x="12014" y="2789"/>
                    <a:pt x="12009" y="2788"/>
                    <a:pt x="12002" y="2787"/>
                  </a:cubicBezTo>
                  <a:lnTo>
                    <a:pt x="12002" y="2787"/>
                  </a:lnTo>
                  <a:cubicBezTo>
                    <a:pt x="12014" y="2799"/>
                    <a:pt x="12050" y="2834"/>
                    <a:pt x="12038" y="2846"/>
                  </a:cubicBezTo>
                  <a:cubicBezTo>
                    <a:pt x="12026" y="2846"/>
                    <a:pt x="12014" y="2834"/>
                    <a:pt x="12002" y="2822"/>
                  </a:cubicBezTo>
                  <a:lnTo>
                    <a:pt x="12002" y="2822"/>
                  </a:lnTo>
                  <a:lnTo>
                    <a:pt x="12014" y="2846"/>
                  </a:lnTo>
                  <a:cubicBezTo>
                    <a:pt x="12000" y="2840"/>
                    <a:pt x="11990" y="2838"/>
                    <a:pt x="11984" y="2838"/>
                  </a:cubicBezTo>
                  <a:cubicBezTo>
                    <a:pt x="11963" y="2838"/>
                    <a:pt x="11970" y="2861"/>
                    <a:pt x="11943" y="2870"/>
                  </a:cubicBezTo>
                  <a:lnTo>
                    <a:pt x="11931" y="2858"/>
                  </a:lnTo>
                  <a:lnTo>
                    <a:pt x="11931" y="2858"/>
                  </a:lnTo>
                  <a:cubicBezTo>
                    <a:pt x="11943" y="2870"/>
                    <a:pt x="11955" y="2894"/>
                    <a:pt x="11943" y="2894"/>
                  </a:cubicBezTo>
                  <a:lnTo>
                    <a:pt x="11907" y="2870"/>
                  </a:lnTo>
                  <a:lnTo>
                    <a:pt x="11907" y="2870"/>
                  </a:lnTo>
                  <a:cubicBezTo>
                    <a:pt x="11883" y="2870"/>
                    <a:pt x="11966" y="2930"/>
                    <a:pt x="11943" y="2930"/>
                  </a:cubicBezTo>
                  <a:cubicBezTo>
                    <a:pt x="11978" y="2953"/>
                    <a:pt x="12002" y="2953"/>
                    <a:pt x="12026" y="2977"/>
                  </a:cubicBezTo>
                  <a:cubicBezTo>
                    <a:pt x="12011" y="2967"/>
                    <a:pt x="12000" y="2963"/>
                    <a:pt x="11994" y="2963"/>
                  </a:cubicBezTo>
                  <a:cubicBezTo>
                    <a:pt x="11987" y="2963"/>
                    <a:pt x="11988" y="2970"/>
                    <a:pt x="12002" y="2977"/>
                  </a:cubicBezTo>
                  <a:cubicBezTo>
                    <a:pt x="12002" y="2989"/>
                    <a:pt x="12002" y="2992"/>
                    <a:pt x="12001" y="2992"/>
                  </a:cubicBezTo>
                  <a:cubicBezTo>
                    <a:pt x="11999" y="2992"/>
                    <a:pt x="11996" y="2989"/>
                    <a:pt x="11990" y="2989"/>
                  </a:cubicBezTo>
                  <a:lnTo>
                    <a:pt x="12002" y="3013"/>
                  </a:lnTo>
                  <a:cubicBezTo>
                    <a:pt x="12001" y="3015"/>
                    <a:pt x="11998" y="3015"/>
                    <a:pt x="11996" y="3015"/>
                  </a:cubicBezTo>
                  <a:cubicBezTo>
                    <a:pt x="11983" y="3015"/>
                    <a:pt x="11961" y="2994"/>
                    <a:pt x="11948" y="2974"/>
                  </a:cubicBezTo>
                  <a:lnTo>
                    <a:pt x="11948" y="2974"/>
                  </a:lnTo>
                  <a:cubicBezTo>
                    <a:pt x="11960" y="2999"/>
                    <a:pt x="11930" y="2990"/>
                    <a:pt x="11919" y="3001"/>
                  </a:cubicBezTo>
                  <a:lnTo>
                    <a:pt x="11907" y="2989"/>
                  </a:lnTo>
                  <a:lnTo>
                    <a:pt x="11895" y="3001"/>
                  </a:lnTo>
                  <a:cubicBezTo>
                    <a:pt x="11919" y="3025"/>
                    <a:pt x="11907" y="3037"/>
                    <a:pt x="11883" y="3037"/>
                  </a:cubicBezTo>
                  <a:lnTo>
                    <a:pt x="11871" y="3025"/>
                  </a:lnTo>
                  <a:lnTo>
                    <a:pt x="11871" y="3025"/>
                  </a:lnTo>
                  <a:cubicBezTo>
                    <a:pt x="11876" y="3035"/>
                    <a:pt x="11873" y="3039"/>
                    <a:pt x="11864" y="3039"/>
                  </a:cubicBezTo>
                  <a:cubicBezTo>
                    <a:pt x="11853" y="3039"/>
                    <a:pt x="11832" y="3032"/>
                    <a:pt x="11812" y="3025"/>
                  </a:cubicBezTo>
                  <a:lnTo>
                    <a:pt x="11812" y="3025"/>
                  </a:lnTo>
                  <a:cubicBezTo>
                    <a:pt x="11826" y="3044"/>
                    <a:pt x="11814" y="3046"/>
                    <a:pt x="11797" y="3046"/>
                  </a:cubicBezTo>
                  <a:cubicBezTo>
                    <a:pt x="11792" y="3046"/>
                    <a:pt x="11788" y="3046"/>
                    <a:pt x="11783" y="3046"/>
                  </a:cubicBezTo>
                  <a:cubicBezTo>
                    <a:pt x="11761" y="3046"/>
                    <a:pt x="11740" y="3049"/>
                    <a:pt x="11764" y="3084"/>
                  </a:cubicBezTo>
                  <a:lnTo>
                    <a:pt x="11740" y="3061"/>
                  </a:lnTo>
                  <a:lnTo>
                    <a:pt x="11740" y="3061"/>
                  </a:lnTo>
                  <a:cubicBezTo>
                    <a:pt x="11776" y="3132"/>
                    <a:pt x="11681" y="3096"/>
                    <a:pt x="11740" y="3168"/>
                  </a:cubicBezTo>
                  <a:cubicBezTo>
                    <a:pt x="11729" y="3165"/>
                    <a:pt x="11721" y="3164"/>
                    <a:pt x="11716" y="3164"/>
                  </a:cubicBezTo>
                  <a:cubicBezTo>
                    <a:pt x="11675" y="3164"/>
                    <a:pt x="11763" y="3223"/>
                    <a:pt x="11742" y="3223"/>
                  </a:cubicBezTo>
                  <a:cubicBezTo>
                    <a:pt x="11738" y="3223"/>
                    <a:pt x="11730" y="3220"/>
                    <a:pt x="11716" y="3215"/>
                  </a:cubicBezTo>
                  <a:lnTo>
                    <a:pt x="11716" y="3215"/>
                  </a:lnTo>
                  <a:lnTo>
                    <a:pt x="11728" y="3227"/>
                  </a:lnTo>
                  <a:cubicBezTo>
                    <a:pt x="11645" y="3311"/>
                    <a:pt x="11538" y="3370"/>
                    <a:pt x="11514" y="3489"/>
                  </a:cubicBezTo>
                  <a:lnTo>
                    <a:pt x="11502" y="3477"/>
                  </a:lnTo>
                  <a:cubicBezTo>
                    <a:pt x="11371" y="3584"/>
                    <a:pt x="11324" y="3751"/>
                    <a:pt x="11216" y="3870"/>
                  </a:cubicBezTo>
                  <a:cubicBezTo>
                    <a:pt x="11216" y="3894"/>
                    <a:pt x="11264" y="3918"/>
                    <a:pt x="11276" y="3942"/>
                  </a:cubicBezTo>
                  <a:cubicBezTo>
                    <a:pt x="11276" y="3942"/>
                    <a:pt x="11271" y="3947"/>
                    <a:pt x="11260" y="3947"/>
                  </a:cubicBezTo>
                  <a:cubicBezTo>
                    <a:pt x="11255" y="3947"/>
                    <a:pt x="11248" y="3946"/>
                    <a:pt x="11240" y="3942"/>
                  </a:cubicBezTo>
                  <a:cubicBezTo>
                    <a:pt x="11240" y="3930"/>
                    <a:pt x="11216" y="3918"/>
                    <a:pt x="11204" y="3906"/>
                  </a:cubicBezTo>
                  <a:cubicBezTo>
                    <a:pt x="11204" y="3930"/>
                    <a:pt x="11157" y="3930"/>
                    <a:pt x="11181" y="3953"/>
                  </a:cubicBezTo>
                  <a:lnTo>
                    <a:pt x="11216" y="3965"/>
                  </a:lnTo>
                  <a:cubicBezTo>
                    <a:pt x="11228" y="3977"/>
                    <a:pt x="11216" y="3989"/>
                    <a:pt x="11204" y="3989"/>
                  </a:cubicBezTo>
                  <a:cubicBezTo>
                    <a:pt x="11195" y="3980"/>
                    <a:pt x="11173" y="3971"/>
                    <a:pt x="11162" y="3962"/>
                  </a:cubicBezTo>
                  <a:lnTo>
                    <a:pt x="11162" y="3962"/>
                  </a:lnTo>
                  <a:cubicBezTo>
                    <a:pt x="11175" y="3983"/>
                    <a:pt x="11171" y="3987"/>
                    <a:pt x="11162" y="3987"/>
                  </a:cubicBezTo>
                  <a:cubicBezTo>
                    <a:pt x="11154" y="3987"/>
                    <a:pt x="11142" y="3983"/>
                    <a:pt x="11132" y="3983"/>
                  </a:cubicBezTo>
                  <a:cubicBezTo>
                    <a:pt x="11123" y="3983"/>
                    <a:pt x="11118" y="3987"/>
                    <a:pt x="11121" y="4001"/>
                  </a:cubicBezTo>
                  <a:cubicBezTo>
                    <a:pt x="11181" y="4049"/>
                    <a:pt x="11204" y="4108"/>
                    <a:pt x="11240" y="4156"/>
                  </a:cubicBezTo>
                  <a:lnTo>
                    <a:pt x="11216" y="4156"/>
                  </a:lnTo>
                  <a:cubicBezTo>
                    <a:pt x="11216" y="4144"/>
                    <a:pt x="11169" y="4132"/>
                    <a:pt x="11181" y="4108"/>
                  </a:cubicBezTo>
                  <a:lnTo>
                    <a:pt x="11181" y="4108"/>
                  </a:lnTo>
                  <a:cubicBezTo>
                    <a:pt x="11157" y="4120"/>
                    <a:pt x="11169" y="4144"/>
                    <a:pt x="11157" y="4156"/>
                  </a:cubicBezTo>
                  <a:cubicBezTo>
                    <a:pt x="11169" y="4156"/>
                    <a:pt x="11193" y="4180"/>
                    <a:pt x="11193" y="4192"/>
                  </a:cubicBezTo>
                  <a:cubicBezTo>
                    <a:pt x="11183" y="4192"/>
                    <a:pt x="11158" y="4176"/>
                    <a:pt x="11143" y="4176"/>
                  </a:cubicBezTo>
                  <a:cubicBezTo>
                    <a:pt x="11139" y="4176"/>
                    <a:pt x="11135" y="4177"/>
                    <a:pt x="11133" y="4180"/>
                  </a:cubicBezTo>
                  <a:lnTo>
                    <a:pt x="11121" y="4156"/>
                  </a:lnTo>
                  <a:cubicBezTo>
                    <a:pt x="11117" y="4154"/>
                    <a:pt x="11114" y="4153"/>
                    <a:pt x="11112" y="4153"/>
                  </a:cubicBezTo>
                  <a:lnTo>
                    <a:pt x="11112" y="4153"/>
                  </a:lnTo>
                  <a:cubicBezTo>
                    <a:pt x="11106" y="4153"/>
                    <a:pt x="11121" y="4170"/>
                    <a:pt x="11121" y="4180"/>
                  </a:cubicBezTo>
                  <a:cubicBezTo>
                    <a:pt x="11097" y="4168"/>
                    <a:pt x="11085" y="4168"/>
                    <a:pt x="11050" y="4156"/>
                  </a:cubicBezTo>
                  <a:lnTo>
                    <a:pt x="11050" y="4156"/>
                  </a:lnTo>
                  <a:cubicBezTo>
                    <a:pt x="11085" y="4192"/>
                    <a:pt x="11062" y="4180"/>
                    <a:pt x="11073" y="4204"/>
                  </a:cubicBezTo>
                  <a:cubicBezTo>
                    <a:pt x="11109" y="4215"/>
                    <a:pt x="11097" y="4239"/>
                    <a:pt x="11121" y="4251"/>
                  </a:cubicBezTo>
                  <a:lnTo>
                    <a:pt x="11121" y="4227"/>
                  </a:lnTo>
                  <a:cubicBezTo>
                    <a:pt x="11117" y="4229"/>
                    <a:pt x="11114" y="4230"/>
                    <a:pt x="11112" y="4230"/>
                  </a:cubicBezTo>
                  <a:cubicBezTo>
                    <a:pt x="11104" y="4230"/>
                    <a:pt x="11115" y="4209"/>
                    <a:pt x="11085" y="4180"/>
                  </a:cubicBezTo>
                  <a:lnTo>
                    <a:pt x="11085" y="4180"/>
                  </a:lnTo>
                  <a:cubicBezTo>
                    <a:pt x="11105" y="4190"/>
                    <a:pt x="11134" y="4233"/>
                    <a:pt x="11142" y="4233"/>
                  </a:cubicBezTo>
                  <a:cubicBezTo>
                    <a:pt x="11144" y="4233"/>
                    <a:pt x="11145" y="4231"/>
                    <a:pt x="11145" y="4227"/>
                  </a:cubicBezTo>
                  <a:lnTo>
                    <a:pt x="11145" y="4227"/>
                  </a:lnTo>
                  <a:cubicBezTo>
                    <a:pt x="11157" y="4263"/>
                    <a:pt x="11133" y="4251"/>
                    <a:pt x="11157" y="4299"/>
                  </a:cubicBezTo>
                  <a:cubicBezTo>
                    <a:pt x="11157" y="4297"/>
                    <a:pt x="11157" y="4296"/>
                    <a:pt x="11158" y="4296"/>
                  </a:cubicBezTo>
                  <a:cubicBezTo>
                    <a:pt x="11164" y="4296"/>
                    <a:pt x="11184" y="4323"/>
                    <a:pt x="11204" y="4323"/>
                  </a:cubicBezTo>
                  <a:cubicBezTo>
                    <a:pt x="11201" y="4330"/>
                    <a:pt x="11197" y="4333"/>
                    <a:pt x="11193" y="4333"/>
                  </a:cubicBezTo>
                  <a:cubicBezTo>
                    <a:pt x="11183" y="4333"/>
                    <a:pt x="11170" y="4319"/>
                    <a:pt x="11145" y="4311"/>
                  </a:cubicBezTo>
                  <a:cubicBezTo>
                    <a:pt x="11145" y="4314"/>
                    <a:pt x="11143" y="4314"/>
                    <a:pt x="11142" y="4314"/>
                  </a:cubicBezTo>
                  <a:cubicBezTo>
                    <a:pt x="11140" y="4314"/>
                    <a:pt x="11137" y="4314"/>
                    <a:pt x="11136" y="4314"/>
                  </a:cubicBezTo>
                  <a:cubicBezTo>
                    <a:pt x="11133" y="4314"/>
                    <a:pt x="11133" y="4317"/>
                    <a:pt x="11145" y="4334"/>
                  </a:cubicBezTo>
                  <a:cubicBezTo>
                    <a:pt x="11166" y="4356"/>
                    <a:pt x="11162" y="4360"/>
                    <a:pt x="11155" y="4360"/>
                  </a:cubicBezTo>
                  <a:cubicBezTo>
                    <a:pt x="11151" y="4360"/>
                    <a:pt x="11145" y="4358"/>
                    <a:pt x="11145" y="4358"/>
                  </a:cubicBezTo>
                  <a:lnTo>
                    <a:pt x="11133" y="4358"/>
                  </a:lnTo>
                  <a:lnTo>
                    <a:pt x="11145" y="4370"/>
                  </a:lnTo>
                  <a:cubicBezTo>
                    <a:pt x="11142" y="4372"/>
                    <a:pt x="11140" y="4372"/>
                    <a:pt x="11137" y="4372"/>
                  </a:cubicBezTo>
                  <a:cubicBezTo>
                    <a:pt x="11116" y="4372"/>
                    <a:pt x="11093" y="4334"/>
                    <a:pt x="11062" y="4334"/>
                  </a:cubicBezTo>
                  <a:cubicBezTo>
                    <a:pt x="11056" y="4333"/>
                    <a:pt x="11053" y="4332"/>
                    <a:pt x="11051" y="4332"/>
                  </a:cubicBezTo>
                  <a:cubicBezTo>
                    <a:pt x="11038" y="4332"/>
                    <a:pt x="11070" y="4358"/>
                    <a:pt x="11050" y="4358"/>
                  </a:cubicBezTo>
                  <a:lnTo>
                    <a:pt x="11062" y="4358"/>
                  </a:lnTo>
                  <a:cubicBezTo>
                    <a:pt x="11062" y="4370"/>
                    <a:pt x="11050" y="4382"/>
                    <a:pt x="11073" y="4406"/>
                  </a:cubicBezTo>
                  <a:cubicBezTo>
                    <a:pt x="11071" y="4404"/>
                    <a:pt x="11070" y="4403"/>
                    <a:pt x="11069" y="4403"/>
                  </a:cubicBezTo>
                  <a:lnTo>
                    <a:pt x="11069" y="4403"/>
                  </a:lnTo>
                  <a:cubicBezTo>
                    <a:pt x="11066" y="4403"/>
                    <a:pt x="11076" y="4420"/>
                    <a:pt x="11085" y="4430"/>
                  </a:cubicBezTo>
                  <a:cubicBezTo>
                    <a:pt x="11085" y="4439"/>
                    <a:pt x="11099" y="4462"/>
                    <a:pt x="11085" y="4462"/>
                  </a:cubicBezTo>
                  <a:cubicBezTo>
                    <a:pt x="11080" y="4462"/>
                    <a:pt x="11073" y="4459"/>
                    <a:pt x="11062" y="4454"/>
                  </a:cubicBezTo>
                  <a:cubicBezTo>
                    <a:pt x="11050" y="4454"/>
                    <a:pt x="11026" y="4454"/>
                    <a:pt x="11014" y="4442"/>
                  </a:cubicBezTo>
                  <a:lnTo>
                    <a:pt x="10990" y="4454"/>
                  </a:lnTo>
                  <a:lnTo>
                    <a:pt x="10954" y="4418"/>
                  </a:lnTo>
                  <a:lnTo>
                    <a:pt x="10954" y="4418"/>
                  </a:lnTo>
                  <a:cubicBezTo>
                    <a:pt x="10954" y="4442"/>
                    <a:pt x="10978" y="4465"/>
                    <a:pt x="11002" y="4501"/>
                  </a:cubicBezTo>
                  <a:cubicBezTo>
                    <a:pt x="11014" y="4501"/>
                    <a:pt x="11026" y="4501"/>
                    <a:pt x="11050" y="4513"/>
                  </a:cubicBezTo>
                  <a:cubicBezTo>
                    <a:pt x="11085" y="4549"/>
                    <a:pt x="10990" y="4537"/>
                    <a:pt x="11026" y="4549"/>
                  </a:cubicBezTo>
                  <a:cubicBezTo>
                    <a:pt x="11026" y="4557"/>
                    <a:pt x="11025" y="4559"/>
                    <a:pt x="11022" y="4559"/>
                  </a:cubicBezTo>
                  <a:cubicBezTo>
                    <a:pt x="11018" y="4559"/>
                    <a:pt x="11010" y="4549"/>
                    <a:pt x="11002" y="4549"/>
                  </a:cubicBezTo>
                  <a:lnTo>
                    <a:pt x="11002" y="4549"/>
                  </a:lnTo>
                  <a:cubicBezTo>
                    <a:pt x="10990" y="4561"/>
                    <a:pt x="11014" y="4573"/>
                    <a:pt x="11014" y="4585"/>
                  </a:cubicBezTo>
                  <a:lnTo>
                    <a:pt x="10990" y="4585"/>
                  </a:lnTo>
                  <a:cubicBezTo>
                    <a:pt x="10981" y="4580"/>
                    <a:pt x="10975" y="4578"/>
                    <a:pt x="10973" y="4578"/>
                  </a:cubicBezTo>
                  <a:cubicBezTo>
                    <a:pt x="10963" y="4578"/>
                    <a:pt x="10997" y="4608"/>
                    <a:pt x="10978" y="4608"/>
                  </a:cubicBezTo>
                  <a:cubicBezTo>
                    <a:pt x="10969" y="4608"/>
                    <a:pt x="10934" y="4588"/>
                    <a:pt x="10926" y="4588"/>
                  </a:cubicBezTo>
                  <a:lnTo>
                    <a:pt x="10926" y="4588"/>
                  </a:lnTo>
                  <a:cubicBezTo>
                    <a:pt x="10924" y="4588"/>
                    <a:pt x="10925" y="4590"/>
                    <a:pt x="10931" y="4596"/>
                  </a:cubicBezTo>
                  <a:cubicBezTo>
                    <a:pt x="10931" y="4596"/>
                    <a:pt x="10931" y="4608"/>
                    <a:pt x="10943" y="4608"/>
                  </a:cubicBezTo>
                  <a:cubicBezTo>
                    <a:pt x="10954" y="4620"/>
                    <a:pt x="10966" y="4632"/>
                    <a:pt x="10954" y="4632"/>
                  </a:cubicBezTo>
                  <a:lnTo>
                    <a:pt x="10943" y="4644"/>
                  </a:lnTo>
                  <a:cubicBezTo>
                    <a:pt x="10931" y="4644"/>
                    <a:pt x="10931" y="4644"/>
                    <a:pt x="10931" y="4656"/>
                  </a:cubicBezTo>
                  <a:lnTo>
                    <a:pt x="10919" y="4644"/>
                  </a:lnTo>
                  <a:cubicBezTo>
                    <a:pt x="10919" y="4648"/>
                    <a:pt x="10917" y="4649"/>
                    <a:pt x="10916" y="4649"/>
                  </a:cubicBezTo>
                  <a:cubicBezTo>
                    <a:pt x="10912" y="4649"/>
                    <a:pt x="10907" y="4644"/>
                    <a:pt x="10907" y="4644"/>
                  </a:cubicBezTo>
                  <a:cubicBezTo>
                    <a:pt x="10900" y="4643"/>
                    <a:pt x="10895" y="4642"/>
                    <a:pt x="10891" y="4642"/>
                  </a:cubicBezTo>
                  <a:cubicBezTo>
                    <a:pt x="10852" y="4642"/>
                    <a:pt x="10891" y="4681"/>
                    <a:pt x="10861" y="4681"/>
                  </a:cubicBezTo>
                  <a:cubicBezTo>
                    <a:pt x="10857" y="4681"/>
                    <a:pt x="10853" y="4681"/>
                    <a:pt x="10847" y="4680"/>
                  </a:cubicBezTo>
                  <a:lnTo>
                    <a:pt x="10847" y="4680"/>
                  </a:lnTo>
                  <a:cubicBezTo>
                    <a:pt x="10871" y="4704"/>
                    <a:pt x="10883" y="4704"/>
                    <a:pt x="10907" y="4715"/>
                  </a:cubicBezTo>
                  <a:cubicBezTo>
                    <a:pt x="10919" y="4727"/>
                    <a:pt x="10931" y="4751"/>
                    <a:pt x="10943" y="4775"/>
                  </a:cubicBezTo>
                  <a:cubicBezTo>
                    <a:pt x="10895" y="4751"/>
                    <a:pt x="10847" y="4763"/>
                    <a:pt x="10800" y="4727"/>
                  </a:cubicBezTo>
                  <a:lnTo>
                    <a:pt x="10800" y="4727"/>
                  </a:lnTo>
                  <a:cubicBezTo>
                    <a:pt x="10788" y="4739"/>
                    <a:pt x="10835" y="4739"/>
                    <a:pt x="10847" y="4763"/>
                  </a:cubicBezTo>
                  <a:cubicBezTo>
                    <a:pt x="10847" y="4763"/>
                    <a:pt x="10871" y="4763"/>
                    <a:pt x="10895" y="4775"/>
                  </a:cubicBezTo>
                  <a:cubicBezTo>
                    <a:pt x="10919" y="4799"/>
                    <a:pt x="10919" y="4811"/>
                    <a:pt x="10907" y="4811"/>
                  </a:cubicBezTo>
                  <a:lnTo>
                    <a:pt x="10871" y="4787"/>
                  </a:lnTo>
                  <a:lnTo>
                    <a:pt x="10871" y="4787"/>
                  </a:lnTo>
                  <a:cubicBezTo>
                    <a:pt x="10871" y="4811"/>
                    <a:pt x="10931" y="4846"/>
                    <a:pt x="10966" y="4882"/>
                  </a:cubicBezTo>
                  <a:cubicBezTo>
                    <a:pt x="10943" y="4882"/>
                    <a:pt x="10919" y="4858"/>
                    <a:pt x="10871" y="4835"/>
                  </a:cubicBezTo>
                  <a:lnTo>
                    <a:pt x="10871" y="4846"/>
                  </a:lnTo>
                  <a:lnTo>
                    <a:pt x="10847" y="4835"/>
                  </a:lnTo>
                  <a:lnTo>
                    <a:pt x="10847" y="4835"/>
                  </a:lnTo>
                  <a:cubicBezTo>
                    <a:pt x="10847" y="4846"/>
                    <a:pt x="10871" y="4870"/>
                    <a:pt x="10859" y="4870"/>
                  </a:cubicBezTo>
                  <a:cubicBezTo>
                    <a:pt x="10835" y="4846"/>
                    <a:pt x="10812" y="4870"/>
                    <a:pt x="10788" y="4835"/>
                  </a:cubicBezTo>
                  <a:cubicBezTo>
                    <a:pt x="10776" y="4835"/>
                    <a:pt x="10788" y="4846"/>
                    <a:pt x="10800" y="4858"/>
                  </a:cubicBezTo>
                  <a:cubicBezTo>
                    <a:pt x="10804" y="4862"/>
                    <a:pt x="10806" y="4864"/>
                    <a:pt x="10808" y="4864"/>
                  </a:cubicBezTo>
                  <a:cubicBezTo>
                    <a:pt x="10813" y="4864"/>
                    <a:pt x="10816" y="4858"/>
                    <a:pt x="10823" y="4858"/>
                  </a:cubicBezTo>
                  <a:cubicBezTo>
                    <a:pt x="10847" y="4882"/>
                    <a:pt x="10847" y="4882"/>
                    <a:pt x="10835" y="4894"/>
                  </a:cubicBezTo>
                  <a:cubicBezTo>
                    <a:pt x="10816" y="4884"/>
                    <a:pt x="10851" y="4867"/>
                    <a:pt x="10821" y="4867"/>
                  </a:cubicBezTo>
                  <a:cubicBezTo>
                    <a:pt x="10815" y="4867"/>
                    <a:pt x="10805" y="4868"/>
                    <a:pt x="10791" y="4870"/>
                  </a:cubicBezTo>
                  <a:lnTo>
                    <a:pt x="10791" y="4870"/>
                  </a:lnTo>
                  <a:cubicBezTo>
                    <a:pt x="10794" y="4869"/>
                    <a:pt x="10800" y="4866"/>
                    <a:pt x="10800" y="4858"/>
                  </a:cubicBezTo>
                  <a:lnTo>
                    <a:pt x="10788" y="4858"/>
                  </a:lnTo>
                  <a:cubicBezTo>
                    <a:pt x="10764" y="4858"/>
                    <a:pt x="10728" y="4858"/>
                    <a:pt x="10776" y="4846"/>
                  </a:cubicBezTo>
                  <a:lnTo>
                    <a:pt x="10764" y="4846"/>
                  </a:lnTo>
                  <a:cubicBezTo>
                    <a:pt x="10764" y="4835"/>
                    <a:pt x="10764" y="4835"/>
                    <a:pt x="10776" y="4823"/>
                  </a:cubicBezTo>
                  <a:cubicBezTo>
                    <a:pt x="10784" y="4823"/>
                    <a:pt x="10792" y="4828"/>
                    <a:pt x="10793" y="4828"/>
                  </a:cubicBezTo>
                  <a:cubicBezTo>
                    <a:pt x="10793" y="4828"/>
                    <a:pt x="10792" y="4827"/>
                    <a:pt x="10788" y="4823"/>
                  </a:cubicBezTo>
                  <a:cubicBezTo>
                    <a:pt x="10776" y="4811"/>
                    <a:pt x="10776" y="4811"/>
                    <a:pt x="10776" y="4811"/>
                  </a:cubicBezTo>
                  <a:lnTo>
                    <a:pt x="10800" y="4811"/>
                  </a:lnTo>
                  <a:lnTo>
                    <a:pt x="10823" y="4835"/>
                  </a:lnTo>
                  <a:cubicBezTo>
                    <a:pt x="10847" y="4835"/>
                    <a:pt x="10788" y="4811"/>
                    <a:pt x="10800" y="4799"/>
                  </a:cubicBezTo>
                  <a:lnTo>
                    <a:pt x="10788" y="4799"/>
                  </a:lnTo>
                  <a:cubicBezTo>
                    <a:pt x="10800" y="4763"/>
                    <a:pt x="10812" y="4727"/>
                    <a:pt x="10764" y="4704"/>
                  </a:cubicBezTo>
                  <a:lnTo>
                    <a:pt x="10788" y="4704"/>
                  </a:lnTo>
                  <a:cubicBezTo>
                    <a:pt x="10788" y="4704"/>
                    <a:pt x="10788" y="4704"/>
                    <a:pt x="10788" y="4692"/>
                  </a:cubicBezTo>
                  <a:cubicBezTo>
                    <a:pt x="10812" y="4620"/>
                    <a:pt x="10764" y="4561"/>
                    <a:pt x="10764" y="4489"/>
                  </a:cubicBezTo>
                  <a:cubicBezTo>
                    <a:pt x="10748" y="4489"/>
                    <a:pt x="10722" y="4495"/>
                    <a:pt x="10699" y="4495"/>
                  </a:cubicBezTo>
                  <a:cubicBezTo>
                    <a:pt x="10687" y="4495"/>
                    <a:pt x="10677" y="4493"/>
                    <a:pt x="10669" y="4489"/>
                  </a:cubicBezTo>
                  <a:cubicBezTo>
                    <a:pt x="10669" y="4489"/>
                    <a:pt x="10669" y="4489"/>
                    <a:pt x="10692" y="4477"/>
                  </a:cubicBezTo>
                  <a:cubicBezTo>
                    <a:pt x="10700" y="4481"/>
                    <a:pt x="10708" y="4483"/>
                    <a:pt x="10715" y="4483"/>
                  </a:cubicBezTo>
                  <a:cubicBezTo>
                    <a:pt x="10730" y="4483"/>
                    <a:pt x="10740" y="4477"/>
                    <a:pt x="10740" y="4477"/>
                  </a:cubicBezTo>
                  <a:cubicBezTo>
                    <a:pt x="10740" y="4477"/>
                    <a:pt x="10776" y="4454"/>
                    <a:pt x="10740" y="4454"/>
                  </a:cubicBezTo>
                  <a:lnTo>
                    <a:pt x="10704" y="4465"/>
                  </a:lnTo>
                  <a:cubicBezTo>
                    <a:pt x="10692" y="4465"/>
                    <a:pt x="10692" y="4465"/>
                    <a:pt x="10692" y="4454"/>
                  </a:cubicBezTo>
                  <a:cubicBezTo>
                    <a:pt x="10716" y="4454"/>
                    <a:pt x="10752" y="4442"/>
                    <a:pt x="10764" y="4442"/>
                  </a:cubicBezTo>
                  <a:cubicBezTo>
                    <a:pt x="10669" y="4442"/>
                    <a:pt x="10800" y="4430"/>
                    <a:pt x="10764" y="4418"/>
                  </a:cubicBezTo>
                  <a:lnTo>
                    <a:pt x="10764" y="4418"/>
                  </a:lnTo>
                  <a:cubicBezTo>
                    <a:pt x="10728" y="4424"/>
                    <a:pt x="10692" y="4427"/>
                    <a:pt x="10660" y="4427"/>
                  </a:cubicBezTo>
                  <a:cubicBezTo>
                    <a:pt x="10627" y="4427"/>
                    <a:pt x="10597" y="4424"/>
                    <a:pt x="10573" y="4418"/>
                  </a:cubicBezTo>
                  <a:lnTo>
                    <a:pt x="10585" y="4418"/>
                  </a:lnTo>
                  <a:cubicBezTo>
                    <a:pt x="10585" y="4418"/>
                    <a:pt x="10612" y="4413"/>
                    <a:pt x="10629" y="4413"/>
                  </a:cubicBezTo>
                  <a:cubicBezTo>
                    <a:pt x="10638" y="4413"/>
                    <a:pt x="10645" y="4414"/>
                    <a:pt x="10645" y="4418"/>
                  </a:cubicBezTo>
                  <a:cubicBezTo>
                    <a:pt x="10657" y="4406"/>
                    <a:pt x="10633" y="4406"/>
                    <a:pt x="10633" y="4394"/>
                  </a:cubicBezTo>
                  <a:cubicBezTo>
                    <a:pt x="10625" y="4394"/>
                    <a:pt x="10612" y="4399"/>
                    <a:pt x="10600" y="4399"/>
                  </a:cubicBezTo>
                  <a:cubicBezTo>
                    <a:pt x="10595" y="4399"/>
                    <a:pt x="10589" y="4398"/>
                    <a:pt x="10585" y="4394"/>
                  </a:cubicBezTo>
                  <a:cubicBezTo>
                    <a:pt x="10597" y="4394"/>
                    <a:pt x="10633" y="4382"/>
                    <a:pt x="10633" y="4382"/>
                  </a:cubicBezTo>
                  <a:lnTo>
                    <a:pt x="10645" y="4382"/>
                  </a:lnTo>
                  <a:cubicBezTo>
                    <a:pt x="10681" y="4370"/>
                    <a:pt x="10681" y="4358"/>
                    <a:pt x="10716" y="4358"/>
                  </a:cubicBezTo>
                  <a:cubicBezTo>
                    <a:pt x="10669" y="4358"/>
                    <a:pt x="10692" y="4346"/>
                    <a:pt x="10669" y="4346"/>
                  </a:cubicBezTo>
                  <a:cubicBezTo>
                    <a:pt x="10633" y="4358"/>
                    <a:pt x="10621" y="4358"/>
                    <a:pt x="10597" y="4358"/>
                  </a:cubicBezTo>
                  <a:lnTo>
                    <a:pt x="10608" y="4370"/>
                  </a:lnTo>
                  <a:lnTo>
                    <a:pt x="10608" y="4370"/>
                  </a:lnTo>
                  <a:cubicBezTo>
                    <a:pt x="10601" y="4370"/>
                    <a:pt x="10596" y="4370"/>
                    <a:pt x="10596" y="4370"/>
                  </a:cubicBezTo>
                  <a:lnTo>
                    <a:pt x="10596" y="4370"/>
                  </a:lnTo>
                  <a:cubicBezTo>
                    <a:pt x="10562" y="4370"/>
                    <a:pt x="10585" y="4358"/>
                    <a:pt x="10550" y="4358"/>
                  </a:cubicBezTo>
                  <a:cubicBezTo>
                    <a:pt x="10550" y="4358"/>
                    <a:pt x="10514" y="4358"/>
                    <a:pt x="10490" y="4370"/>
                  </a:cubicBezTo>
                  <a:cubicBezTo>
                    <a:pt x="10490" y="4358"/>
                    <a:pt x="10514" y="4358"/>
                    <a:pt x="10550" y="4358"/>
                  </a:cubicBezTo>
                  <a:cubicBezTo>
                    <a:pt x="10538" y="4346"/>
                    <a:pt x="10573" y="4346"/>
                    <a:pt x="10538" y="4346"/>
                  </a:cubicBezTo>
                  <a:cubicBezTo>
                    <a:pt x="10550" y="4334"/>
                    <a:pt x="10573" y="4334"/>
                    <a:pt x="10597" y="4334"/>
                  </a:cubicBezTo>
                  <a:cubicBezTo>
                    <a:pt x="10603" y="4333"/>
                    <a:pt x="10605" y="4332"/>
                    <a:pt x="10606" y="4332"/>
                  </a:cubicBezTo>
                  <a:lnTo>
                    <a:pt x="10606" y="4332"/>
                  </a:lnTo>
                  <a:cubicBezTo>
                    <a:pt x="10611" y="4332"/>
                    <a:pt x="10590" y="4343"/>
                    <a:pt x="10611" y="4343"/>
                  </a:cubicBezTo>
                  <a:cubicBezTo>
                    <a:pt x="10620" y="4343"/>
                    <a:pt x="10638" y="4341"/>
                    <a:pt x="10669" y="4334"/>
                  </a:cubicBezTo>
                  <a:lnTo>
                    <a:pt x="10633" y="4334"/>
                  </a:lnTo>
                  <a:cubicBezTo>
                    <a:pt x="10645" y="4334"/>
                    <a:pt x="10681" y="4323"/>
                    <a:pt x="10669" y="4323"/>
                  </a:cubicBezTo>
                  <a:lnTo>
                    <a:pt x="10585" y="4323"/>
                  </a:lnTo>
                  <a:cubicBezTo>
                    <a:pt x="10573" y="4323"/>
                    <a:pt x="10550" y="4334"/>
                    <a:pt x="10526" y="4346"/>
                  </a:cubicBezTo>
                  <a:cubicBezTo>
                    <a:pt x="10478" y="4346"/>
                    <a:pt x="10514" y="4334"/>
                    <a:pt x="10514" y="4334"/>
                  </a:cubicBezTo>
                  <a:lnTo>
                    <a:pt x="10502" y="4334"/>
                  </a:lnTo>
                  <a:cubicBezTo>
                    <a:pt x="10526" y="4323"/>
                    <a:pt x="10573" y="4323"/>
                    <a:pt x="10597" y="4311"/>
                  </a:cubicBezTo>
                  <a:cubicBezTo>
                    <a:pt x="10615" y="4305"/>
                    <a:pt x="10609" y="4305"/>
                    <a:pt x="10602" y="4305"/>
                  </a:cubicBezTo>
                  <a:cubicBezTo>
                    <a:pt x="10594" y="4305"/>
                    <a:pt x="10585" y="4305"/>
                    <a:pt x="10597" y="4299"/>
                  </a:cubicBezTo>
                  <a:cubicBezTo>
                    <a:pt x="10585" y="4299"/>
                    <a:pt x="10585" y="4311"/>
                    <a:pt x="10585" y="4311"/>
                  </a:cubicBezTo>
                  <a:cubicBezTo>
                    <a:pt x="10585" y="4311"/>
                    <a:pt x="10585" y="4299"/>
                    <a:pt x="10585" y="4299"/>
                  </a:cubicBezTo>
                  <a:lnTo>
                    <a:pt x="10526" y="4299"/>
                  </a:lnTo>
                  <a:cubicBezTo>
                    <a:pt x="10514" y="4299"/>
                    <a:pt x="10466" y="4299"/>
                    <a:pt x="10526" y="4287"/>
                  </a:cubicBezTo>
                  <a:cubicBezTo>
                    <a:pt x="10526" y="4275"/>
                    <a:pt x="10550" y="4275"/>
                    <a:pt x="10562" y="4263"/>
                  </a:cubicBezTo>
                  <a:lnTo>
                    <a:pt x="10573" y="4251"/>
                  </a:lnTo>
                  <a:lnTo>
                    <a:pt x="10621" y="4251"/>
                  </a:lnTo>
                  <a:cubicBezTo>
                    <a:pt x="10617" y="4247"/>
                    <a:pt x="10612" y="4246"/>
                    <a:pt x="10605" y="4246"/>
                  </a:cubicBezTo>
                  <a:cubicBezTo>
                    <a:pt x="10591" y="4246"/>
                    <a:pt x="10569" y="4251"/>
                    <a:pt x="10538" y="4251"/>
                  </a:cubicBezTo>
                  <a:cubicBezTo>
                    <a:pt x="10538" y="4251"/>
                    <a:pt x="10526" y="4251"/>
                    <a:pt x="10490" y="4263"/>
                  </a:cubicBezTo>
                  <a:cubicBezTo>
                    <a:pt x="10442" y="4263"/>
                    <a:pt x="10526" y="4239"/>
                    <a:pt x="10502" y="4239"/>
                  </a:cubicBezTo>
                  <a:cubicBezTo>
                    <a:pt x="10502" y="4227"/>
                    <a:pt x="10478" y="4227"/>
                    <a:pt x="10478" y="4227"/>
                  </a:cubicBezTo>
                  <a:lnTo>
                    <a:pt x="10502" y="4227"/>
                  </a:lnTo>
                  <a:cubicBezTo>
                    <a:pt x="10550" y="4215"/>
                    <a:pt x="10478" y="4215"/>
                    <a:pt x="10490" y="4215"/>
                  </a:cubicBezTo>
                  <a:cubicBezTo>
                    <a:pt x="10502" y="4204"/>
                    <a:pt x="10562" y="4192"/>
                    <a:pt x="10526" y="4192"/>
                  </a:cubicBezTo>
                  <a:lnTo>
                    <a:pt x="10514" y="4192"/>
                  </a:lnTo>
                  <a:cubicBezTo>
                    <a:pt x="10506" y="4192"/>
                    <a:pt x="10498" y="4197"/>
                    <a:pt x="10494" y="4197"/>
                  </a:cubicBezTo>
                  <a:cubicBezTo>
                    <a:pt x="10491" y="4197"/>
                    <a:pt x="10490" y="4196"/>
                    <a:pt x="10490" y="4192"/>
                  </a:cubicBezTo>
                  <a:lnTo>
                    <a:pt x="10502" y="4192"/>
                  </a:lnTo>
                  <a:cubicBezTo>
                    <a:pt x="10502" y="4192"/>
                    <a:pt x="10502" y="4180"/>
                    <a:pt x="10502" y="4180"/>
                  </a:cubicBezTo>
                  <a:lnTo>
                    <a:pt x="10514" y="4192"/>
                  </a:lnTo>
                  <a:cubicBezTo>
                    <a:pt x="10514" y="4192"/>
                    <a:pt x="10514" y="4180"/>
                    <a:pt x="10514" y="4180"/>
                  </a:cubicBezTo>
                  <a:cubicBezTo>
                    <a:pt x="10514" y="4180"/>
                    <a:pt x="10526" y="4168"/>
                    <a:pt x="10526" y="4168"/>
                  </a:cubicBezTo>
                  <a:cubicBezTo>
                    <a:pt x="10585" y="4156"/>
                    <a:pt x="10490" y="4168"/>
                    <a:pt x="10550" y="4144"/>
                  </a:cubicBezTo>
                  <a:lnTo>
                    <a:pt x="10502" y="4144"/>
                  </a:lnTo>
                  <a:cubicBezTo>
                    <a:pt x="10502" y="4144"/>
                    <a:pt x="10502" y="4144"/>
                    <a:pt x="10502" y="4156"/>
                  </a:cubicBezTo>
                  <a:cubicBezTo>
                    <a:pt x="10502" y="4144"/>
                    <a:pt x="10490" y="4144"/>
                    <a:pt x="10490" y="4144"/>
                  </a:cubicBezTo>
                  <a:lnTo>
                    <a:pt x="10490" y="4156"/>
                  </a:lnTo>
                  <a:lnTo>
                    <a:pt x="10466" y="4156"/>
                  </a:lnTo>
                  <a:cubicBezTo>
                    <a:pt x="10466" y="4156"/>
                    <a:pt x="10466" y="4144"/>
                    <a:pt x="10454" y="4144"/>
                  </a:cubicBezTo>
                  <a:lnTo>
                    <a:pt x="10466" y="4144"/>
                  </a:lnTo>
                  <a:cubicBezTo>
                    <a:pt x="10466" y="4144"/>
                    <a:pt x="10466" y="4144"/>
                    <a:pt x="10466" y="4132"/>
                  </a:cubicBezTo>
                  <a:lnTo>
                    <a:pt x="10454" y="4132"/>
                  </a:lnTo>
                  <a:lnTo>
                    <a:pt x="10466" y="4120"/>
                  </a:lnTo>
                  <a:lnTo>
                    <a:pt x="10454" y="4120"/>
                  </a:lnTo>
                  <a:cubicBezTo>
                    <a:pt x="10454" y="4120"/>
                    <a:pt x="10442" y="4120"/>
                    <a:pt x="10442" y="4108"/>
                  </a:cubicBezTo>
                  <a:cubicBezTo>
                    <a:pt x="10442" y="4096"/>
                    <a:pt x="10442" y="4096"/>
                    <a:pt x="10442" y="4096"/>
                  </a:cubicBezTo>
                  <a:cubicBezTo>
                    <a:pt x="10454" y="4096"/>
                    <a:pt x="10454" y="4084"/>
                    <a:pt x="10466" y="4084"/>
                  </a:cubicBezTo>
                  <a:lnTo>
                    <a:pt x="10442" y="4084"/>
                  </a:lnTo>
                  <a:cubicBezTo>
                    <a:pt x="10442" y="4084"/>
                    <a:pt x="10442" y="4084"/>
                    <a:pt x="10442" y="4073"/>
                  </a:cubicBezTo>
                  <a:lnTo>
                    <a:pt x="10454" y="4073"/>
                  </a:lnTo>
                  <a:cubicBezTo>
                    <a:pt x="10466" y="4073"/>
                    <a:pt x="10466" y="4084"/>
                    <a:pt x="10466" y="4084"/>
                  </a:cubicBezTo>
                  <a:lnTo>
                    <a:pt x="10478" y="4096"/>
                  </a:lnTo>
                  <a:cubicBezTo>
                    <a:pt x="10478" y="4096"/>
                    <a:pt x="10478" y="4084"/>
                    <a:pt x="10478" y="4084"/>
                  </a:cubicBezTo>
                  <a:cubicBezTo>
                    <a:pt x="10478" y="4073"/>
                    <a:pt x="10466" y="4073"/>
                    <a:pt x="10466" y="4073"/>
                  </a:cubicBezTo>
                  <a:cubicBezTo>
                    <a:pt x="10466" y="4061"/>
                    <a:pt x="10466" y="4061"/>
                    <a:pt x="10466" y="4049"/>
                  </a:cubicBezTo>
                  <a:cubicBezTo>
                    <a:pt x="10466" y="4040"/>
                    <a:pt x="10466" y="4032"/>
                    <a:pt x="10470" y="4032"/>
                  </a:cubicBezTo>
                  <a:cubicBezTo>
                    <a:pt x="10472" y="4032"/>
                    <a:pt x="10475" y="4033"/>
                    <a:pt x="10478" y="4037"/>
                  </a:cubicBezTo>
                  <a:lnTo>
                    <a:pt x="10478" y="4049"/>
                  </a:lnTo>
                  <a:lnTo>
                    <a:pt x="10490" y="4073"/>
                  </a:lnTo>
                  <a:cubicBezTo>
                    <a:pt x="10490" y="4049"/>
                    <a:pt x="10466" y="3989"/>
                    <a:pt x="10466" y="3942"/>
                  </a:cubicBezTo>
                  <a:lnTo>
                    <a:pt x="10466" y="3942"/>
                  </a:lnTo>
                  <a:cubicBezTo>
                    <a:pt x="10478" y="3965"/>
                    <a:pt x="10490" y="4001"/>
                    <a:pt x="10502" y="4037"/>
                  </a:cubicBezTo>
                  <a:lnTo>
                    <a:pt x="10514" y="4025"/>
                  </a:lnTo>
                  <a:lnTo>
                    <a:pt x="10526" y="4061"/>
                  </a:lnTo>
                  <a:cubicBezTo>
                    <a:pt x="10526" y="4050"/>
                    <a:pt x="10517" y="4023"/>
                    <a:pt x="10522" y="4023"/>
                  </a:cubicBezTo>
                  <a:lnTo>
                    <a:pt x="10522" y="4023"/>
                  </a:lnTo>
                  <a:cubicBezTo>
                    <a:pt x="10523" y="4023"/>
                    <a:pt x="10524" y="4023"/>
                    <a:pt x="10526" y="4025"/>
                  </a:cubicBezTo>
                  <a:cubicBezTo>
                    <a:pt x="10538" y="4061"/>
                    <a:pt x="10550" y="4049"/>
                    <a:pt x="10562" y="4096"/>
                  </a:cubicBezTo>
                  <a:cubicBezTo>
                    <a:pt x="10563" y="4097"/>
                    <a:pt x="10563" y="4098"/>
                    <a:pt x="10564" y="4098"/>
                  </a:cubicBezTo>
                  <a:cubicBezTo>
                    <a:pt x="10566" y="4098"/>
                    <a:pt x="10564" y="4089"/>
                    <a:pt x="10562" y="4081"/>
                  </a:cubicBezTo>
                  <a:lnTo>
                    <a:pt x="10562" y="4081"/>
                  </a:lnTo>
                  <a:cubicBezTo>
                    <a:pt x="10562" y="4066"/>
                    <a:pt x="10561" y="4064"/>
                    <a:pt x="10560" y="4064"/>
                  </a:cubicBezTo>
                  <a:cubicBezTo>
                    <a:pt x="10559" y="4064"/>
                    <a:pt x="10558" y="4064"/>
                    <a:pt x="10556" y="4064"/>
                  </a:cubicBezTo>
                  <a:cubicBezTo>
                    <a:pt x="10555" y="4064"/>
                    <a:pt x="10553" y="4064"/>
                    <a:pt x="10550" y="4061"/>
                  </a:cubicBezTo>
                  <a:cubicBezTo>
                    <a:pt x="10526" y="4013"/>
                    <a:pt x="10550" y="4037"/>
                    <a:pt x="10550" y="4013"/>
                  </a:cubicBezTo>
                  <a:cubicBezTo>
                    <a:pt x="10538" y="3989"/>
                    <a:pt x="10538" y="3930"/>
                    <a:pt x="10514" y="3882"/>
                  </a:cubicBezTo>
                  <a:lnTo>
                    <a:pt x="10526" y="3882"/>
                  </a:lnTo>
                  <a:cubicBezTo>
                    <a:pt x="10520" y="3865"/>
                    <a:pt x="10517" y="3860"/>
                    <a:pt x="10514" y="3860"/>
                  </a:cubicBezTo>
                  <a:cubicBezTo>
                    <a:pt x="10508" y="3860"/>
                    <a:pt x="10508" y="3887"/>
                    <a:pt x="10503" y="3887"/>
                  </a:cubicBezTo>
                  <a:cubicBezTo>
                    <a:pt x="10500" y="3887"/>
                    <a:pt x="10496" y="3880"/>
                    <a:pt x="10490" y="3858"/>
                  </a:cubicBezTo>
                  <a:cubicBezTo>
                    <a:pt x="10485" y="3858"/>
                    <a:pt x="10482" y="3860"/>
                    <a:pt x="10479" y="3860"/>
                  </a:cubicBezTo>
                  <a:cubicBezTo>
                    <a:pt x="10474" y="3860"/>
                    <a:pt x="10469" y="3856"/>
                    <a:pt x="10454" y="3834"/>
                  </a:cubicBezTo>
                  <a:lnTo>
                    <a:pt x="10454" y="3834"/>
                  </a:lnTo>
                  <a:lnTo>
                    <a:pt x="10478" y="3906"/>
                  </a:lnTo>
                  <a:cubicBezTo>
                    <a:pt x="10466" y="3894"/>
                    <a:pt x="10454" y="3858"/>
                    <a:pt x="10454" y="3846"/>
                  </a:cubicBezTo>
                  <a:lnTo>
                    <a:pt x="10442" y="3846"/>
                  </a:lnTo>
                  <a:cubicBezTo>
                    <a:pt x="10442" y="3834"/>
                    <a:pt x="10431" y="3834"/>
                    <a:pt x="10442" y="3823"/>
                  </a:cubicBezTo>
                  <a:cubicBezTo>
                    <a:pt x="10432" y="3812"/>
                    <a:pt x="10427" y="3809"/>
                    <a:pt x="10424" y="3809"/>
                  </a:cubicBezTo>
                  <a:lnTo>
                    <a:pt x="10424" y="3809"/>
                  </a:lnTo>
                  <a:cubicBezTo>
                    <a:pt x="10421" y="3809"/>
                    <a:pt x="10424" y="3816"/>
                    <a:pt x="10431" y="3823"/>
                  </a:cubicBezTo>
                  <a:cubicBezTo>
                    <a:pt x="10431" y="3846"/>
                    <a:pt x="10431" y="3846"/>
                    <a:pt x="10419" y="3846"/>
                  </a:cubicBezTo>
                  <a:cubicBezTo>
                    <a:pt x="10419" y="3858"/>
                    <a:pt x="10442" y="3894"/>
                    <a:pt x="10442" y="3906"/>
                  </a:cubicBezTo>
                  <a:cubicBezTo>
                    <a:pt x="10419" y="3894"/>
                    <a:pt x="10419" y="3906"/>
                    <a:pt x="10383" y="3858"/>
                  </a:cubicBezTo>
                  <a:cubicBezTo>
                    <a:pt x="10383" y="3846"/>
                    <a:pt x="10371" y="3823"/>
                    <a:pt x="10371" y="3823"/>
                  </a:cubicBezTo>
                  <a:cubicBezTo>
                    <a:pt x="10369" y="3821"/>
                    <a:pt x="10368" y="3820"/>
                    <a:pt x="10367" y="3820"/>
                  </a:cubicBezTo>
                  <a:lnTo>
                    <a:pt x="10367" y="3820"/>
                  </a:lnTo>
                  <a:cubicBezTo>
                    <a:pt x="10362" y="3820"/>
                    <a:pt x="10373" y="3850"/>
                    <a:pt x="10383" y="3870"/>
                  </a:cubicBezTo>
                  <a:cubicBezTo>
                    <a:pt x="10383" y="3870"/>
                    <a:pt x="10383" y="3870"/>
                    <a:pt x="10371" y="3882"/>
                  </a:cubicBezTo>
                  <a:cubicBezTo>
                    <a:pt x="10371" y="3858"/>
                    <a:pt x="10359" y="3846"/>
                    <a:pt x="10359" y="3846"/>
                  </a:cubicBezTo>
                  <a:cubicBezTo>
                    <a:pt x="10359" y="3834"/>
                    <a:pt x="10347" y="3834"/>
                    <a:pt x="10347" y="3834"/>
                  </a:cubicBezTo>
                  <a:lnTo>
                    <a:pt x="10347" y="3834"/>
                  </a:lnTo>
                  <a:cubicBezTo>
                    <a:pt x="10359" y="3882"/>
                    <a:pt x="10347" y="3858"/>
                    <a:pt x="10347" y="3882"/>
                  </a:cubicBezTo>
                  <a:cubicBezTo>
                    <a:pt x="10353" y="3888"/>
                    <a:pt x="10356" y="3891"/>
                    <a:pt x="10358" y="3891"/>
                  </a:cubicBezTo>
                  <a:cubicBezTo>
                    <a:pt x="10359" y="3891"/>
                    <a:pt x="10359" y="3888"/>
                    <a:pt x="10359" y="3882"/>
                  </a:cubicBezTo>
                  <a:cubicBezTo>
                    <a:pt x="10368" y="3909"/>
                    <a:pt x="10370" y="3942"/>
                    <a:pt x="10366" y="3942"/>
                  </a:cubicBezTo>
                  <a:cubicBezTo>
                    <a:pt x="10364" y="3942"/>
                    <a:pt x="10362" y="3939"/>
                    <a:pt x="10359" y="3930"/>
                  </a:cubicBezTo>
                  <a:cubicBezTo>
                    <a:pt x="10359" y="3906"/>
                    <a:pt x="10335" y="3882"/>
                    <a:pt x="10347" y="3870"/>
                  </a:cubicBezTo>
                  <a:cubicBezTo>
                    <a:pt x="10339" y="3857"/>
                    <a:pt x="10335" y="3852"/>
                    <a:pt x="10334" y="3852"/>
                  </a:cubicBezTo>
                  <a:lnTo>
                    <a:pt x="10334" y="3852"/>
                  </a:lnTo>
                  <a:cubicBezTo>
                    <a:pt x="10330" y="3852"/>
                    <a:pt x="10348" y="3897"/>
                    <a:pt x="10341" y="3897"/>
                  </a:cubicBezTo>
                  <a:cubicBezTo>
                    <a:pt x="10339" y="3897"/>
                    <a:pt x="10338" y="3896"/>
                    <a:pt x="10335" y="3894"/>
                  </a:cubicBezTo>
                  <a:lnTo>
                    <a:pt x="10323" y="3870"/>
                  </a:lnTo>
                  <a:cubicBezTo>
                    <a:pt x="10312" y="3836"/>
                    <a:pt x="10322" y="3856"/>
                    <a:pt x="10313" y="3837"/>
                  </a:cubicBezTo>
                  <a:lnTo>
                    <a:pt x="10313" y="3837"/>
                  </a:lnTo>
                  <a:cubicBezTo>
                    <a:pt x="10318" y="3822"/>
                    <a:pt x="10335" y="3817"/>
                    <a:pt x="10335" y="3787"/>
                  </a:cubicBezTo>
                  <a:lnTo>
                    <a:pt x="10300" y="3775"/>
                  </a:lnTo>
                  <a:cubicBezTo>
                    <a:pt x="10288" y="3823"/>
                    <a:pt x="10228" y="3787"/>
                    <a:pt x="10240" y="3882"/>
                  </a:cubicBezTo>
                  <a:cubicBezTo>
                    <a:pt x="10240" y="3882"/>
                    <a:pt x="10240" y="3882"/>
                    <a:pt x="10240" y="3906"/>
                  </a:cubicBezTo>
                  <a:lnTo>
                    <a:pt x="10240" y="3918"/>
                  </a:lnTo>
                  <a:cubicBezTo>
                    <a:pt x="10228" y="3894"/>
                    <a:pt x="10216" y="3894"/>
                    <a:pt x="10192" y="3870"/>
                  </a:cubicBezTo>
                  <a:lnTo>
                    <a:pt x="10192" y="3870"/>
                  </a:lnTo>
                  <a:cubicBezTo>
                    <a:pt x="10204" y="3882"/>
                    <a:pt x="10204" y="3882"/>
                    <a:pt x="10216" y="3906"/>
                  </a:cubicBezTo>
                  <a:cubicBezTo>
                    <a:pt x="10225" y="3942"/>
                    <a:pt x="10234" y="3958"/>
                    <a:pt x="10233" y="3958"/>
                  </a:cubicBezTo>
                  <a:cubicBezTo>
                    <a:pt x="10232" y="3958"/>
                    <a:pt x="10231" y="3956"/>
                    <a:pt x="10228" y="3953"/>
                  </a:cubicBezTo>
                  <a:cubicBezTo>
                    <a:pt x="10221" y="3939"/>
                    <a:pt x="10218" y="3933"/>
                    <a:pt x="10214" y="3926"/>
                  </a:cubicBezTo>
                  <a:lnTo>
                    <a:pt x="10214" y="3926"/>
                  </a:lnTo>
                  <a:cubicBezTo>
                    <a:pt x="10216" y="3934"/>
                    <a:pt x="10216" y="3942"/>
                    <a:pt x="10216" y="3942"/>
                  </a:cubicBezTo>
                  <a:cubicBezTo>
                    <a:pt x="10204" y="3930"/>
                    <a:pt x="10192" y="3930"/>
                    <a:pt x="10181" y="3906"/>
                  </a:cubicBezTo>
                  <a:cubicBezTo>
                    <a:pt x="10181" y="3902"/>
                    <a:pt x="10182" y="3901"/>
                    <a:pt x="10184" y="3901"/>
                  </a:cubicBezTo>
                  <a:cubicBezTo>
                    <a:pt x="10187" y="3901"/>
                    <a:pt x="10192" y="3906"/>
                    <a:pt x="10192" y="3906"/>
                  </a:cubicBezTo>
                  <a:cubicBezTo>
                    <a:pt x="10192" y="3894"/>
                    <a:pt x="10181" y="3882"/>
                    <a:pt x="10169" y="3870"/>
                  </a:cubicBezTo>
                  <a:cubicBezTo>
                    <a:pt x="10157" y="3858"/>
                    <a:pt x="10157" y="3834"/>
                    <a:pt x="10157" y="3823"/>
                  </a:cubicBezTo>
                  <a:cubicBezTo>
                    <a:pt x="10145" y="3846"/>
                    <a:pt x="10157" y="3906"/>
                    <a:pt x="10157" y="3930"/>
                  </a:cubicBezTo>
                  <a:cubicBezTo>
                    <a:pt x="10149" y="3922"/>
                    <a:pt x="10135" y="3892"/>
                    <a:pt x="10131" y="3881"/>
                  </a:cubicBezTo>
                  <a:lnTo>
                    <a:pt x="10131" y="3881"/>
                  </a:lnTo>
                  <a:cubicBezTo>
                    <a:pt x="10132" y="3881"/>
                    <a:pt x="10132" y="3881"/>
                    <a:pt x="10133" y="3882"/>
                  </a:cubicBezTo>
                  <a:cubicBezTo>
                    <a:pt x="10131" y="3878"/>
                    <a:pt x="10130" y="3876"/>
                    <a:pt x="10130" y="3876"/>
                  </a:cubicBezTo>
                  <a:lnTo>
                    <a:pt x="10130" y="3876"/>
                  </a:lnTo>
                  <a:cubicBezTo>
                    <a:pt x="10129" y="3876"/>
                    <a:pt x="10130" y="3878"/>
                    <a:pt x="10131" y="3881"/>
                  </a:cubicBezTo>
                  <a:lnTo>
                    <a:pt x="10131" y="3881"/>
                  </a:lnTo>
                  <a:cubicBezTo>
                    <a:pt x="10131" y="3881"/>
                    <a:pt x="10131" y="3881"/>
                    <a:pt x="10131" y="3881"/>
                  </a:cubicBezTo>
                  <a:lnTo>
                    <a:pt x="10131" y="3881"/>
                  </a:lnTo>
                  <a:cubicBezTo>
                    <a:pt x="10125" y="3881"/>
                    <a:pt x="10129" y="3920"/>
                    <a:pt x="10131" y="3941"/>
                  </a:cubicBezTo>
                  <a:lnTo>
                    <a:pt x="10131" y="3941"/>
                  </a:lnTo>
                  <a:cubicBezTo>
                    <a:pt x="10085" y="3930"/>
                    <a:pt x="10061" y="3941"/>
                    <a:pt x="10002" y="3894"/>
                  </a:cubicBezTo>
                  <a:lnTo>
                    <a:pt x="10002" y="3894"/>
                  </a:lnTo>
                  <a:lnTo>
                    <a:pt x="10026" y="3965"/>
                  </a:lnTo>
                  <a:lnTo>
                    <a:pt x="10002" y="3930"/>
                  </a:lnTo>
                  <a:cubicBezTo>
                    <a:pt x="9993" y="3925"/>
                    <a:pt x="9985" y="3923"/>
                    <a:pt x="9978" y="3923"/>
                  </a:cubicBezTo>
                  <a:cubicBezTo>
                    <a:pt x="9949" y="3923"/>
                    <a:pt x="9938" y="3958"/>
                    <a:pt x="9919" y="3977"/>
                  </a:cubicBezTo>
                  <a:cubicBezTo>
                    <a:pt x="9917" y="3979"/>
                    <a:pt x="9916" y="3979"/>
                    <a:pt x="9915" y="3979"/>
                  </a:cubicBezTo>
                  <a:cubicBezTo>
                    <a:pt x="9904" y="3979"/>
                    <a:pt x="9893" y="3940"/>
                    <a:pt x="9883" y="3930"/>
                  </a:cubicBezTo>
                  <a:cubicBezTo>
                    <a:pt x="9859" y="3930"/>
                    <a:pt x="9883" y="4001"/>
                    <a:pt x="9871" y="4025"/>
                  </a:cubicBezTo>
                  <a:cubicBezTo>
                    <a:pt x="9859" y="4001"/>
                    <a:pt x="9847" y="3953"/>
                    <a:pt x="9835" y="3953"/>
                  </a:cubicBezTo>
                  <a:lnTo>
                    <a:pt x="9835" y="3953"/>
                  </a:lnTo>
                  <a:cubicBezTo>
                    <a:pt x="9835" y="3973"/>
                    <a:pt x="9843" y="3992"/>
                    <a:pt x="9840" y="3992"/>
                  </a:cubicBezTo>
                  <a:cubicBezTo>
                    <a:pt x="9839" y="3992"/>
                    <a:pt x="9837" y="3991"/>
                    <a:pt x="9835" y="3989"/>
                  </a:cubicBezTo>
                  <a:lnTo>
                    <a:pt x="9835" y="3977"/>
                  </a:lnTo>
                  <a:cubicBezTo>
                    <a:pt x="9831" y="3968"/>
                    <a:pt x="9828" y="3966"/>
                    <a:pt x="9826" y="3966"/>
                  </a:cubicBezTo>
                  <a:cubicBezTo>
                    <a:pt x="9823" y="3966"/>
                    <a:pt x="9821" y="3969"/>
                    <a:pt x="9818" y="3969"/>
                  </a:cubicBezTo>
                  <a:cubicBezTo>
                    <a:pt x="9816" y="3969"/>
                    <a:pt x="9814" y="3968"/>
                    <a:pt x="9811" y="3965"/>
                  </a:cubicBezTo>
                  <a:cubicBezTo>
                    <a:pt x="9788" y="3977"/>
                    <a:pt x="9788" y="4025"/>
                    <a:pt x="9811" y="4096"/>
                  </a:cubicBezTo>
                  <a:cubicBezTo>
                    <a:pt x="9788" y="4096"/>
                    <a:pt x="9776" y="4037"/>
                    <a:pt x="9776" y="4025"/>
                  </a:cubicBezTo>
                  <a:lnTo>
                    <a:pt x="9776" y="4025"/>
                  </a:lnTo>
                  <a:cubicBezTo>
                    <a:pt x="9778" y="4027"/>
                    <a:pt x="9779" y="4028"/>
                    <a:pt x="9780" y="4028"/>
                  </a:cubicBezTo>
                  <a:cubicBezTo>
                    <a:pt x="9783" y="4028"/>
                    <a:pt x="9774" y="4009"/>
                    <a:pt x="9764" y="3989"/>
                  </a:cubicBezTo>
                  <a:cubicBezTo>
                    <a:pt x="9764" y="4001"/>
                    <a:pt x="9764" y="4010"/>
                    <a:pt x="9761" y="4010"/>
                  </a:cubicBezTo>
                  <a:cubicBezTo>
                    <a:pt x="9758" y="4010"/>
                    <a:pt x="9752" y="4001"/>
                    <a:pt x="9740" y="3977"/>
                  </a:cubicBezTo>
                  <a:cubicBezTo>
                    <a:pt x="9740" y="3988"/>
                    <a:pt x="9730" y="3989"/>
                    <a:pt x="9737" y="4015"/>
                  </a:cubicBezTo>
                  <a:lnTo>
                    <a:pt x="9737" y="4015"/>
                  </a:lnTo>
                  <a:cubicBezTo>
                    <a:pt x="9737" y="4015"/>
                    <a:pt x="9737" y="4015"/>
                    <a:pt x="9737" y="4015"/>
                  </a:cubicBezTo>
                  <a:lnTo>
                    <a:pt x="9737" y="4015"/>
                  </a:lnTo>
                  <a:cubicBezTo>
                    <a:pt x="9740" y="4015"/>
                    <a:pt x="9752" y="4032"/>
                    <a:pt x="9752" y="4049"/>
                  </a:cubicBezTo>
                  <a:cubicBezTo>
                    <a:pt x="9748" y="4045"/>
                    <a:pt x="9744" y="4045"/>
                    <a:pt x="9740" y="4045"/>
                  </a:cubicBezTo>
                  <a:lnTo>
                    <a:pt x="9740" y="4045"/>
                  </a:lnTo>
                  <a:cubicBezTo>
                    <a:pt x="9731" y="4045"/>
                    <a:pt x="9720" y="4045"/>
                    <a:pt x="9704" y="4013"/>
                  </a:cubicBezTo>
                  <a:cubicBezTo>
                    <a:pt x="9669" y="4037"/>
                    <a:pt x="9621" y="4049"/>
                    <a:pt x="9573" y="4073"/>
                  </a:cubicBezTo>
                  <a:cubicBezTo>
                    <a:pt x="9585" y="4096"/>
                    <a:pt x="9585" y="4084"/>
                    <a:pt x="9597" y="4096"/>
                  </a:cubicBezTo>
                  <a:cubicBezTo>
                    <a:pt x="9597" y="4107"/>
                    <a:pt x="9595" y="4111"/>
                    <a:pt x="9592" y="4111"/>
                  </a:cubicBezTo>
                  <a:cubicBezTo>
                    <a:pt x="9589" y="4111"/>
                    <a:pt x="9584" y="4106"/>
                    <a:pt x="9583" y="4106"/>
                  </a:cubicBezTo>
                  <a:lnTo>
                    <a:pt x="9583" y="4106"/>
                  </a:lnTo>
                  <a:cubicBezTo>
                    <a:pt x="9581" y="4106"/>
                    <a:pt x="9581" y="4109"/>
                    <a:pt x="9585" y="4120"/>
                  </a:cubicBezTo>
                  <a:lnTo>
                    <a:pt x="9573" y="4084"/>
                  </a:lnTo>
                  <a:cubicBezTo>
                    <a:pt x="9561" y="4096"/>
                    <a:pt x="9573" y="4144"/>
                    <a:pt x="9573" y="4180"/>
                  </a:cubicBezTo>
                  <a:cubicBezTo>
                    <a:pt x="9561" y="4144"/>
                    <a:pt x="9549" y="4156"/>
                    <a:pt x="9549" y="4132"/>
                  </a:cubicBezTo>
                  <a:cubicBezTo>
                    <a:pt x="9549" y="4133"/>
                    <a:pt x="9549" y="4133"/>
                    <a:pt x="9549" y="4133"/>
                  </a:cubicBezTo>
                  <a:cubicBezTo>
                    <a:pt x="9543" y="4133"/>
                    <a:pt x="9479" y="4034"/>
                    <a:pt x="9477" y="4034"/>
                  </a:cubicBezTo>
                  <a:lnTo>
                    <a:pt x="9477" y="4034"/>
                  </a:lnTo>
                  <a:cubicBezTo>
                    <a:pt x="9477" y="4034"/>
                    <a:pt x="9477" y="4035"/>
                    <a:pt x="9478" y="4037"/>
                  </a:cubicBezTo>
                  <a:lnTo>
                    <a:pt x="9549" y="4168"/>
                  </a:lnTo>
                  <a:cubicBezTo>
                    <a:pt x="9555" y="4174"/>
                    <a:pt x="9555" y="4174"/>
                    <a:pt x="9554" y="4174"/>
                  </a:cubicBezTo>
                  <a:cubicBezTo>
                    <a:pt x="9552" y="4174"/>
                    <a:pt x="9549" y="4174"/>
                    <a:pt x="9549" y="4180"/>
                  </a:cubicBezTo>
                  <a:cubicBezTo>
                    <a:pt x="9538" y="4156"/>
                    <a:pt x="9514" y="4132"/>
                    <a:pt x="9502" y="4132"/>
                  </a:cubicBezTo>
                  <a:cubicBezTo>
                    <a:pt x="9490" y="4108"/>
                    <a:pt x="9502" y="4108"/>
                    <a:pt x="9502" y="4108"/>
                  </a:cubicBezTo>
                  <a:cubicBezTo>
                    <a:pt x="9478" y="4049"/>
                    <a:pt x="9466" y="4073"/>
                    <a:pt x="9454" y="4025"/>
                  </a:cubicBezTo>
                  <a:lnTo>
                    <a:pt x="9454" y="4025"/>
                  </a:lnTo>
                  <a:cubicBezTo>
                    <a:pt x="9442" y="4037"/>
                    <a:pt x="9466" y="4049"/>
                    <a:pt x="9478" y="4073"/>
                  </a:cubicBezTo>
                  <a:lnTo>
                    <a:pt x="9454" y="4073"/>
                  </a:lnTo>
                  <a:lnTo>
                    <a:pt x="9478" y="4084"/>
                  </a:lnTo>
                  <a:cubicBezTo>
                    <a:pt x="9478" y="4094"/>
                    <a:pt x="9486" y="4127"/>
                    <a:pt x="9476" y="4127"/>
                  </a:cubicBezTo>
                  <a:cubicBezTo>
                    <a:pt x="9474" y="4127"/>
                    <a:pt x="9471" y="4125"/>
                    <a:pt x="9466" y="4120"/>
                  </a:cubicBezTo>
                  <a:lnTo>
                    <a:pt x="9466" y="4120"/>
                  </a:lnTo>
                  <a:lnTo>
                    <a:pt x="9490" y="4180"/>
                  </a:lnTo>
                  <a:cubicBezTo>
                    <a:pt x="9482" y="4163"/>
                    <a:pt x="9478" y="4158"/>
                    <a:pt x="9476" y="4158"/>
                  </a:cubicBezTo>
                  <a:cubicBezTo>
                    <a:pt x="9472" y="4158"/>
                    <a:pt x="9473" y="4170"/>
                    <a:pt x="9469" y="4170"/>
                  </a:cubicBezTo>
                  <a:cubicBezTo>
                    <a:pt x="9469" y="4170"/>
                    <a:pt x="9468" y="4169"/>
                    <a:pt x="9466" y="4168"/>
                  </a:cubicBezTo>
                  <a:lnTo>
                    <a:pt x="9454" y="4144"/>
                  </a:lnTo>
                  <a:cubicBezTo>
                    <a:pt x="9442" y="4144"/>
                    <a:pt x="9442" y="4132"/>
                    <a:pt x="9430" y="4120"/>
                  </a:cubicBezTo>
                  <a:cubicBezTo>
                    <a:pt x="9423" y="4109"/>
                    <a:pt x="9421" y="4106"/>
                    <a:pt x="9422" y="4106"/>
                  </a:cubicBezTo>
                  <a:lnTo>
                    <a:pt x="9422" y="4106"/>
                  </a:lnTo>
                  <a:cubicBezTo>
                    <a:pt x="9423" y="4106"/>
                    <a:pt x="9426" y="4111"/>
                    <a:pt x="9427" y="4111"/>
                  </a:cubicBezTo>
                  <a:cubicBezTo>
                    <a:pt x="9428" y="4111"/>
                    <a:pt x="9426" y="4107"/>
                    <a:pt x="9419" y="4096"/>
                  </a:cubicBezTo>
                  <a:lnTo>
                    <a:pt x="9407" y="4084"/>
                  </a:lnTo>
                  <a:lnTo>
                    <a:pt x="9407" y="4084"/>
                  </a:lnTo>
                  <a:cubicBezTo>
                    <a:pt x="9419" y="4108"/>
                    <a:pt x="9419" y="4132"/>
                    <a:pt x="9442" y="4144"/>
                  </a:cubicBezTo>
                  <a:cubicBezTo>
                    <a:pt x="9454" y="4192"/>
                    <a:pt x="9466" y="4227"/>
                    <a:pt x="9454" y="4239"/>
                  </a:cubicBezTo>
                  <a:cubicBezTo>
                    <a:pt x="9419" y="4204"/>
                    <a:pt x="9442" y="4192"/>
                    <a:pt x="9419" y="4156"/>
                  </a:cubicBezTo>
                  <a:cubicBezTo>
                    <a:pt x="9417" y="4155"/>
                    <a:pt x="9416" y="4155"/>
                    <a:pt x="9414" y="4155"/>
                  </a:cubicBezTo>
                  <a:cubicBezTo>
                    <a:pt x="9389" y="4155"/>
                    <a:pt x="9453" y="4275"/>
                    <a:pt x="9430" y="4275"/>
                  </a:cubicBezTo>
                  <a:cubicBezTo>
                    <a:pt x="9429" y="4273"/>
                    <a:pt x="9428" y="4273"/>
                    <a:pt x="9427" y="4273"/>
                  </a:cubicBezTo>
                  <a:lnTo>
                    <a:pt x="9427" y="4273"/>
                  </a:lnTo>
                  <a:cubicBezTo>
                    <a:pt x="9421" y="4273"/>
                    <a:pt x="9429" y="4300"/>
                    <a:pt x="9419" y="4311"/>
                  </a:cubicBezTo>
                  <a:cubicBezTo>
                    <a:pt x="9407" y="4287"/>
                    <a:pt x="9395" y="4287"/>
                    <a:pt x="9383" y="4263"/>
                  </a:cubicBezTo>
                  <a:lnTo>
                    <a:pt x="9371" y="4239"/>
                  </a:lnTo>
                  <a:cubicBezTo>
                    <a:pt x="9371" y="4239"/>
                    <a:pt x="9362" y="4239"/>
                    <a:pt x="9353" y="4225"/>
                  </a:cubicBezTo>
                  <a:lnTo>
                    <a:pt x="9353" y="4225"/>
                  </a:lnTo>
                  <a:cubicBezTo>
                    <a:pt x="9367" y="4253"/>
                    <a:pt x="9347" y="4265"/>
                    <a:pt x="9347" y="4287"/>
                  </a:cubicBezTo>
                  <a:lnTo>
                    <a:pt x="9371" y="4311"/>
                  </a:lnTo>
                  <a:cubicBezTo>
                    <a:pt x="9371" y="4330"/>
                    <a:pt x="9371" y="4350"/>
                    <a:pt x="9364" y="4350"/>
                  </a:cubicBezTo>
                  <a:cubicBezTo>
                    <a:pt x="9363" y="4350"/>
                    <a:pt x="9361" y="4349"/>
                    <a:pt x="9359" y="4346"/>
                  </a:cubicBezTo>
                  <a:lnTo>
                    <a:pt x="9359" y="4346"/>
                  </a:lnTo>
                  <a:cubicBezTo>
                    <a:pt x="9347" y="4370"/>
                    <a:pt x="9371" y="4394"/>
                    <a:pt x="9383" y="4430"/>
                  </a:cubicBezTo>
                  <a:cubicBezTo>
                    <a:pt x="9359" y="4406"/>
                    <a:pt x="9335" y="4370"/>
                    <a:pt x="9323" y="4334"/>
                  </a:cubicBezTo>
                  <a:lnTo>
                    <a:pt x="9323" y="4334"/>
                  </a:lnTo>
                  <a:cubicBezTo>
                    <a:pt x="9329" y="4346"/>
                    <a:pt x="9332" y="4349"/>
                    <a:pt x="9335" y="4349"/>
                  </a:cubicBezTo>
                  <a:cubicBezTo>
                    <a:pt x="9338" y="4349"/>
                    <a:pt x="9341" y="4346"/>
                    <a:pt x="9347" y="4346"/>
                  </a:cubicBezTo>
                  <a:cubicBezTo>
                    <a:pt x="9347" y="4313"/>
                    <a:pt x="9327" y="4250"/>
                    <a:pt x="9342" y="4250"/>
                  </a:cubicBezTo>
                  <a:cubicBezTo>
                    <a:pt x="9344" y="4250"/>
                    <a:pt x="9345" y="4250"/>
                    <a:pt x="9347" y="4251"/>
                  </a:cubicBezTo>
                  <a:cubicBezTo>
                    <a:pt x="9332" y="4225"/>
                    <a:pt x="9325" y="4216"/>
                    <a:pt x="9322" y="4216"/>
                  </a:cubicBezTo>
                  <a:lnTo>
                    <a:pt x="9322" y="4216"/>
                  </a:lnTo>
                  <a:cubicBezTo>
                    <a:pt x="9317" y="4216"/>
                    <a:pt x="9324" y="4243"/>
                    <a:pt x="9317" y="4243"/>
                  </a:cubicBezTo>
                  <a:cubicBezTo>
                    <a:pt x="9316" y="4243"/>
                    <a:pt x="9314" y="4242"/>
                    <a:pt x="9311" y="4239"/>
                  </a:cubicBezTo>
                  <a:cubicBezTo>
                    <a:pt x="9311" y="4227"/>
                    <a:pt x="9311" y="4227"/>
                    <a:pt x="9311" y="4227"/>
                  </a:cubicBezTo>
                  <a:cubicBezTo>
                    <a:pt x="9311" y="4215"/>
                    <a:pt x="9311" y="4204"/>
                    <a:pt x="9288" y="4156"/>
                  </a:cubicBezTo>
                  <a:lnTo>
                    <a:pt x="9288" y="4156"/>
                  </a:lnTo>
                  <a:cubicBezTo>
                    <a:pt x="9288" y="4166"/>
                    <a:pt x="9314" y="4220"/>
                    <a:pt x="9306" y="4220"/>
                  </a:cubicBezTo>
                  <a:cubicBezTo>
                    <a:pt x="9305" y="4220"/>
                    <a:pt x="9303" y="4219"/>
                    <a:pt x="9299" y="4215"/>
                  </a:cubicBezTo>
                  <a:cubicBezTo>
                    <a:pt x="9299" y="4219"/>
                    <a:pt x="9298" y="4221"/>
                    <a:pt x="9297" y="4221"/>
                  </a:cubicBezTo>
                  <a:cubicBezTo>
                    <a:pt x="9288" y="4221"/>
                    <a:pt x="9262" y="4180"/>
                    <a:pt x="9252" y="4180"/>
                  </a:cubicBezTo>
                  <a:lnTo>
                    <a:pt x="9252" y="4180"/>
                  </a:lnTo>
                  <a:cubicBezTo>
                    <a:pt x="9264" y="4215"/>
                    <a:pt x="9299" y="4275"/>
                    <a:pt x="9276" y="4275"/>
                  </a:cubicBezTo>
                  <a:lnTo>
                    <a:pt x="9264" y="4227"/>
                  </a:lnTo>
                  <a:lnTo>
                    <a:pt x="9264" y="4227"/>
                  </a:lnTo>
                  <a:cubicBezTo>
                    <a:pt x="9240" y="4227"/>
                    <a:pt x="9288" y="4287"/>
                    <a:pt x="9276" y="4299"/>
                  </a:cubicBezTo>
                  <a:cubicBezTo>
                    <a:pt x="9276" y="4299"/>
                    <a:pt x="9285" y="4336"/>
                    <a:pt x="9295" y="4336"/>
                  </a:cubicBezTo>
                  <a:cubicBezTo>
                    <a:pt x="9297" y="4336"/>
                    <a:pt x="9298" y="4336"/>
                    <a:pt x="9299" y="4334"/>
                  </a:cubicBezTo>
                  <a:lnTo>
                    <a:pt x="9299" y="4334"/>
                  </a:lnTo>
                  <a:cubicBezTo>
                    <a:pt x="9311" y="4358"/>
                    <a:pt x="9299" y="4370"/>
                    <a:pt x="9288" y="4370"/>
                  </a:cubicBezTo>
                  <a:cubicBezTo>
                    <a:pt x="9288" y="4370"/>
                    <a:pt x="9299" y="4382"/>
                    <a:pt x="9299" y="4394"/>
                  </a:cubicBezTo>
                  <a:cubicBezTo>
                    <a:pt x="9306" y="4398"/>
                    <a:pt x="9310" y="4400"/>
                    <a:pt x="9312" y="4400"/>
                  </a:cubicBezTo>
                  <a:cubicBezTo>
                    <a:pt x="9321" y="4400"/>
                    <a:pt x="9314" y="4382"/>
                    <a:pt x="9320" y="4382"/>
                  </a:cubicBezTo>
                  <a:lnTo>
                    <a:pt x="9320" y="4382"/>
                  </a:lnTo>
                  <a:cubicBezTo>
                    <a:pt x="9322" y="4382"/>
                    <a:pt x="9326" y="4385"/>
                    <a:pt x="9335" y="4394"/>
                  </a:cubicBezTo>
                  <a:lnTo>
                    <a:pt x="9311" y="4346"/>
                  </a:lnTo>
                  <a:lnTo>
                    <a:pt x="9311" y="4346"/>
                  </a:lnTo>
                  <a:cubicBezTo>
                    <a:pt x="9323" y="4358"/>
                    <a:pt x="9347" y="4394"/>
                    <a:pt x="9359" y="4418"/>
                  </a:cubicBezTo>
                  <a:cubicBezTo>
                    <a:pt x="9373" y="4435"/>
                    <a:pt x="9377" y="4441"/>
                    <a:pt x="9376" y="4441"/>
                  </a:cubicBezTo>
                  <a:cubicBezTo>
                    <a:pt x="9375" y="4441"/>
                    <a:pt x="9365" y="4431"/>
                    <a:pt x="9361" y="4431"/>
                  </a:cubicBezTo>
                  <a:lnTo>
                    <a:pt x="9361" y="4431"/>
                  </a:lnTo>
                  <a:cubicBezTo>
                    <a:pt x="9359" y="4431"/>
                    <a:pt x="9360" y="4436"/>
                    <a:pt x="9371" y="4454"/>
                  </a:cubicBezTo>
                  <a:lnTo>
                    <a:pt x="9371" y="4442"/>
                  </a:lnTo>
                  <a:cubicBezTo>
                    <a:pt x="9407" y="4489"/>
                    <a:pt x="9383" y="4489"/>
                    <a:pt x="9371" y="4489"/>
                  </a:cubicBezTo>
                  <a:cubicBezTo>
                    <a:pt x="9359" y="4477"/>
                    <a:pt x="9347" y="4477"/>
                    <a:pt x="9323" y="4442"/>
                  </a:cubicBezTo>
                  <a:lnTo>
                    <a:pt x="9323" y="4418"/>
                  </a:lnTo>
                  <a:cubicBezTo>
                    <a:pt x="9319" y="4413"/>
                    <a:pt x="9316" y="4411"/>
                    <a:pt x="9314" y="4411"/>
                  </a:cubicBezTo>
                  <a:lnTo>
                    <a:pt x="9314" y="4411"/>
                  </a:lnTo>
                  <a:cubicBezTo>
                    <a:pt x="9307" y="4411"/>
                    <a:pt x="9321" y="4444"/>
                    <a:pt x="9311" y="4454"/>
                  </a:cubicBezTo>
                  <a:cubicBezTo>
                    <a:pt x="9311" y="4442"/>
                    <a:pt x="9311" y="4442"/>
                    <a:pt x="9311" y="4442"/>
                  </a:cubicBezTo>
                  <a:lnTo>
                    <a:pt x="9299" y="4442"/>
                  </a:lnTo>
                  <a:cubicBezTo>
                    <a:pt x="9299" y="4442"/>
                    <a:pt x="9299" y="4457"/>
                    <a:pt x="9293" y="4457"/>
                  </a:cubicBezTo>
                  <a:cubicBezTo>
                    <a:pt x="9292" y="4457"/>
                    <a:pt x="9290" y="4456"/>
                    <a:pt x="9288" y="4454"/>
                  </a:cubicBezTo>
                  <a:lnTo>
                    <a:pt x="9288" y="4454"/>
                  </a:lnTo>
                  <a:lnTo>
                    <a:pt x="9299" y="4477"/>
                  </a:lnTo>
                  <a:lnTo>
                    <a:pt x="9299" y="4465"/>
                  </a:lnTo>
                  <a:cubicBezTo>
                    <a:pt x="9299" y="4465"/>
                    <a:pt x="9323" y="4477"/>
                    <a:pt x="9323" y="4501"/>
                  </a:cubicBezTo>
                  <a:cubicBezTo>
                    <a:pt x="9323" y="4506"/>
                    <a:pt x="9322" y="4508"/>
                    <a:pt x="9320" y="4508"/>
                  </a:cubicBezTo>
                  <a:cubicBezTo>
                    <a:pt x="9310" y="4508"/>
                    <a:pt x="9285" y="4473"/>
                    <a:pt x="9276" y="4454"/>
                  </a:cubicBezTo>
                  <a:cubicBezTo>
                    <a:pt x="9265" y="4433"/>
                    <a:pt x="9266" y="4428"/>
                    <a:pt x="9270" y="4428"/>
                  </a:cubicBezTo>
                  <a:cubicBezTo>
                    <a:pt x="9274" y="4428"/>
                    <a:pt x="9282" y="4432"/>
                    <a:pt x="9285" y="4432"/>
                  </a:cubicBezTo>
                  <a:cubicBezTo>
                    <a:pt x="9287" y="4432"/>
                    <a:pt x="9288" y="4432"/>
                    <a:pt x="9288" y="4430"/>
                  </a:cubicBezTo>
                  <a:cubicBezTo>
                    <a:pt x="9274" y="4412"/>
                    <a:pt x="9268" y="4408"/>
                    <a:pt x="9263" y="4408"/>
                  </a:cubicBezTo>
                  <a:cubicBezTo>
                    <a:pt x="9258" y="4408"/>
                    <a:pt x="9256" y="4413"/>
                    <a:pt x="9252" y="4413"/>
                  </a:cubicBezTo>
                  <a:cubicBezTo>
                    <a:pt x="9249" y="4413"/>
                    <a:pt x="9245" y="4411"/>
                    <a:pt x="9240" y="4406"/>
                  </a:cubicBezTo>
                  <a:cubicBezTo>
                    <a:pt x="9216" y="4358"/>
                    <a:pt x="9252" y="4394"/>
                    <a:pt x="9228" y="4358"/>
                  </a:cubicBezTo>
                  <a:cubicBezTo>
                    <a:pt x="9226" y="4357"/>
                    <a:pt x="9225" y="4356"/>
                    <a:pt x="9224" y="4356"/>
                  </a:cubicBezTo>
                  <a:lnTo>
                    <a:pt x="9224" y="4356"/>
                  </a:lnTo>
                  <a:cubicBezTo>
                    <a:pt x="9219" y="4356"/>
                    <a:pt x="9226" y="4382"/>
                    <a:pt x="9216" y="4382"/>
                  </a:cubicBezTo>
                  <a:cubicBezTo>
                    <a:pt x="9204" y="4358"/>
                    <a:pt x="9216" y="4346"/>
                    <a:pt x="9192" y="4323"/>
                  </a:cubicBezTo>
                  <a:lnTo>
                    <a:pt x="9180" y="4311"/>
                  </a:lnTo>
                  <a:cubicBezTo>
                    <a:pt x="9192" y="4299"/>
                    <a:pt x="9145" y="4251"/>
                    <a:pt x="9145" y="4227"/>
                  </a:cubicBezTo>
                  <a:cubicBezTo>
                    <a:pt x="9144" y="4226"/>
                    <a:pt x="9143" y="4226"/>
                    <a:pt x="9142" y="4226"/>
                  </a:cubicBezTo>
                  <a:lnTo>
                    <a:pt x="9142" y="4226"/>
                  </a:lnTo>
                  <a:cubicBezTo>
                    <a:pt x="9138" y="4226"/>
                    <a:pt x="9149" y="4257"/>
                    <a:pt x="9141" y="4257"/>
                  </a:cubicBezTo>
                  <a:cubicBezTo>
                    <a:pt x="9139" y="4257"/>
                    <a:pt x="9137" y="4255"/>
                    <a:pt x="9133" y="4251"/>
                  </a:cubicBezTo>
                  <a:lnTo>
                    <a:pt x="9133" y="4251"/>
                  </a:lnTo>
                  <a:cubicBezTo>
                    <a:pt x="9145" y="4275"/>
                    <a:pt x="9180" y="4299"/>
                    <a:pt x="9180" y="4323"/>
                  </a:cubicBezTo>
                  <a:lnTo>
                    <a:pt x="9168" y="4323"/>
                  </a:lnTo>
                  <a:cubicBezTo>
                    <a:pt x="9145" y="4299"/>
                    <a:pt x="9145" y="4263"/>
                    <a:pt x="9121" y="4251"/>
                  </a:cubicBezTo>
                  <a:lnTo>
                    <a:pt x="9121" y="4263"/>
                  </a:lnTo>
                  <a:cubicBezTo>
                    <a:pt x="9133" y="4287"/>
                    <a:pt x="9145" y="4287"/>
                    <a:pt x="9157" y="4311"/>
                  </a:cubicBezTo>
                  <a:cubicBezTo>
                    <a:pt x="9155" y="4310"/>
                    <a:pt x="9153" y="4309"/>
                    <a:pt x="9152" y="4309"/>
                  </a:cubicBezTo>
                  <a:lnTo>
                    <a:pt x="9152" y="4309"/>
                  </a:lnTo>
                  <a:cubicBezTo>
                    <a:pt x="9140" y="4309"/>
                    <a:pt x="9180" y="4372"/>
                    <a:pt x="9180" y="4394"/>
                  </a:cubicBezTo>
                  <a:cubicBezTo>
                    <a:pt x="9180" y="4394"/>
                    <a:pt x="9168" y="4394"/>
                    <a:pt x="9157" y="4382"/>
                  </a:cubicBezTo>
                  <a:lnTo>
                    <a:pt x="9157" y="4382"/>
                  </a:lnTo>
                  <a:cubicBezTo>
                    <a:pt x="9168" y="4430"/>
                    <a:pt x="9157" y="4442"/>
                    <a:pt x="9168" y="4489"/>
                  </a:cubicBezTo>
                  <a:cubicBezTo>
                    <a:pt x="9157" y="4454"/>
                    <a:pt x="9145" y="4442"/>
                    <a:pt x="9121" y="4418"/>
                  </a:cubicBezTo>
                  <a:cubicBezTo>
                    <a:pt x="9133" y="4406"/>
                    <a:pt x="9097" y="4358"/>
                    <a:pt x="9085" y="4334"/>
                  </a:cubicBezTo>
                  <a:lnTo>
                    <a:pt x="9085" y="4334"/>
                  </a:lnTo>
                  <a:cubicBezTo>
                    <a:pt x="9073" y="4346"/>
                    <a:pt x="9109" y="4394"/>
                    <a:pt x="9121" y="4406"/>
                  </a:cubicBezTo>
                  <a:cubicBezTo>
                    <a:pt x="9118" y="4405"/>
                    <a:pt x="9116" y="4404"/>
                    <a:pt x="9115" y="4404"/>
                  </a:cubicBezTo>
                  <a:cubicBezTo>
                    <a:pt x="9107" y="4404"/>
                    <a:pt x="9119" y="4425"/>
                    <a:pt x="9111" y="4425"/>
                  </a:cubicBezTo>
                  <a:cubicBezTo>
                    <a:pt x="9109" y="4425"/>
                    <a:pt x="9104" y="4423"/>
                    <a:pt x="9097" y="4418"/>
                  </a:cubicBezTo>
                  <a:cubicBezTo>
                    <a:pt x="9085" y="4406"/>
                    <a:pt x="9073" y="4370"/>
                    <a:pt x="9061" y="4346"/>
                  </a:cubicBezTo>
                  <a:lnTo>
                    <a:pt x="9061" y="4346"/>
                  </a:lnTo>
                  <a:cubicBezTo>
                    <a:pt x="9055" y="4353"/>
                    <a:pt x="9065" y="4368"/>
                    <a:pt x="9073" y="4382"/>
                  </a:cubicBezTo>
                  <a:lnTo>
                    <a:pt x="9073" y="4382"/>
                  </a:lnTo>
                  <a:cubicBezTo>
                    <a:pt x="9061" y="4383"/>
                    <a:pt x="9062" y="4406"/>
                    <a:pt x="9073" y="4430"/>
                  </a:cubicBezTo>
                  <a:cubicBezTo>
                    <a:pt x="9061" y="4410"/>
                    <a:pt x="9056" y="4405"/>
                    <a:pt x="9053" y="4405"/>
                  </a:cubicBezTo>
                  <a:cubicBezTo>
                    <a:pt x="9049" y="4405"/>
                    <a:pt x="9049" y="4412"/>
                    <a:pt x="9044" y="4412"/>
                  </a:cubicBezTo>
                  <a:cubicBezTo>
                    <a:pt x="9041" y="4412"/>
                    <a:pt x="9036" y="4408"/>
                    <a:pt x="9026" y="4394"/>
                  </a:cubicBezTo>
                  <a:lnTo>
                    <a:pt x="9026" y="4394"/>
                  </a:lnTo>
                  <a:cubicBezTo>
                    <a:pt x="9026" y="4418"/>
                    <a:pt x="9049" y="4418"/>
                    <a:pt x="9061" y="4442"/>
                  </a:cubicBezTo>
                  <a:cubicBezTo>
                    <a:pt x="9067" y="4454"/>
                    <a:pt x="9064" y="4457"/>
                    <a:pt x="9058" y="4457"/>
                  </a:cubicBezTo>
                  <a:cubicBezTo>
                    <a:pt x="9052" y="4457"/>
                    <a:pt x="9043" y="4454"/>
                    <a:pt x="9038" y="4454"/>
                  </a:cubicBezTo>
                  <a:cubicBezTo>
                    <a:pt x="9038" y="4442"/>
                    <a:pt x="9038" y="4430"/>
                    <a:pt x="9038" y="4430"/>
                  </a:cubicBezTo>
                  <a:lnTo>
                    <a:pt x="9014" y="4394"/>
                  </a:lnTo>
                  <a:cubicBezTo>
                    <a:pt x="9012" y="4393"/>
                    <a:pt x="9010" y="4393"/>
                    <a:pt x="9009" y="4393"/>
                  </a:cubicBezTo>
                  <a:cubicBezTo>
                    <a:pt x="8989" y="4393"/>
                    <a:pt x="9045" y="4469"/>
                    <a:pt x="9033" y="4469"/>
                  </a:cubicBezTo>
                  <a:cubicBezTo>
                    <a:pt x="9032" y="4469"/>
                    <a:pt x="9029" y="4468"/>
                    <a:pt x="9026" y="4465"/>
                  </a:cubicBezTo>
                  <a:cubicBezTo>
                    <a:pt x="9014" y="4442"/>
                    <a:pt x="9002" y="4442"/>
                    <a:pt x="8990" y="4406"/>
                  </a:cubicBezTo>
                  <a:lnTo>
                    <a:pt x="8990" y="4406"/>
                  </a:lnTo>
                  <a:cubicBezTo>
                    <a:pt x="8990" y="4418"/>
                    <a:pt x="8978" y="4418"/>
                    <a:pt x="9002" y="4442"/>
                  </a:cubicBezTo>
                  <a:cubicBezTo>
                    <a:pt x="8990" y="4442"/>
                    <a:pt x="8990" y="4442"/>
                    <a:pt x="8978" y="4430"/>
                  </a:cubicBezTo>
                  <a:lnTo>
                    <a:pt x="8978" y="4430"/>
                  </a:lnTo>
                  <a:cubicBezTo>
                    <a:pt x="8978" y="4454"/>
                    <a:pt x="8978" y="4465"/>
                    <a:pt x="8990" y="4501"/>
                  </a:cubicBezTo>
                  <a:cubicBezTo>
                    <a:pt x="8978" y="4501"/>
                    <a:pt x="8954" y="4477"/>
                    <a:pt x="8942" y="4465"/>
                  </a:cubicBezTo>
                  <a:cubicBezTo>
                    <a:pt x="8942" y="4483"/>
                    <a:pt x="8930" y="4483"/>
                    <a:pt x="8918" y="4483"/>
                  </a:cubicBezTo>
                  <a:cubicBezTo>
                    <a:pt x="8907" y="4483"/>
                    <a:pt x="8895" y="4483"/>
                    <a:pt x="8895" y="4501"/>
                  </a:cubicBezTo>
                  <a:lnTo>
                    <a:pt x="8895" y="4513"/>
                  </a:lnTo>
                  <a:cubicBezTo>
                    <a:pt x="8871" y="4513"/>
                    <a:pt x="8942" y="4561"/>
                    <a:pt x="8918" y="4561"/>
                  </a:cubicBezTo>
                  <a:cubicBezTo>
                    <a:pt x="8895" y="4513"/>
                    <a:pt x="8895" y="4537"/>
                    <a:pt x="8871" y="4513"/>
                  </a:cubicBezTo>
                  <a:cubicBezTo>
                    <a:pt x="8868" y="4512"/>
                    <a:pt x="8866" y="4512"/>
                    <a:pt x="8864" y="4512"/>
                  </a:cubicBezTo>
                  <a:cubicBezTo>
                    <a:pt x="8841" y="4512"/>
                    <a:pt x="8853" y="4562"/>
                    <a:pt x="8830" y="4562"/>
                  </a:cubicBezTo>
                  <a:cubicBezTo>
                    <a:pt x="8828" y="4562"/>
                    <a:pt x="8826" y="4562"/>
                    <a:pt x="8823" y="4561"/>
                  </a:cubicBezTo>
                  <a:cubicBezTo>
                    <a:pt x="8811" y="4549"/>
                    <a:pt x="8799" y="4537"/>
                    <a:pt x="8811" y="4525"/>
                  </a:cubicBezTo>
                  <a:cubicBezTo>
                    <a:pt x="8787" y="4525"/>
                    <a:pt x="8776" y="4537"/>
                    <a:pt x="8764" y="4549"/>
                  </a:cubicBezTo>
                  <a:lnTo>
                    <a:pt x="8764" y="4537"/>
                  </a:lnTo>
                  <a:cubicBezTo>
                    <a:pt x="8756" y="4533"/>
                    <a:pt x="8750" y="4531"/>
                    <a:pt x="8745" y="4531"/>
                  </a:cubicBezTo>
                  <a:cubicBezTo>
                    <a:pt x="8719" y="4531"/>
                    <a:pt x="8726" y="4576"/>
                    <a:pt x="8716" y="4596"/>
                  </a:cubicBezTo>
                  <a:cubicBezTo>
                    <a:pt x="8716" y="4596"/>
                    <a:pt x="8704" y="4573"/>
                    <a:pt x="8704" y="4573"/>
                  </a:cubicBezTo>
                  <a:cubicBezTo>
                    <a:pt x="8699" y="4570"/>
                    <a:pt x="8693" y="4568"/>
                    <a:pt x="8688" y="4568"/>
                  </a:cubicBezTo>
                  <a:cubicBezTo>
                    <a:pt x="8672" y="4568"/>
                    <a:pt x="8662" y="4584"/>
                    <a:pt x="8680" y="4620"/>
                  </a:cubicBezTo>
                  <a:cubicBezTo>
                    <a:pt x="8670" y="4610"/>
                    <a:pt x="8666" y="4606"/>
                    <a:pt x="8666" y="4606"/>
                  </a:cubicBezTo>
                  <a:lnTo>
                    <a:pt x="8666" y="4606"/>
                  </a:lnTo>
                  <a:cubicBezTo>
                    <a:pt x="8665" y="4606"/>
                    <a:pt x="8671" y="4615"/>
                    <a:pt x="8664" y="4615"/>
                  </a:cubicBezTo>
                  <a:cubicBezTo>
                    <a:pt x="8661" y="4615"/>
                    <a:pt x="8655" y="4614"/>
                    <a:pt x="8645" y="4608"/>
                  </a:cubicBezTo>
                  <a:cubicBezTo>
                    <a:pt x="8633" y="4596"/>
                    <a:pt x="8633" y="4596"/>
                    <a:pt x="8633" y="4596"/>
                  </a:cubicBezTo>
                  <a:cubicBezTo>
                    <a:pt x="8629" y="4592"/>
                    <a:pt x="8625" y="4591"/>
                    <a:pt x="8621" y="4591"/>
                  </a:cubicBezTo>
                  <a:cubicBezTo>
                    <a:pt x="8614" y="4591"/>
                    <a:pt x="8609" y="4596"/>
                    <a:pt x="8609" y="4596"/>
                  </a:cubicBezTo>
                  <a:cubicBezTo>
                    <a:pt x="8609" y="4596"/>
                    <a:pt x="8609" y="4596"/>
                    <a:pt x="8609" y="4608"/>
                  </a:cubicBezTo>
                  <a:cubicBezTo>
                    <a:pt x="8585" y="4596"/>
                    <a:pt x="8561" y="4596"/>
                    <a:pt x="8549" y="4596"/>
                  </a:cubicBezTo>
                  <a:cubicBezTo>
                    <a:pt x="8534" y="4596"/>
                    <a:pt x="8521" y="4596"/>
                    <a:pt x="8509" y="4593"/>
                  </a:cubicBezTo>
                  <a:lnTo>
                    <a:pt x="8509" y="4593"/>
                  </a:lnTo>
                  <a:cubicBezTo>
                    <a:pt x="8521" y="4598"/>
                    <a:pt x="8534" y="4603"/>
                    <a:pt x="8549" y="4608"/>
                  </a:cubicBezTo>
                  <a:cubicBezTo>
                    <a:pt x="8559" y="4628"/>
                    <a:pt x="8561" y="4649"/>
                    <a:pt x="8568" y="4654"/>
                  </a:cubicBezTo>
                  <a:lnTo>
                    <a:pt x="8568" y="4654"/>
                  </a:lnTo>
                  <a:cubicBezTo>
                    <a:pt x="8532" y="4642"/>
                    <a:pt x="8477" y="4619"/>
                    <a:pt x="8466" y="4585"/>
                  </a:cubicBezTo>
                  <a:lnTo>
                    <a:pt x="8478" y="4585"/>
                  </a:lnTo>
                  <a:cubicBezTo>
                    <a:pt x="8466" y="4585"/>
                    <a:pt x="8466" y="4585"/>
                    <a:pt x="8466" y="4573"/>
                  </a:cubicBezTo>
                  <a:lnTo>
                    <a:pt x="8466" y="4573"/>
                  </a:lnTo>
                  <a:cubicBezTo>
                    <a:pt x="8474" y="4576"/>
                    <a:pt x="8481" y="4580"/>
                    <a:pt x="8489" y="4584"/>
                  </a:cubicBezTo>
                  <a:lnTo>
                    <a:pt x="8489" y="4584"/>
                  </a:lnTo>
                  <a:cubicBezTo>
                    <a:pt x="8479" y="4577"/>
                    <a:pt x="8467" y="4566"/>
                    <a:pt x="8454" y="4549"/>
                  </a:cubicBezTo>
                  <a:cubicBezTo>
                    <a:pt x="8383" y="4513"/>
                    <a:pt x="8359" y="4418"/>
                    <a:pt x="8323" y="4382"/>
                  </a:cubicBezTo>
                  <a:cubicBezTo>
                    <a:pt x="8285" y="4382"/>
                    <a:pt x="8257" y="4396"/>
                    <a:pt x="8223" y="4396"/>
                  </a:cubicBezTo>
                  <a:cubicBezTo>
                    <a:pt x="8193" y="4396"/>
                    <a:pt x="8159" y="4385"/>
                    <a:pt x="8109" y="4346"/>
                  </a:cubicBezTo>
                  <a:lnTo>
                    <a:pt x="8180" y="4334"/>
                  </a:lnTo>
                  <a:cubicBezTo>
                    <a:pt x="8143" y="4314"/>
                    <a:pt x="8120" y="4308"/>
                    <a:pt x="8102" y="4308"/>
                  </a:cubicBezTo>
                  <a:cubicBezTo>
                    <a:pt x="8077" y="4308"/>
                    <a:pt x="8064" y="4320"/>
                    <a:pt x="8042" y="4320"/>
                  </a:cubicBezTo>
                  <a:cubicBezTo>
                    <a:pt x="8026" y="4320"/>
                    <a:pt x="8003" y="4313"/>
                    <a:pt x="7966" y="4287"/>
                  </a:cubicBezTo>
                  <a:lnTo>
                    <a:pt x="7966" y="4287"/>
                  </a:lnTo>
                  <a:cubicBezTo>
                    <a:pt x="8002" y="4323"/>
                    <a:pt x="7895" y="4311"/>
                    <a:pt x="7978" y="4358"/>
                  </a:cubicBezTo>
                  <a:cubicBezTo>
                    <a:pt x="7930" y="4358"/>
                    <a:pt x="7835" y="4311"/>
                    <a:pt x="7775" y="4263"/>
                  </a:cubicBezTo>
                  <a:cubicBezTo>
                    <a:pt x="7752" y="4263"/>
                    <a:pt x="7764" y="4275"/>
                    <a:pt x="7752" y="4299"/>
                  </a:cubicBezTo>
                  <a:cubicBezTo>
                    <a:pt x="7811" y="4358"/>
                    <a:pt x="7883" y="4323"/>
                    <a:pt x="7918" y="4406"/>
                  </a:cubicBezTo>
                  <a:lnTo>
                    <a:pt x="8002" y="4382"/>
                  </a:lnTo>
                  <a:lnTo>
                    <a:pt x="8002" y="4382"/>
                  </a:lnTo>
                  <a:cubicBezTo>
                    <a:pt x="8049" y="4442"/>
                    <a:pt x="8037" y="4477"/>
                    <a:pt x="7990" y="4477"/>
                  </a:cubicBezTo>
                  <a:cubicBezTo>
                    <a:pt x="8002" y="4489"/>
                    <a:pt x="8025" y="4489"/>
                    <a:pt x="8037" y="4501"/>
                  </a:cubicBezTo>
                  <a:cubicBezTo>
                    <a:pt x="8030" y="4519"/>
                    <a:pt x="8022" y="4526"/>
                    <a:pt x="8014" y="4526"/>
                  </a:cubicBezTo>
                  <a:cubicBezTo>
                    <a:pt x="7990" y="4526"/>
                    <a:pt x="7966" y="4468"/>
                    <a:pt x="7937" y="4468"/>
                  </a:cubicBezTo>
                  <a:cubicBezTo>
                    <a:pt x="7931" y="4468"/>
                    <a:pt x="7925" y="4471"/>
                    <a:pt x="7918" y="4477"/>
                  </a:cubicBezTo>
                  <a:lnTo>
                    <a:pt x="7966" y="4501"/>
                  </a:lnTo>
                  <a:cubicBezTo>
                    <a:pt x="7963" y="4516"/>
                    <a:pt x="7953" y="4522"/>
                    <a:pt x="7940" y="4522"/>
                  </a:cubicBezTo>
                  <a:cubicBezTo>
                    <a:pt x="7898" y="4522"/>
                    <a:pt x="7820" y="4468"/>
                    <a:pt x="7775" y="4442"/>
                  </a:cubicBezTo>
                  <a:cubicBezTo>
                    <a:pt x="7716" y="4382"/>
                    <a:pt x="7656" y="4346"/>
                    <a:pt x="7668" y="4311"/>
                  </a:cubicBezTo>
                  <a:lnTo>
                    <a:pt x="7668" y="4311"/>
                  </a:lnTo>
                  <a:lnTo>
                    <a:pt x="7764" y="4346"/>
                  </a:lnTo>
                  <a:cubicBezTo>
                    <a:pt x="7728" y="4287"/>
                    <a:pt x="7633" y="4299"/>
                    <a:pt x="7585" y="4275"/>
                  </a:cubicBezTo>
                  <a:cubicBezTo>
                    <a:pt x="7585" y="4263"/>
                    <a:pt x="7573" y="4263"/>
                    <a:pt x="7573" y="4251"/>
                  </a:cubicBezTo>
                  <a:cubicBezTo>
                    <a:pt x="7573" y="4263"/>
                    <a:pt x="7573" y="4263"/>
                    <a:pt x="7573" y="4263"/>
                  </a:cubicBezTo>
                  <a:cubicBezTo>
                    <a:pt x="7561" y="4263"/>
                    <a:pt x="7549" y="4251"/>
                    <a:pt x="7549" y="4239"/>
                  </a:cubicBezTo>
                  <a:cubicBezTo>
                    <a:pt x="7502" y="4215"/>
                    <a:pt x="7418" y="4204"/>
                    <a:pt x="7371" y="4180"/>
                  </a:cubicBezTo>
                  <a:lnTo>
                    <a:pt x="7371" y="4215"/>
                  </a:lnTo>
                  <a:lnTo>
                    <a:pt x="7383" y="4204"/>
                  </a:lnTo>
                  <a:cubicBezTo>
                    <a:pt x="7418" y="4215"/>
                    <a:pt x="7478" y="4263"/>
                    <a:pt x="7430" y="4275"/>
                  </a:cubicBezTo>
                  <a:cubicBezTo>
                    <a:pt x="7323" y="4251"/>
                    <a:pt x="7323" y="4180"/>
                    <a:pt x="7311" y="4144"/>
                  </a:cubicBezTo>
                  <a:cubicBezTo>
                    <a:pt x="7317" y="4138"/>
                    <a:pt x="7324" y="4135"/>
                    <a:pt x="7332" y="4135"/>
                  </a:cubicBezTo>
                  <a:cubicBezTo>
                    <a:pt x="7368" y="4135"/>
                    <a:pt x="7417" y="4192"/>
                    <a:pt x="7466" y="4192"/>
                  </a:cubicBezTo>
                  <a:cubicBezTo>
                    <a:pt x="7454" y="4132"/>
                    <a:pt x="7371" y="4144"/>
                    <a:pt x="7263" y="4073"/>
                  </a:cubicBezTo>
                  <a:cubicBezTo>
                    <a:pt x="7277" y="4066"/>
                    <a:pt x="7289" y="4063"/>
                    <a:pt x="7302" y="4063"/>
                  </a:cubicBezTo>
                  <a:cubicBezTo>
                    <a:pt x="7344" y="4063"/>
                    <a:pt x="7382" y="4094"/>
                    <a:pt x="7415" y="4094"/>
                  </a:cubicBezTo>
                  <a:cubicBezTo>
                    <a:pt x="7424" y="4094"/>
                    <a:pt x="7433" y="4091"/>
                    <a:pt x="7442" y="4084"/>
                  </a:cubicBezTo>
                  <a:cubicBezTo>
                    <a:pt x="7347" y="4037"/>
                    <a:pt x="7311" y="4061"/>
                    <a:pt x="7228" y="4025"/>
                  </a:cubicBezTo>
                  <a:cubicBezTo>
                    <a:pt x="7234" y="4013"/>
                    <a:pt x="7261" y="4013"/>
                    <a:pt x="7287" y="4013"/>
                  </a:cubicBezTo>
                  <a:cubicBezTo>
                    <a:pt x="7314" y="4013"/>
                    <a:pt x="7341" y="4013"/>
                    <a:pt x="7347" y="4001"/>
                  </a:cubicBezTo>
                  <a:cubicBezTo>
                    <a:pt x="7323" y="3989"/>
                    <a:pt x="7299" y="3977"/>
                    <a:pt x="7287" y="3965"/>
                  </a:cubicBezTo>
                  <a:lnTo>
                    <a:pt x="7287" y="3965"/>
                  </a:lnTo>
                  <a:cubicBezTo>
                    <a:pt x="7312" y="3973"/>
                    <a:pt x="7328" y="3976"/>
                    <a:pt x="7339" y="3976"/>
                  </a:cubicBezTo>
                  <a:cubicBezTo>
                    <a:pt x="7389" y="3976"/>
                    <a:pt x="7322" y="3912"/>
                    <a:pt x="7370" y="3912"/>
                  </a:cubicBezTo>
                  <a:cubicBezTo>
                    <a:pt x="7379" y="3912"/>
                    <a:pt x="7390" y="3913"/>
                    <a:pt x="7406" y="3918"/>
                  </a:cubicBezTo>
                  <a:cubicBezTo>
                    <a:pt x="7389" y="3901"/>
                    <a:pt x="7372" y="3897"/>
                    <a:pt x="7354" y="3897"/>
                  </a:cubicBezTo>
                  <a:cubicBezTo>
                    <a:pt x="7342" y="3897"/>
                    <a:pt x="7330" y="3899"/>
                    <a:pt x="7317" y="3899"/>
                  </a:cubicBezTo>
                  <a:cubicBezTo>
                    <a:pt x="7294" y="3899"/>
                    <a:pt x="7269" y="3894"/>
                    <a:pt x="7240" y="3870"/>
                  </a:cubicBezTo>
                  <a:lnTo>
                    <a:pt x="7240" y="3870"/>
                  </a:lnTo>
                  <a:cubicBezTo>
                    <a:pt x="7252" y="3906"/>
                    <a:pt x="7311" y="3965"/>
                    <a:pt x="7228" y="3965"/>
                  </a:cubicBezTo>
                  <a:lnTo>
                    <a:pt x="7144" y="3918"/>
                  </a:lnTo>
                  <a:cubicBezTo>
                    <a:pt x="7109" y="3882"/>
                    <a:pt x="7252" y="3894"/>
                    <a:pt x="7192" y="3846"/>
                  </a:cubicBezTo>
                  <a:lnTo>
                    <a:pt x="7097" y="3846"/>
                  </a:lnTo>
                  <a:cubicBezTo>
                    <a:pt x="7097" y="3858"/>
                    <a:pt x="7144" y="3882"/>
                    <a:pt x="7109" y="3894"/>
                  </a:cubicBezTo>
                  <a:cubicBezTo>
                    <a:pt x="7099" y="3887"/>
                    <a:pt x="7089" y="3884"/>
                    <a:pt x="7079" y="3884"/>
                  </a:cubicBezTo>
                  <a:cubicBezTo>
                    <a:pt x="7037" y="3884"/>
                    <a:pt x="6987" y="3932"/>
                    <a:pt x="6930" y="3942"/>
                  </a:cubicBezTo>
                  <a:cubicBezTo>
                    <a:pt x="6882" y="3930"/>
                    <a:pt x="6847" y="3918"/>
                    <a:pt x="6835" y="3894"/>
                  </a:cubicBezTo>
                  <a:cubicBezTo>
                    <a:pt x="6693" y="3918"/>
                    <a:pt x="6540" y="3894"/>
                    <a:pt x="6421" y="3929"/>
                  </a:cubicBezTo>
                  <a:lnTo>
                    <a:pt x="6421" y="3929"/>
                  </a:lnTo>
                  <a:cubicBezTo>
                    <a:pt x="6499" y="3905"/>
                    <a:pt x="6418" y="3870"/>
                    <a:pt x="6382" y="3834"/>
                  </a:cubicBezTo>
                  <a:cubicBezTo>
                    <a:pt x="6466" y="3834"/>
                    <a:pt x="6478" y="3787"/>
                    <a:pt x="6478" y="3751"/>
                  </a:cubicBezTo>
                  <a:cubicBezTo>
                    <a:pt x="6418" y="3751"/>
                    <a:pt x="6371" y="3799"/>
                    <a:pt x="6406" y="3823"/>
                  </a:cubicBezTo>
                  <a:cubicBezTo>
                    <a:pt x="6389" y="3818"/>
                    <a:pt x="6376" y="3817"/>
                    <a:pt x="6365" y="3817"/>
                  </a:cubicBezTo>
                  <a:cubicBezTo>
                    <a:pt x="6334" y="3817"/>
                    <a:pt x="6324" y="3830"/>
                    <a:pt x="6304" y="3830"/>
                  </a:cubicBezTo>
                  <a:cubicBezTo>
                    <a:pt x="6292" y="3830"/>
                    <a:pt x="6277" y="3825"/>
                    <a:pt x="6251" y="3811"/>
                  </a:cubicBezTo>
                  <a:cubicBezTo>
                    <a:pt x="6204" y="3787"/>
                    <a:pt x="6287" y="3763"/>
                    <a:pt x="6263" y="3739"/>
                  </a:cubicBezTo>
                  <a:cubicBezTo>
                    <a:pt x="6256" y="3738"/>
                    <a:pt x="6250" y="3738"/>
                    <a:pt x="6244" y="3738"/>
                  </a:cubicBezTo>
                  <a:cubicBezTo>
                    <a:pt x="6184" y="3738"/>
                    <a:pt x="6222" y="3788"/>
                    <a:pt x="6145" y="3788"/>
                  </a:cubicBezTo>
                  <a:cubicBezTo>
                    <a:pt x="6138" y="3788"/>
                    <a:pt x="6130" y="3788"/>
                    <a:pt x="6120" y="3787"/>
                  </a:cubicBezTo>
                  <a:cubicBezTo>
                    <a:pt x="6132" y="3775"/>
                    <a:pt x="6144" y="3775"/>
                    <a:pt x="6132" y="3763"/>
                  </a:cubicBezTo>
                  <a:cubicBezTo>
                    <a:pt x="6121" y="3761"/>
                    <a:pt x="6111" y="3760"/>
                    <a:pt x="6100" y="3760"/>
                  </a:cubicBezTo>
                  <a:cubicBezTo>
                    <a:pt x="6052" y="3760"/>
                    <a:pt x="6009" y="3779"/>
                    <a:pt x="5990" y="3799"/>
                  </a:cubicBezTo>
                  <a:cubicBezTo>
                    <a:pt x="5954" y="3763"/>
                    <a:pt x="5906" y="3763"/>
                    <a:pt x="5870" y="3763"/>
                  </a:cubicBezTo>
                  <a:cubicBezTo>
                    <a:pt x="5882" y="3763"/>
                    <a:pt x="5906" y="3751"/>
                    <a:pt x="5918" y="3751"/>
                  </a:cubicBezTo>
                  <a:cubicBezTo>
                    <a:pt x="5870" y="3692"/>
                    <a:pt x="5918" y="3703"/>
                    <a:pt x="5906" y="3680"/>
                  </a:cubicBezTo>
                  <a:lnTo>
                    <a:pt x="5906" y="3680"/>
                  </a:lnTo>
                  <a:cubicBezTo>
                    <a:pt x="5912" y="3686"/>
                    <a:pt x="5921" y="3686"/>
                    <a:pt x="5930" y="3686"/>
                  </a:cubicBezTo>
                  <a:cubicBezTo>
                    <a:pt x="5939" y="3686"/>
                    <a:pt x="5948" y="3686"/>
                    <a:pt x="5954" y="3692"/>
                  </a:cubicBezTo>
                  <a:lnTo>
                    <a:pt x="5930" y="3644"/>
                  </a:lnTo>
                  <a:cubicBezTo>
                    <a:pt x="5920" y="3625"/>
                    <a:pt x="5924" y="3621"/>
                    <a:pt x="5932" y="3621"/>
                  </a:cubicBezTo>
                  <a:cubicBezTo>
                    <a:pt x="5938" y="3621"/>
                    <a:pt x="5945" y="3623"/>
                    <a:pt x="5951" y="3623"/>
                  </a:cubicBezTo>
                  <a:cubicBezTo>
                    <a:pt x="5959" y="3623"/>
                    <a:pt x="5966" y="3620"/>
                    <a:pt x="5966" y="3608"/>
                  </a:cubicBezTo>
                  <a:lnTo>
                    <a:pt x="5954" y="3608"/>
                  </a:lnTo>
                  <a:cubicBezTo>
                    <a:pt x="5954" y="3594"/>
                    <a:pt x="5974" y="3588"/>
                    <a:pt x="5998" y="3588"/>
                  </a:cubicBezTo>
                  <a:cubicBezTo>
                    <a:pt x="6015" y="3588"/>
                    <a:pt x="6034" y="3591"/>
                    <a:pt x="6049" y="3596"/>
                  </a:cubicBezTo>
                  <a:cubicBezTo>
                    <a:pt x="6049" y="3406"/>
                    <a:pt x="6251" y="3489"/>
                    <a:pt x="6335" y="3370"/>
                  </a:cubicBezTo>
                  <a:cubicBezTo>
                    <a:pt x="6335" y="3346"/>
                    <a:pt x="6311" y="3346"/>
                    <a:pt x="6299" y="3322"/>
                  </a:cubicBezTo>
                  <a:cubicBezTo>
                    <a:pt x="6287" y="3322"/>
                    <a:pt x="6287" y="3311"/>
                    <a:pt x="6287" y="3311"/>
                  </a:cubicBezTo>
                  <a:cubicBezTo>
                    <a:pt x="6287" y="3322"/>
                    <a:pt x="6287" y="3334"/>
                    <a:pt x="6275" y="3334"/>
                  </a:cubicBezTo>
                  <a:cubicBezTo>
                    <a:pt x="6275" y="3311"/>
                    <a:pt x="6240" y="3275"/>
                    <a:pt x="6275" y="3275"/>
                  </a:cubicBezTo>
                  <a:cubicBezTo>
                    <a:pt x="6275" y="3287"/>
                    <a:pt x="6275" y="3287"/>
                    <a:pt x="6275" y="3299"/>
                  </a:cubicBezTo>
                  <a:cubicBezTo>
                    <a:pt x="6285" y="3289"/>
                    <a:pt x="6279" y="3272"/>
                    <a:pt x="6283" y="3272"/>
                  </a:cubicBezTo>
                  <a:lnTo>
                    <a:pt x="6283" y="3272"/>
                  </a:lnTo>
                  <a:cubicBezTo>
                    <a:pt x="6283" y="3272"/>
                    <a:pt x="6285" y="3273"/>
                    <a:pt x="6287" y="3275"/>
                  </a:cubicBezTo>
                  <a:cubicBezTo>
                    <a:pt x="6303" y="3275"/>
                    <a:pt x="6298" y="3270"/>
                    <a:pt x="6300" y="3270"/>
                  </a:cubicBezTo>
                  <a:lnTo>
                    <a:pt x="6300" y="3270"/>
                  </a:lnTo>
                  <a:cubicBezTo>
                    <a:pt x="6300" y="3270"/>
                    <a:pt x="6303" y="3271"/>
                    <a:pt x="6311" y="3275"/>
                  </a:cubicBezTo>
                  <a:lnTo>
                    <a:pt x="6359" y="3263"/>
                  </a:lnTo>
                  <a:cubicBezTo>
                    <a:pt x="6348" y="3236"/>
                    <a:pt x="6354" y="3228"/>
                    <a:pt x="6364" y="3228"/>
                  </a:cubicBezTo>
                  <a:cubicBezTo>
                    <a:pt x="6377" y="3228"/>
                    <a:pt x="6394" y="3239"/>
                    <a:pt x="6394" y="3239"/>
                  </a:cubicBezTo>
                  <a:cubicBezTo>
                    <a:pt x="6430" y="3275"/>
                    <a:pt x="6382" y="3263"/>
                    <a:pt x="6406" y="3299"/>
                  </a:cubicBezTo>
                  <a:lnTo>
                    <a:pt x="6442" y="3322"/>
                  </a:lnTo>
                  <a:lnTo>
                    <a:pt x="6418" y="3287"/>
                  </a:lnTo>
                  <a:lnTo>
                    <a:pt x="6442" y="3287"/>
                  </a:lnTo>
                  <a:cubicBezTo>
                    <a:pt x="6442" y="3278"/>
                    <a:pt x="6436" y="3270"/>
                    <a:pt x="6437" y="3270"/>
                  </a:cubicBezTo>
                  <a:lnTo>
                    <a:pt x="6437" y="3270"/>
                  </a:lnTo>
                  <a:cubicBezTo>
                    <a:pt x="6437" y="3270"/>
                    <a:pt x="6438" y="3271"/>
                    <a:pt x="6442" y="3275"/>
                  </a:cubicBezTo>
                  <a:cubicBezTo>
                    <a:pt x="6442" y="3275"/>
                    <a:pt x="6454" y="3275"/>
                    <a:pt x="6454" y="3287"/>
                  </a:cubicBezTo>
                  <a:lnTo>
                    <a:pt x="6454" y="3263"/>
                  </a:lnTo>
                  <a:cubicBezTo>
                    <a:pt x="6460" y="3275"/>
                    <a:pt x="6463" y="3275"/>
                    <a:pt x="6469" y="3275"/>
                  </a:cubicBezTo>
                  <a:cubicBezTo>
                    <a:pt x="6475" y="3275"/>
                    <a:pt x="6484" y="3275"/>
                    <a:pt x="6501" y="3287"/>
                  </a:cubicBezTo>
                  <a:cubicBezTo>
                    <a:pt x="6542" y="3277"/>
                    <a:pt x="6522" y="3222"/>
                    <a:pt x="6560" y="3222"/>
                  </a:cubicBezTo>
                  <a:cubicBezTo>
                    <a:pt x="6567" y="3222"/>
                    <a:pt x="6575" y="3224"/>
                    <a:pt x="6585" y="3227"/>
                  </a:cubicBezTo>
                  <a:cubicBezTo>
                    <a:pt x="6561" y="3215"/>
                    <a:pt x="6549" y="3168"/>
                    <a:pt x="6561" y="3156"/>
                  </a:cubicBezTo>
                  <a:lnTo>
                    <a:pt x="6561" y="3156"/>
                  </a:lnTo>
                  <a:cubicBezTo>
                    <a:pt x="6573" y="3168"/>
                    <a:pt x="6585" y="3168"/>
                    <a:pt x="6597" y="3191"/>
                  </a:cubicBezTo>
                  <a:lnTo>
                    <a:pt x="6597" y="3156"/>
                  </a:lnTo>
                  <a:cubicBezTo>
                    <a:pt x="6610" y="3166"/>
                    <a:pt x="6619" y="3169"/>
                    <a:pt x="6627" y="3169"/>
                  </a:cubicBezTo>
                  <a:cubicBezTo>
                    <a:pt x="6647" y="3169"/>
                    <a:pt x="6654" y="3144"/>
                    <a:pt x="6680" y="3144"/>
                  </a:cubicBezTo>
                  <a:lnTo>
                    <a:pt x="6692" y="3168"/>
                  </a:lnTo>
                  <a:cubicBezTo>
                    <a:pt x="6680" y="3132"/>
                    <a:pt x="6680" y="3120"/>
                    <a:pt x="6704" y="3108"/>
                  </a:cubicBezTo>
                  <a:lnTo>
                    <a:pt x="6728" y="3144"/>
                  </a:lnTo>
                  <a:cubicBezTo>
                    <a:pt x="6752" y="3144"/>
                    <a:pt x="6692" y="3072"/>
                    <a:pt x="6728" y="3072"/>
                  </a:cubicBezTo>
                  <a:cubicBezTo>
                    <a:pt x="6692" y="3037"/>
                    <a:pt x="6668" y="3037"/>
                    <a:pt x="6644" y="3001"/>
                  </a:cubicBezTo>
                  <a:lnTo>
                    <a:pt x="6644" y="3001"/>
                  </a:lnTo>
                  <a:cubicBezTo>
                    <a:pt x="6660" y="3017"/>
                    <a:pt x="6674" y="3024"/>
                    <a:pt x="6682" y="3024"/>
                  </a:cubicBezTo>
                  <a:cubicBezTo>
                    <a:pt x="6692" y="3024"/>
                    <a:pt x="6693" y="3014"/>
                    <a:pt x="6680" y="3001"/>
                  </a:cubicBezTo>
                  <a:cubicBezTo>
                    <a:pt x="6685" y="2991"/>
                    <a:pt x="6688" y="2987"/>
                    <a:pt x="6691" y="2987"/>
                  </a:cubicBezTo>
                  <a:cubicBezTo>
                    <a:pt x="6694" y="2987"/>
                    <a:pt x="6697" y="2994"/>
                    <a:pt x="6704" y="3001"/>
                  </a:cubicBezTo>
                  <a:lnTo>
                    <a:pt x="6692" y="2965"/>
                  </a:lnTo>
                  <a:cubicBezTo>
                    <a:pt x="6716" y="2965"/>
                    <a:pt x="6728" y="3013"/>
                    <a:pt x="6740" y="3037"/>
                  </a:cubicBezTo>
                  <a:cubicBezTo>
                    <a:pt x="6732" y="3005"/>
                    <a:pt x="6745" y="3000"/>
                    <a:pt x="6758" y="3000"/>
                  </a:cubicBezTo>
                  <a:cubicBezTo>
                    <a:pt x="6765" y="3000"/>
                    <a:pt x="6771" y="3001"/>
                    <a:pt x="6775" y="3001"/>
                  </a:cubicBezTo>
                  <a:lnTo>
                    <a:pt x="6787" y="3013"/>
                  </a:lnTo>
                  <a:lnTo>
                    <a:pt x="6811" y="3013"/>
                  </a:lnTo>
                  <a:cubicBezTo>
                    <a:pt x="6801" y="2983"/>
                    <a:pt x="6816" y="2962"/>
                    <a:pt x="6834" y="2962"/>
                  </a:cubicBezTo>
                  <a:cubicBezTo>
                    <a:pt x="6838" y="2962"/>
                    <a:pt x="6843" y="2963"/>
                    <a:pt x="6847" y="2965"/>
                  </a:cubicBezTo>
                  <a:lnTo>
                    <a:pt x="6871" y="3013"/>
                  </a:lnTo>
                  <a:cubicBezTo>
                    <a:pt x="6874" y="3015"/>
                    <a:pt x="6876" y="3015"/>
                    <a:pt x="6877" y="3015"/>
                  </a:cubicBezTo>
                  <a:cubicBezTo>
                    <a:pt x="6885" y="3015"/>
                    <a:pt x="6859" y="2987"/>
                    <a:pt x="6859" y="2977"/>
                  </a:cubicBezTo>
                  <a:cubicBezTo>
                    <a:pt x="6859" y="2970"/>
                    <a:pt x="6861" y="2967"/>
                    <a:pt x="6865" y="2967"/>
                  </a:cubicBezTo>
                  <a:cubicBezTo>
                    <a:pt x="6875" y="2967"/>
                    <a:pt x="6894" y="2981"/>
                    <a:pt x="6918" y="2989"/>
                  </a:cubicBezTo>
                  <a:cubicBezTo>
                    <a:pt x="6915" y="2973"/>
                    <a:pt x="6921" y="2968"/>
                    <a:pt x="6932" y="2968"/>
                  </a:cubicBezTo>
                  <a:cubicBezTo>
                    <a:pt x="6947" y="2968"/>
                    <a:pt x="6970" y="2978"/>
                    <a:pt x="6987" y="2978"/>
                  </a:cubicBezTo>
                  <a:cubicBezTo>
                    <a:pt x="7001" y="2978"/>
                    <a:pt x="7010" y="2970"/>
                    <a:pt x="7002" y="2941"/>
                  </a:cubicBezTo>
                  <a:lnTo>
                    <a:pt x="7002" y="2941"/>
                  </a:lnTo>
                  <a:lnTo>
                    <a:pt x="7025" y="2965"/>
                  </a:lnTo>
                  <a:cubicBezTo>
                    <a:pt x="7013" y="2882"/>
                    <a:pt x="7109" y="2941"/>
                    <a:pt x="7085" y="2846"/>
                  </a:cubicBezTo>
                  <a:lnTo>
                    <a:pt x="7085" y="2846"/>
                  </a:lnTo>
                  <a:cubicBezTo>
                    <a:pt x="7102" y="2855"/>
                    <a:pt x="7113" y="2859"/>
                    <a:pt x="7119" y="2859"/>
                  </a:cubicBezTo>
                  <a:cubicBezTo>
                    <a:pt x="7150" y="2859"/>
                    <a:pt x="7102" y="2786"/>
                    <a:pt x="7127" y="2786"/>
                  </a:cubicBezTo>
                  <a:cubicBezTo>
                    <a:pt x="7132" y="2786"/>
                    <a:pt x="7141" y="2789"/>
                    <a:pt x="7156" y="2799"/>
                  </a:cubicBezTo>
                  <a:lnTo>
                    <a:pt x="7144" y="2787"/>
                  </a:lnTo>
                  <a:cubicBezTo>
                    <a:pt x="7287" y="2715"/>
                    <a:pt x="7454" y="2691"/>
                    <a:pt x="7549" y="2572"/>
                  </a:cubicBezTo>
                  <a:lnTo>
                    <a:pt x="7561" y="2596"/>
                  </a:lnTo>
                  <a:cubicBezTo>
                    <a:pt x="7668" y="2549"/>
                    <a:pt x="7764" y="2501"/>
                    <a:pt x="7871" y="2453"/>
                  </a:cubicBezTo>
                  <a:cubicBezTo>
                    <a:pt x="7966" y="2394"/>
                    <a:pt x="8073" y="2346"/>
                    <a:pt x="8180" y="2310"/>
                  </a:cubicBezTo>
                  <a:cubicBezTo>
                    <a:pt x="8192" y="2287"/>
                    <a:pt x="8156" y="2239"/>
                    <a:pt x="8168" y="2215"/>
                  </a:cubicBezTo>
                  <a:cubicBezTo>
                    <a:pt x="8168" y="2215"/>
                    <a:pt x="8174" y="2212"/>
                    <a:pt x="8182" y="2212"/>
                  </a:cubicBezTo>
                  <a:cubicBezTo>
                    <a:pt x="8189" y="2212"/>
                    <a:pt x="8198" y="2215"/>
                    <a:pt x="8204" y="2227"/>
                  </a:cubicBezTo>
                  <a:cubicBezTo>
                    <a:pt x="8192" y="2251"/>
                    <a:pt x="8204" y="2263"/>
                    <a:pt x="8204" y="2275"/>
                  </a:cubicBezTo>
                  <a:cubicBezTo>
                    <a:pt x="8212" y="2271"/>
                    <a:pt x="8223" y="2271"/>
                    <a:pt x="8233" y="2271"/>
                  </a:cubicBezTo>
                  <a:lnTo>
                    <a:pt x="8233" y="2271"/>
                  </a:lnTo>
                  <a:cubicBezTo>
                    <a:pt x="8254" y="2271"/>
                    <a:pt x="8276" y="2271"/>
                    <a:pt x="8276" y="2239"/>
                  </a:cubicBezTo>
                  <a:lnTo>
                    <a:pt x="8252" y="2215"/>
                  </a:lnTo>
                  <a:cubicBezTo>
                    <a:pt x="8252" y="2203"/>
                    <a:pt x="8276" y="2203"/>
                    <a:pt x="8276" y="2203"/>
                  </a:cubicBezTo>
                  <a:cubicBezTo>
                    <a:pt x="8284" y="2220"/>
                    <a:pt x="8298" y="2236"/>
                    <a:pt x="8302" y="2249"/>
                  </a:cubicBezTo>
                  <a:lnTo>
                    <a:pt x="8302" y="2249"/>
                  </a:lnTo>
                  <a:cubicBezTo>
                    <a:pt x="8305" y="2231"/>
                    <a:pt x="8310" y="2225"/>
                    <a:pt x="8316" y="2225"/>
                  </a:cubicBezTo>
                  <a:cubicBezTo>
                    <a:pt x="8329" y="2225"/>
                    <a:pt x="8346" y="2251"/>
                    <a:pt x="8364" y="2251"/>
                  </a:cubicBezTo>
                  <a:cubicBezTo>
                    <a:pt x="8370" y="2251"/>
                    <a:pt x="8376" y="2248"/>
                    <a:pt x="8383" y="2239"/>
                  </a:cubicBezTo>
                  <a:cubicBezTo>
                    <a:pt x="8359" y="2168"/>
                    <a:pt x="8383" y="2096"/>
                    <a:pt x="8395" y="2025"/>
                  </a:cubicBezTo>
                  <a:lnTo>
                    <a:pt x="8418" y="2037"/>
                  </a:lnTo>
                  <a:cubicBezTo>
                    <a:pt x="8395" y="2048"/>
                    <a:pt x="8442" y="2096"/>
                    <a:pt x="8418" y="2096"/>
                  </a:cubicBezTo>
                  <a:cubicBezTo>
                    <a:pt x="8422" y="2098"/>
                    <a:pt x="8425" y="2099"/>
                    <a:pt x="8428" y="2099"/>
                  </a:cubicBezTo>
                  <a:cubicBezTo>
                    <a:pt x="8446" y="2099"/>
                    <a:pt x="8458" y="2072"/>
                    <a:pt x="8478" y="2072"/>
                  </a:cubicBezTo>
                  <a:cubicBezTo>
                    <a:pt x="8466" y="2060"/>
                    <a:pt x="8466" y="2037"/>
                    <a:pt x="8466" y="2025"/>
                  </a:cubicBezTo>
                  <a:lnTo>
                    <a:pt x="8466" y="2025"/>
                  </a:lnTo>
                  <a:cubicBezTo>
                    <a:pt x="8486" y="2035"/>
                    <a:pt x="8498" y="2063"/>
                    <a:pt x="8509" y="2063"/>
                  </a:cubicBezTo>
                  <a:cubicBezTo>
                    <a:pt x="8510" y="2063"/>
                    <a:pt x="8512" y="2062"/>
                    <a:pt x="8514" y="2060"/>
                  </a:cubicBezTo>
                  <a:lnTo>
                    <a:pt x="8514" y="2060"/>
                  </a:lnTo>
                  <a:lnTo>
                    <a:pt x="8502" y="2096"/>
                  </a:lnTo>
                  <a:cubicBezTo>
                    <a:pt x="8506" y="2101"/>
                    <a:pt x="8510" y="2103"/>
                    <a:pt x="8513" y="2103"/>
                  </a:cubicBezTo>
                  <a:cubicBezTo>
                    <a:pt x="8526" y="2103"/>
                    <a:pt x="8528" y="2072"/>
                    <a:pt x="8537" y="2072"/>
                  </a:cubicBezTo>
                  <a:cubicBezTo>
                    <a:pt x="8549" y="2096"/>
                    <a:pt x="8573" y="2096"/>
                    <a:pt x="8573" y="2132"/>
                  </a:cubicBezTo>
                  <a:cubicBezTo>
                    <a:pt x="8585" y="2084"/>
                    <a:pt x="8597" y="2108"/>
                    <a:pt x="8609" y="2072"/>
                  </a:cubicBezTo>
                  <a:cubicBezTo>
                    <a:pt x="8573" y="2048"/>
                    <a:pt x="8609" y="2037"/>
                    <a:pt x="8597" y="2013"/>
                  </a:cubicBezTo>
                  <a:lnTo>
                    <a:pt x="8597" y="2013"/>
                  </a:lnTo>
                  <a:lnTo>
                    <a:pt x="8573" y="2025"/>
                  </a:lnTo>
                  <a:cubicBezTo>
                    <a:pt x="8621" y="2037"/>
                    <a:pt x="8561" y="2037"/>
                    <a:pt x="8585" y="2084"/>
                  </a:cubicBezTo>
                  <a:cubicBezTo>
                    <a:pt x="8564" y="2074"/>
                    <a:pt x="8571" y="2009"/>
                    <a:pt x="8557" y="2009"/>
                  </a:cubicBezTo>
                  <a:cubicBezTo>
                    <a:pt x="8555" y="2009"/>
                    <a:pt x="8552" y="2010"/>
                    <a:pt x="8549" y="2013"/>
                  </a:cubicBezTo>
                  <a:cubicBezTo>
                    <a:pt x="8573" y="1977"/>
                    <a:pt x="8597" y="2001"/>
                    <a:pt x="8621" y="1941"/>
                  </a:cubicBezTo>
                  <a:lnTo>
                    <a:pt x="8621" y="1941"/>
                  </a:lnTo>
                  <a:cubicBezTo>
                    <a:pt x="8618" y="1943"/>
                    <a:pt x="8616" y="1943"/>
                    <a:pt x="8614" y="1943"/>
                  </a:cubicBezTo>
                  <a:cubicBezTo>
                    <a:pt x="8599" y="1943"/>
                    <a:pt x="8608" y="1904"/>
                    <a:pt x="8597" y="1894"/>
                  </a:cubicBezTo>
                  <a:cubicBezTo>
                    <a:pt x="8601" y="1892"/>
                    <a:pt x="8604" y="1891"/>
                    <a:pt x="8607" y="1891"/>
                  </a:cubicBezTo>
                  <a:cubicBezTo>
                    <a:pt x="8617" y="1891"/>
                    <a:pt x="8611" y="1912"/>
                    <a:pt x="8621" y="1941"/>
                  </a:cubicBezTo>
                  <a:cubicBezTo>
                    <a:pt x="8625" y="1939"/>
                    <a:pt x="8628" y="1939"/>
                    <a:pt x="8631" y="1939"/>
                  </a:cubicBezTo>
                  <a:cubicBezTo>
                    <a:pt x="8639" y="1939"/>
                    <a:pt x="8646" y="1943"/>
                    <a:pt x="8650" y="1943"/>
                  </a:cubicBezTo>
                  <a:cubicBezTo>
                    <a:pt x="8654" y="1943"/>
                    <a:pt x="8657" y="1938"/>
                    <a:pt x="8657" y="1918"/>
                  </a:cubicBezTo>
                  <a:cubicBezTo>
                    <a:pt x="8680" y="1929"/>
                    <a:pt x="8668" y="1965"/>
                    <a:pt x="8680" y="1977"/>
                  </a:cubicBezTo>
                  <a:cubicBezTo>
                    <a:pt x="8680" y="2013"/>
                    <a:pt x="8597" y="1953"/>
                    <a:pt x="8645" y="2060"/>
                  </a:cubicBezTo>
                  <a:cubicBezTo>
                    <a:pt x="8633" y="2072"/>
                    <a:pt x="8633" y="2120"/>
                    <a:pt x="8609" y="2120"/>
                  </a:cubicBezTo>
                  <a:cubicBezTo>
                    <a:pt x="8625" y="2128"/>
                    <a:pt x="8647" y="2142"/>
                    <a:pt x="8663" y="2142"/>
                  </a:cubicBezTo>
                  <a:cubicBezTo>
                    <a:pt x="8671" y="2142"/>
                    <a:pt x="8677" y="2139"/>
                    <a:pt x="8680" y="2132"/>
                  </a:cubicBezTo>
                  <a:lnTo>
                    <a:pt x="8657" y="2060"/>
                  </a:lnTo>
                  <a:cubicBezTo>
                    <a:pt x="8668" y="2060"/>
                    <a:pt x="8657" y="2013"/>
                    <a:pt x="8668" y="2013"/>
                  </a:cubicBezTo>
                  <a:cubicBezTo>
                    <a:pt x="8668" y="2032"/>
                    <a:pt x="8684" y="2052"/>
                    <a:pt x="8697" y="2052"/>
                  </a:cubicBezTo>
                  <a:cubicBezTo>
                    <a:pt x="8699" y="2052"/>
                    <a:pt x="8702" y="2051"/>
                    <a:pt x="8704" y="2048"/>
                  </a:cubicBezTo>
                  <a:cubicBezTo>
                    <a:pt x="8692" y="2048"/>
                    <a:pt x="8692" y="2048"/>
                    <a:pt x="8692" y="2037"/>
                  </a:cubicBezTo>
                  <a:cubicBezTo>
                    <a:pt x="8716" y="2025"/>
                    <a:pt x="8704" y="1977"/>
                    <a:pt x="8728" y="1953"/>
                  </a:cubicBezTo>
                  <a:lnTo>
                    <a:pt x="8728" y="1953"/>
                  </a:lnTo>
                  <a:cubicBezTo>
                    <a:pt x="8731" y="1958"/>
                    <a:pt x="8735" y="1962"/>
                    <a:pt x="8740" y="1965"/>
                  </a:cubicBezTo>
                  <a:cubicBezTo>
                    <a:pt x="8744" y="1969"/>
                    <a:pt x="8747" y="1971"/>
                    <a:pt x="8749" y="1971"/>
                  </a:cubicBezTo>
                  <a:cubicBezTo>
                    <a:pt x="8758" y="1971"/>
                    <a:pt x="8757" y="1949"/>
                    <a:pt x="8765" y="1948"/>
                  </a:cubicBezTo>
                  <a:lnTo>
                    <a:pt x="8765" y="1948"/>
                  </a:lnTo>
                  <a:cubicBezTo>
                    <a:pt x="8764" y="1944"/>
                    <a:pt x="8764" y="1941"/>
                    <a:pt x="8764" y="1941"/>
                  </a:cubicBezTo>
                  <a:lnTo>
                    <a:pt x="8776" y="1941"/>
                  </a:lnTo>
                  <a:cubicBezTo>
                    <a:pt x="8787" y="1929"/>
                    <a:pt x="8799" y="1929"/>
                    <a:pt x="8799" y="1894"/>
                  </a:cubicBezTo>
                  <a:cubicBezTo>
                    <a:pt x="8799" y="1896"/>
                    <a:pt x="8800" y="1897"/>
                    <a:pt x="8801" y="1897"/>
                  </a:cubicBezTo>
                  <a:cubicBezTo>
                    <a:pt x="8803" y="1897"/>
                    <a:pt x="8811" y="1880"/>
                    <a:pt x="8811" y="1870"/>
                  </a:cubicBezTo>
                  <a:cubicBezTo>
                    <a:pt x="8811" y="1862"/>
                    <a:pt x="8816" y="1841"/>
                    <a:pt x="8826" y="1841"/>
                  </a:cubicBezTo>
                  <a:cubicBezTo>
                    <a:pt x="8831" y="1841"/>
                    <a:pt x="8838" y="1848"/>
                    <a:pt x="8847" y="1870"/>
                  </a:cubicBezTo>
                  <a:cubicBezTo>
                    <a:pt x="8871" y="1870"/>
                    <a:pt x="8883" y="1882"/>
                    <a:pt x="8883" y="1906"/>
                  </a:cubicBezTo>
                  <a:lnTo>
                    <a:pt x="8918" y="1906"/>
                  </a:lnTo>
                  <a:lnTo>
                    <a:pt x="8930" y="1953"/>
                  </a:lnTo>
                  <a:cubicBezTo>
                    <a:pt x="8954" y="1929"/>
                    <a:pt x="8942" y="1906"/>
                    <a:pt x="8954" y="1858"/>
                  </a:cubicBezTo>
                  <a:cubicBezTo>
                    <a:pt x="8960" y="1864"/>
                    <a:pt x="8965" y="1866"/>
                    <a:pt x="8971" y="1866"/>
                  </a:cubicBezTo>
                  <a:cubicBezTo>
                    <a:pt x="8988" y="1866"/>
                    <a:pt x="9005" y="1841"/>
                    <a:pt x="9014" y="1822"/>
                  </a:cubicBezTo>
                  <a:cubicBezTo>
                    <a:pt x="9006" y="1820"/>
                    <a:pt x="9000" y="1819"/>
                    <a:pt x="8995" y="1819"/>
                  </a:cubicBezTo>
                  <a:cubicBezTo>
                    <a:pt x="8982" y="1819"/>
                    <a:pt x="8976" y="1826"/>
                    <a:pt x="8967" y="1826"/>
                  </a:cubicBezTo>
                  <a:cubicBezTo>
                    <a:pt x="8963" y="1826"/>
                    <a:pt x="8959" y="1825"/>
                    <a:pt x="8954" y="1822"/>
                  </a:cubicBezTo>
                  <a:lnTo>
                    <a:pt x="8954" y="1822"/>
                  </a:lnTo>
                  <a:cubicBezTo>
                    <a:pt x="8954" y="1834"/>
                    <a:pt x="8954" y="1846"/>
                    <a:pt x="8966" y="1858"/>
                  </a:cubicBezTo>
                  <a:cubicBezTo>
                    <a:pt x="8954" y="1858"/>
                    <a:pt x="8942" y="1846"/>
                    <a:pt x="8930" y="1822"/>
                  </a:cubicBezTo>
                  <a:cubicBezTo>
                    <a:pt x="8930" y="1804"/>
                    <a:pt x="8937" y="1798"/>
                    <a:pt x="8946" y="1798"/>
                  </a:cubicBezTo>
                  <a:cubicBezTo>
                    <a:pt x="8962" y="1798"/>
                    <a:pt x="8985" y="1815"/>
                    <a:pt x="8990" y="1815"/>
                  </a:cubicBezTo>
                  <a:cubicBezTo>
                    <a:pt x="8992" y="1815"/>
                    <a:pt x="8992" y="1814"/>
                    <a:pt x="8990" y="1810"/>
                  </a:cubicBezTo>
                  <a:cubicBezTo>
                    <a:pt x="8994" y="1803"/>
                    <a:pt x="8996" y="1800"/>
                    <a:pt x="8998" y="1800"/>
                  </a:cubicBezTo>
                  <a:cubicBezTo>
                    <a:pt x="9003" y="1800"/>
                    <a:pt x="9005" y="1814"/>
                    <a:pt x="9014" y="1822"/>
                  </a:cubicBezTo>
                  <a:cubicBezTo>
                    <a:pt x="9014" y="1826"/>
                    <a:pt x="9014" y="1828"/>
                    <a:pt x="9014" y="1828"/>
                  </a:cubicBezTo>
                  <a:cubicBezTo>
                    <a:pt x="9015" y="1828"/>
                    <a:pt x="9018" y="1822"/>
                    <a:pt x="9026" y="1822"/>
                  </a:cubicBezTo>
                  <a:lnTo>
                    <a:pt x="9014" y="1810"/>
                  </a:lnTo>
                  <a:cubicBezTo>
                    <a:pt x="9026" y="1810"/>
                    <a:pt x="9026" y="1787"/>
                    <a:pt x="9038" y="1775"/>
                  </a:cubicBezTo>
                  <a:cubicBezTo>
                    <a:pt x="9049" y="1775"/>
                    <a:pt x="9049" y="1775"/>
                    <a:pt x="9049" y="1787"/>
                  </a:cubicBezTo>
                  <a:lnTo>
                    <a:pt x="9038" y="1787"/>
                  </a:lnTo>
                  <a:lnTo>
                    <a:pt x="9049" y="1798"/>
                  </a:lnTo>
                  <a:cubicBezTo>
                    <a:pt x="9055" y="1809"/>
                    <a:pt x="9059" y="1813"/>
                    <a:pt x="9062" y="1813"/>
                  </a:cubicBezTo>
                  <a:cubicBezTo>
                    <a:pt x="9073" y="1813"/>
                    <a:pt x="9078" y="1773"/>
                    <a:pt x="9092" y="1773"/>
                  </a:cubicBezTo>
                  <a:cubicBezTo>
                    <a:pt x="9094" y="1773"/>
                    <a:pt x="9095" y="1774"/>
                    <a:pt x="9097" y="1775"/>
                  </a:cubicBezTo>
                  <a:cubicBezTo>
                    <a:pt x="9085" y="1787"/>
                    <a:pt x="9085" y="1787"/>
                    <a:pt x="9085" y="1787"/>
                  </a:cubicBezTo>
                  <a:cubicBezTo>
                    <a:pt x="9094" y="1795"/>
                    <a:pt x="9115" y="1829"/>
                    <a:pt x="9121" y="1829"/>
                  </a:cubicBezTo>
                  <a:cubicBezTo>
                    <a:pt x="9124" y="1829"/>
                    <a:pt x="9124" y="1824"/>
                    <a:pt x="9121" y="1810"/>
                  </a:cubicBezTo>
                  <a:lnTo>
                    <a:pt x="9121" y="1810"/>
                  </a:lnTo>
                  <a:cubicBezTo>
                    <a:pt x="9124" y="1814"/>
                    <a:pt x="9127" y="1815"/>
                    <a:pt x="9129" y="1815"/>
                  </a:cubicBezTo>
                  <a:cubicBezTo>
                    <a:pt x="9133" y="1815"/>
                    <a:pt x="9133" y="1807"/>
                    <a:pt x="9133" y="1798"/>
                  </a:cubicBezTo>
                  <a:cubicBezTo>
                    <a:pt x="9133" y="1787"/>
                    <a:pt x="9133" y="1775"/>
                    <a:pt x="9133" y="1775"/>
                  </a:cubicBezTo>
                  <a:lnTo>
                    <a:pt x="9168" y="1787"/>
                  </a:lnTo>
                  <a:cubicBezTo>
                    <a:pt x="9168" y="1787"/>
                    <a:pt x="9180" y="1775"/>
                    <a:pt x="9180" y="1775"/>
                  </a:cubicBezTo>
                  <a:lnTo>
                    <a:pt x="9192" y="1787"/>
                  </a:lnTo>
                  <a:cubicBezTo>
                    <a:pt x="9192" y="1787"/>
                    <a:pt x="9204" y="1798"/>
                    <a:pt x="9204" y="1798"/>
                  </a:cubicBezTo>
                  <a:cubicBezTo>
                    <a:pt x="9216" y="1814"/>
                    <a:pt x="9225" y="1819"/>
                    <a:pt x="9231" y="1819"/>
                  </a:cubicBezTo>
                  <a:cubicBezTo>
                    <a:pt x="9244" y="1819"/>
                    <a:pt x="9249" y="1796"/>
                    <a:pt x="9264" y="1796"/>
                  </a:cubicBezTo>
                  <a:cubicBezTo>
                    <a:pt x="9270" y="1796"/>
                    <a:pt x="9277" y="1800"/>
                    <a:pt x="9288" y="1810"/>
                  </a:cubicBezTo>
                  <a:cubicBezTo>
                    <a:pt x="9288" y="1775"/>
                    <a:pt x="9276" y="1763"/>
                    <a:pt x="9276" y="1751"/>
                  </a:cubicBezTo>
                  <a:cubicBezTo>
                    <a:pt x="9276" y="1727"/>
                    <a:pt x="9288" y="1691"/>
                    <a:pt x="9299" y="1679"/>
                  </a:cubicBezTo>
                  <a:cubicBezTo>
                    <a:pt x="9323" y="1715"/>
                    <a:pt x="9371" y="1739"/>
                    <a:pt x="9383" y="1810"/>
                  </a:cubicBezTo>
                  <a:cubicBezTo>
                    <a:pt x="9407" y="1810"/>
                    <a:pt x="9359" y="1775"/>
                    <a:pt x="9371" y="1751"/>
                  </a:cubicBezTo>
                  <a:lnTo>
                    <a:pt x="9383" y="1751"/>
                  </a:lnTo>
                  <a:cubicBezTo>
                    <a:pt x="9371" y="1739"/>
                    <a:pt x="9359" y="1727"/>
                    <a:pt x="9347" y="1703"/>
                  </a:cubicBezTo>
                  <a:cubicBezTo>
                    <a:pt x="9338" y="1676"/>
                    <a:pt x="9349" y="1663"/>
                    <a:pt x="9360" y="1663"/>
                  </a:cubicBezTo>
                  <a:cubicBezTo>
                    <a:pt x="9364" y="1663"/>
                    <a:pt x="9368" y="1665"/>
                    <a:pt x="9371" y="1667"/>
                  </a:cubicBezTo>
                  <a:lnTo>
                    <a:pt x="9371" y="1715"/>
                  </a:lnTo>
                  <a:cubicBezTo>
                    <a:pt x="9395" y="1691"/>
                    <a:pt x="9383" y="1620"/>
                    <a:pt x="9395" y="1572"/>
                  </a:cubicBezTo>
                  <a:cubicBezTo>
                    <a:pt x="9419" y="1584"/>
                    <a:pt x="9407" y="1632"/>
                    <a:pt x="9419" y="1667"/>
                  </a:cubicBezTo>
                  <a:lnTo>
                    <a:pt x="9442" y="1656"/>
                  </a:lnTo>
                  <a:lnTo>
                    <a:pt x="9454" y="1691"/>
                  </a:lnTo>
                  <a:cubicBezTo>
                    <a:pt x="9464" y="1681"/>
                    <a:pt x="9466" y="1653"/>
                    <a:pt x="9474" y="1653"/>
                  </a:cubicBezTo>
                  <a:cubicBezTo>
                    <a:pt x="9475" y="1653"/>
                    <a:pt x="9476" y="1654"/>
                    <a:pt x="9478" y="1656"/>
                  </a:cubicBezTo>
                  <a:cubicBezTo>
                    <a:pt x="9478" y="1691"/>
                    <a:pt x="9526" y="1691"/>
                    <a:pt x="9502" y="1739"/>
                  </a:cubicBezTo>
                  <a:cubicBezTo>
                    <a:pt x="9519" y="1739"/>
                    <a:pt x="9518" y="1709"/>
                    <a:pt x="9520" y="1709"/>
                  </a:cubicBezTo>
                  <a:cubicBezTo>
                    <a:pt x="9521" y="1709"/>
                    <a:pt x="9522" y="1713"/>
                    <a:pt x="9526" y="1727"/>
                  </a:cubicBezTo>
                  <a:cubicBezTo>
                    <a:pt x="9526" y="1679"/>
                    <a:pt x="9514" y="1703"/>
                    <a:pt x="9502" y="1691"/>
                  </a:cubicBezTo>
                  <a:cubicBezTo>
                    <a:pt x="9490" y="1644"/>
                    <a:pt x="9526" y="1667"/>
                    <a:pt x="9538" y="1644"/>
                  </a:cubicBezTo>
                  <a:cubicBezTo>
                    <a:pt x="9526" y="1620"/>
                    <a:pt x="9549" y="1560"/>
                    <a:pt x="9538" y="1513"/>
                  </a:cubicBezTo>
                  <a:lnTo>
                    <a:pt x="9561" y="1513"/>
                  </a:lnTo>
                  <a:cubicBezTo>
                    <a:pt x="9558" y="1491"/>
                    <a:pt x="9554" y="1484"/>
                    <a:pt x="9548" y="1484"/>
                  </a:cubicBezTo>
                  <a:cubicBezTo>
                    <a:pt x="9536" y="1484"/>
                    <a:pt x="9520" y="1511"/>
                    <a:pt x="9503" y="1511"/>
                  </a:cubicBezTo>
                  <a:cubicBezTo>
                    <a:pt x="9495" y="1511"/>
                    <a:pt x="9486" y="1505"/>
                    <a:pt x="9478" y="1489"/>
                  </a:cubicBezTo>
                  <a:cubicBezTo>
                    <a:pt x="9466" y="1489"/>
                    <a:pt x="9466" y="1489"/>
                    <a:pt x="9442" y="1465"/>
                  </a:cubicBezTo>
                  <a:lnTo>
                    <a:pt x="9442" y="1465"/>
                  </a:lnTo>
                  <a:lnTo>
                    <a:pt x="9454" y="1525"/>
                  </a:lnTo>
                  <a:cubicBezTo>
                    <a:pt x="9430" y="1513"/>
                    <a:pt x="9430" y="1477"/>
                    <a:pt x="9419" y="1465"/>
                  </a:cubicBezTo>
                  <a:cubicBezTo>
                    <a:pt x="9419" y="1469"/>
                    <a:pt x="9417" y="1470"/>
                    <a:pt x="9415" y="1470"/>
                  </a:cubicBezTo>
                  <a:cubicBezTo>
                    <a:pt x="9411" y="1470"/>
                    <a:pt x="9403" y="1465"/>
                    <a:pt x="9395" y="1465"/>
                  </a:cubicBezTo>
                  <a:cubicBezTo>
                    <a:pt x="9395" y="1465"/>
                    <a:pt x="9395" y="1453"/>
                    <a:pt x="9407" y="1441"/>
                  </a:cubicBezTo>
                  <a:cubicBezTo>
                    <a:pt x="9397" y="1427"/>
                    <a:pt x="9392" y="1422"/>
                    <a:pt x="9388" y="1422"/>
                  </a:cubicBezTo>
                  <a:cubicBezTo>
                    <a:pt x="9383" y="1422"/>
                    <a:pt x="9383" y="1434"/>
                    <a:pt x="9383" y="1441"/>
                  </a:cubicBezTo>
                  <a:cubicBezTo>
                    <a:pt x="9383" y="1465"/>
                    <a:pt x="9371" y="1465"/>
                    <a:pt x="9359" y="1465"/>
                  </a:cubicBezTo>
                  <a:lnTo>
                    <a:pt x="9347" y="1465"/>
                  </a:lnTo>
                  <a:cubicBezTo>
                    <a:pt x="9359" y="1477"/>
                    <a:pt x="9371" y="1525"/>
                    <a:pt x="9383" y="1537"/>
                  </a:cubicBezTo>
                  <a:cubicBezTo>
                    <a:pt x="9347" y="1513"/>
                    <a:pt x="9323" y="1537"/>
                    <a:pt x="9288" y="1489"/>
                  </a:cubicBezTo>
                  <a:cubicBezTo>
                    <a:pt x="9276" y="1465"/>
                    <a:pt x="9288" y="1441"/>
                    <a:pt x="9288" y="1441"/>
                  </a:cubicBezTo>
                  <a:cubicBezTo>
                    <a:pt x="9284" y="1440"/>
                    <a:pt x="9281" y="1439"/>
                    <a:pt x="9279" y="1439"/>
                  </a:cubicBezTo>
                  <a:cubicBezTo>
                    <a:pt x="9264" y="1439"/>
                    <a:pt x="9264" y="1468"/>
                    <a:pt x="9264" y="1489"/>
                  </a:cubicBezTo>
                  <a:cubicBezTo>
                    <a:pt x="9264" y="1501"/>
                    <a:pt x="9264" y="1501"/>
                    <a:pt x="9252" y="1501"/>
                  </a:cubicBezTo>
                  <a:cubicBezTo>
                    <a:pt x="9252" y="1489"/>
                    <a:pt x="9240" y="1465"/>
                    <a:pt x="9240" y="1465"/>
                  </a:cubicBezTo>
                  <a:cubicBezTo>
                    <a:pt x="9240" y="1465"/>
                    <a:pt x="9228" y="1453"/>
                    <a:pt x="9228" y="1453"/>
                  </a:cubicBezTo>
                  <a:cubicBezTo>
                    <a:pt x="9228" y="1501"/>
                    <a:pt x="9204" y="1489"/>
                    <a:pt x="9192" y="1513"/>
                  </a:cubicBezTo>
                  <a:lnTo>
                    <a:pt x="9216" y="1513"/>
                  </a:lnTo>
                  <a:cubicBezTo>
                    <a:pt x="9216" y="1540"/>
                    <a:pt x="9216" y="1568"/>
                    <a:pt x="9211" y="1568"/>
                  </a:cubicBezTo>
                  <a:cubicBezTo>
                    <a:pt x="9209" y="1568"/>
                    <a:pt x="9207" y="1566"/>
                    <a:pt x="9204" y="1560"/>
                  </a:cubicBezTo>
                  <a:cubicBezTo>
                    <a:pt x="9216" y="1525"/>
                    <a:pt x="9168" y="1513"/>
                    <a:pt x="9192" y="1489"/>
                  </a:cubicBezTo>
                  <a:cubicBezTo>
                    <a:pt x="9184" y="1476"/>
                    <a:pt x="9180" y="1471"/>
                    <a:pt x="9178" y="1471"/>
                  </a:cubicBezTo>
                  <a:lnTo>
                    <a:pt x="9178" y="1471"/>
                  </a:lnTo>
                  <a:cubicBezTo>
                    <a:pt x="9170" y="1471"/>
                    <a:pt x="9185" y="1526"/>
                    <a:pt x="9172" y="1526"/>
                  </a:cubicBezTo>
                  <a:cubicBezTo>
                    <a:pt x="9171" y="1526"/>
                    <a:pt x="9170" y="1525"/>
                    <a:pt x="9168" y="1525"/>
                  </a:cubicBezTo>
                  <a:lnTo>
                    <a:pt x="9145" y="1501"/>
                  </a:lnTo>
                  <a:cubicBezTo>
                    <a:pt x="9133" y="1465"/>
                    <a:pt x="9168" y="1477"/>
                    <a:pt x="9157" y="1465"/>
                  </a:cubicBezTo>
                  <a:lnTo>
                    <a:pt x="9145" y="1465"/>
                  </a:lnTo>
                  <a:cubicBezTo>
                    <a:pt x="9157" y="1441"/>
                    <a:pt x="9192" y="1453"/>
                    <a:pt x="9216" y="1406"/>
                  </a:cubicBezTo>
                  <a:lnTo>
                    <a:pt x="9157" y="1394"/>
                  </a:lnTo>
                  <a:cubicBezTo>
                    <a:pt x="9109" y="1453"/>
                    <a:pt x="9014" y="1417"/>
                    <a:pt x="8978" y="1513"/>
                  </a:cubicBezTo>
                  <a:cubicBezTo>
                    <a:pt x="8978" y="1513"/>
                    <a:pt x="8978" y="1513"/>
                    <a:pt x="8978" y="1537"/>
                  </a:cubicBezTo>
                  <a:lnTo>
                    <a:pt x="8978" y="1548"/>
                  </a:lnTo>
                  <a:cubicBezTo>
                    <a:pt x="8954" y="1525"/>
                    <a:pt x="8930" y="1525"/>
                    <a:pt x="8907" y="1501"/>
                  </a:cubicBezTo>
                  <a:lnTo>
                    <a:pt x="8907" y="1501"/>
                  </a:lnTo>
                  <a:cubicBezTo>
                    <a:pt x="8918" y="1525"/>
                    <a:pt x="8918" y="1525"/>
                    <a:pt x="8930" y="1548"/>
                  </a:cubicBezTo>
                  <a:cubicBezTo>
                    <a:pt x="8942" y="1584"/>
                    <a:pt x="8942" y="1596"/>
                    <a:pt x="8918" y="1596"/>
                  </a:cubicBezTo>
                  <a:cubicBezTo>
                    <a:pt x="8915" y="1587"/>
                    <a:pt x="8914" y="1580"/>
                    <a:pt x="8913" y="1575"/>
                  </a:cubicBezTo>
                  <a:lnTo>
                    <a:pt x="8913" y="1575"/>
                  </a:lnTo>
                  <a:cubicBezTo>
                    <a:pt x="8912" y="1578"/>
                    <a:pt x="8910" y="1581"/>
                    <a:pt x="8907" y="1584"/>
                  </a:cubicBezTo>
                  <a:cubicBezTo>
                    <a:pt x="8895" y="1572"/>
                    <a:pt x="8871" y="1572"/>
                    <a:pt x="8871" y="1537"/>
                  </a:cubicBezTo>
                  <a:lnTo>
                    <a:pt x="8871" y="1537"/>
                  </a:lnTo>
                  <a:cubicBezTo>
                    <a:pt x="8871" y="1537"/>
                    <a:pt x="8871" y="1537"/>
                    <a:pt x="8883" y="1548"/>
                  </a:cubicBezTo>
                  <a:cubicBezTo>
                    <a:pt x="8883" y="1537"/>
                    <a:pt x="8859" y="1525"/>
                    <a:pt x="8859" y="1501"/>
                  </a:cubicBezTo>
                  <a:lnTo>
                    <a:pt x="8847" y="1513"/>
                  </a:lnTo>
                  <a:cubicBezTo>
                    <a:pt x="8835" y="1489"/>
                    <a:pt x="8847" y="1477"/>
                    <a:pt x="8835" y="1465"/>
                  </a:cubicBezTo>
                  <a:cubicBezTo>
                    <a:pt x="8811" y="1489"/>
                    <a:pt x="8811" y="1548"/>
                    <a:pt x="8787" y="1584"/>
                  </a:cubicBezTo>
                  <a:cubicBezTo>
                    <a:pt x="8787" y="1564"/>
                    <a:pt x="8779" y="1519"/>
                    <a:pt x="8776" y="1519"/>
                  </a:cubicBezTo>
                  <a:cubicBezTo>
                    <a:pt x="8776" y="1519"/>
                    <a:pt x="8776" y="1521"/>
                    <a:pt x="8776" y="1525"/>
                  </a:cubicBezTo>
                  <a:cubicBezTo>
                    <a:pt x="8774" y="1524"/>
                    <a:pt x="8773" y="1523"/>
                    <a:pt x="8771" y="1523"/>
                  </a:cubicBezTo>
                  <a:cubicBezTo>
                    <a:pt x="8752" y="1523"/>
                    <a:pt x="8750" y="1597"/>
                    <a:pt x="8728" y="1608"/>
                  </a:cubicBezTo>
                  <a:cubicBezTo>
                    <a:pt x="8728" y="1596"/>
                    <a:pt x="8740" y="1596"/>
                    <a:pt x="8740" y="1584"/>
                  </a:cubicBezTo>
                  <a:cubicBezTo>
                    <a:pt x="8707" y="1584"/>
                    <a:pt x="8677" y="1586"/>
                    <a:pt x="8648" y="1586"/>
                  </a:cubicBezTo>
                  <a:cubicBezTo>
                    <a:pt x="8605" y="1586"/>
                    <a:pt x="8564" y="1582"/>
                    <a:pt x="8514" y="1560"/>
                  </a:cubicBezTo>
                  <a:lnTo>
                    <a:pt x="8514" y="1632"/>
                  </a:lnTo>
                  <a:lnTo>
                    <a:pt x="8490" y="1596"/>
                  </a:lnTo>
                  <a:cubicBezTo>
                    <a:pt x="8482" y="1595"/>
                    <a:pt x="8475" y="1594"/>
                    <a:pt x="8468" y="1594"/>
                  </a:cubicBezTo>
                  <a:cubicBezTo>
                    <a:pt x="8398" y="1594"/>
                    <a:pt x="8354" y="1647"/>
                    <a:pt x="8299" y="1679"/>
                  </a:cubicBezTo>
                  <a:cubicBezTo>
                    <a:pt x="8297" y="1681"/>
                    <a:pt x="8294" y="1681"/>
                    <a:pt x="8292" y="1681"/>
                  </a:cubicBezTo>
                  <a:cubicBezTo>
                    <a:pt x="8275" y="1681"/>
                    <a:pt x="8273" y="1642"/>
                    <a:pt x="8252" y="1632"/>
                  </a:cubicBezTo>
                  <a:cubicBezTo>
                    <a:pt x="8204" y="1644"/>
                    <a:pt x="8216" y="1703"/>
                    <a:pt x="8180" y="1739"/>
                  </a:cubicBezTo>
                  <a:cubicBezTo>
                    <a:pt x="8180" y="1715"/>
                    <a:pt x="8180" y="1667"/>
                    <a:pt x="8156" y="1667"/>
                  </a:cubicBezTo>
                  <a:cubicBezTo>
                    <a:pt x="8156" y="1687"/>
                    <a:pt x="8164" y="1706"/>
                    <a:pt x="8154" y="1706"/>
                  </a:cubicBezTo>
                  <a:cubicBezTo>
                    <a:pt x="8152" y="1706"/>
                    <a:pt x="8149" y="1705"/>
                    <a:pt x="8145" y="1703"/>
                  </a:cubicBezTo>
                  <a:lnTo>
                    <a:pt x="8145" y="1691"/>
                  </a:lnTo>
                  <a:cubicBezTo>
                    <a:pt x="8141" y="1683"/>
                    <a:pt x="8138" y="1681"/>
                    <a:pt x="8135" y="1681"/>
                  </a:cubicBezTo>
                  <a:cubicBezTo>
                    <a:pt x="8129" y="1681"/>
                    <a:pt x="8121" y="1691"/>
                    <a:pt x="8097" y="1691"/>
                  </a:cubicBezTo>
                  <a:cubicBezTo>
                    <a:pt x="8061" y="1703"/>
                    <a:pt x="8037" y="1763"/>
                    <a:pt x="8037" y="1846"/>
                  </a:cubicBezTo>
                  <a:cubicBezTo>
                    <a:pt x="8002" y="1846"/>
                    <a:pt x="8014" y="1775"/>
                    <a:pt x="8002" y="1763"/>
                  </a:cubicBezTo>
                  <a:lnTo>
                    <a:pt x="8002" y="1763"/>
                  </a:lnTo>
                  <a:cubicBezTo>
                    <a:pt x="8008" y="1765"/>
                    <a:pt x="8013" y="1766"/>
                    <a:pt x="8016" y="1766"/>
                  </a:cubicBezTo>
                  <a:cubicBezTo>
                    <a:pt x="8029" y="1766"/>
                    <a:pt x="8014" y="1746"/>
                    <a:pt x="8014" y="1727"/>
                  </a:cubicBezTo>
                  <a:cubicBezTo>
                    <a:pt x="8007" y="1740"/>
                    <a:pt x="8001" y="1750"/>
                    <a:pt x="7992" y="1750"/>
                  </a:cubicBezTo>
                  <a:cubicBezTo>
                    <a:pt x="7985" y="1750"/>
                    <a:pt x="7977" y="1743"/>
                    <a:pt x="7966" y="1727"/>
                  </a:cubicBezTo>
                  <a:cubicBezTo>
                    <a:pt x="7954" y="1739"/>
                    <a:pt x="7942" y="1739"/>
                    <a:pt x="7930" y="1775"/>
                  </a:cubicBezTo>
                  <a:cubicBezTo>
                    <a:pt x="7934" y="1768"/>
                    <a:pt x="7937" y="1765"/>
                    <a:pt x="7940" y="1765"/>
                  </a:cubicBezTo>
                  <a:cubicBezTo>
                    <a:pt x="7948" y="1765"/>
                    <a:pt x="7954" y="1782"/>
                    <a:pt x="7954" y="1798"/>
                  </a:cubicBezTo>
                  <a:cubicBezTo>
                    <a:pt x="7950" y="1796"/>
                    <a:pt x="7946" y="1796"/>
                    <a:pt x="7942" y="1796"/>
                  </a:cubicBezTo>
                  <a:cubicBezTo>
                    <a:pt x="7934" y="1796"/>
                    <a:pt x="7926" y="1798"/>
                    <a:pt x="7918" y="1798"/>
                  </a:cubicBezTo>
                  <a:cubicBezTo>
                    <a:pt x="7906" y="1798"/>
                    <a:pt x="7895" y="1792"/>
                    <a:pt x="7883" y="1763"/>
                  </a:cubicBezTo>
                  <a:cubicBezTo>
                    <a:pt x="7799" y="1810"/>
                    <a:pt x="7704" y="1846"/>
                    <a:pt x="7621" y="1894"/>
                  </a:cubicBezTo>
                  <a:cubicBezTo>
                    <a:pt x="7615" y="1906"/>
                    <a:pt x="7618" y="1906"/>
                    <a:pt x="7622" y="1906"/>
                  </a:cubicBezTo>
                  <a:cubicBezTo>
                    <a:pt x="7627" y="1906"/>
                    <a:pt x="7633" y="1906"/>
                    <a:pt x="7633" y="1918"/>
                  </a:cubicBezTo>
                  <a:cubicBezTo>
                    <a:pt x="7629" y="1933"/>
                    <a:pt x="7625" y="1937"/>
                    <a:pt x="7621" y="1937"/>
                  </a:cubicBezTo>
                  <a:cubicBezTo>
                    <a:pt x="7616" y="1937"/>
                    <a:pt x="7611" y="1929"/>
                    <a:pt x="7606" y="1929"/>
                  </a:cubicBezTo>
                  <a:cubicBezTo>
                    <a:pt x="7603" y="1929"/>
                    <a:pt x="7600" y="1932"/>
                    <a:pt x="7597" y="1941"/>
                  </a:cubicBezTo>
                  <a:lnTo>
                    <a:pt x="7597" y="1906"/>
                  </a:lnTo>
                  <a:cubicBezTo>
                    <a:pt x="7573" y="1918"/>
                    <a:pt x="7561" y="1989"/>
                    <a:pt x="7549" y="2025"/>
                  </a:cubicBezTo>
                  <a:cubicBezTo>
                    <a:pt x="7537" y="1989"/>
                    <a:pt x="7525" y="2001"/>
                    <a:pt x="7537" y="1977"/>
                  </a:cubicBezTo>
                  <a:lnTo>
                    <a:pt x="7537" y="1977"/>
                  </a:lnTo>
                  <a:cubicBezTo>
                    <a:pt x="7537" y="1978"/>
                    <a:pt x="7536" y="1978"/>
                    <a:pt x="7535" y="1978"/>
                  </a:cubicBezTo>
                  <a:cubicBezTo>
                    <a:pt x="7520" y="1978"/>
                    <a:pt x="7460" y="1888"/>
                    <a:pt x="7445" y="1888"/>
                  </a:cubicBezTo>
                  <a:cubicBezTo>
                    <a:pt x="7443" y="1888"/>
                    <a:pt x="7442" y="1889"/>
                    <a:pt x="7442" y="1894"/>
                  </a:cubicBezTo>
                  <a:lnTo>
                    <a:pt x="7525" y="2013"/>
                  </a:lnTo>
                  <a:cubicBezTo>
                    <a:pt x="7525" y="2025"/>
                    <a:pt x="7502" y="2025"/>
                    <a:pt x="7514" y="2037"/>
                  </a:cubicBezTo>
                  <a:cubicBezTo>
                    <a:pt x="7490" y="2013"/>
                    <a:pt x="7466" y="1989"/>
                    <a:pt x="7454" y="1989"/>
                  </a:cubicBezTo>
                  <a:cubicBezTo>
                    <a:pt x="7430" y="1965"/>
                    <a:pt x="7454" y="1965"/>
                    <a:pt x="7466" y="1953"/>
                  </a:cubicBezTo>
                  <a:cubicBezTo>
                    <a:pt x="7442" y="1906"/>
                    <a:pt x="7418" y="1941"/>
                    <a:pt x="7406" y="1882"/>
                  </a:cubicBezTo>
                  <a:lnTo>
                    <a:pt x="7406" y="1882"/>
                  </a:lnTo>
                  <a:cubicBezTo>
                    <a:pt x="7383" y="1906"/>
                    <a:pt x="7418" y="1906"/>
                    <a:pt x="7418" y="1929"/>
                  </a:cubicBezTo>
                  <a:lnTo>
                    <a:pt x="7394" y="1929"/>
                  </a:lnTo>
                  <a:lnTo>
                    <a:pt x="7418" y="1941"/>
                  </a:lnTo>
                  <a:cubicBezTo>
                    <a:pt x="7409" y="1961"/>
                    <a:pt x="7422" y="1995"/>
                    <a:pt x="7403" y="1995"/>
                  </a:cubicBezTo>
                  <a:cubicBezTo>
                    <a:pt x="7398" y="1995"/>
                    <a:pt x="7392" y="1993"/>
                    <a:pt x="7383" y="1989"/>
                  </a:cubicBezTo>
                  <a:lnTo>
                    <a:pt x="7383" y="1989"/>
                  </a:lnTo>
                  <a:lnTo>
                    <a:pt x="7394" y="2060"/>
                  </a:lnTo>
                  <a:cubicBezTo>
                    <a:pt x="7386" y="2044"/>
                    <a:pt x="7381" y="2039"/>
                    <a:pt x="7377" y="2039"/>
                  </a:cubicBezTo>
                  <a:cubicBezTo>
                    <a:pt x="7371" y="2039"/>
                    <a:pt x="7368" y="2050"/>
                    <a:pt x="7363" y="2050"/>
                  </a:cubicBezTo>
                  <a:cubicBezTo>
                    <a:pt x="7361" y="2050"/>
                    <a:pt x="7360" y="2050"/>
                    <a:pt x="7359" y="2048"/>
                  </a:cubicBezTo>
                  <a:lnTo>
                    <a:pt x="7347" y="2025"/>
                  </a:lnTo>
                  <a:cubicBezTo>
                    <a:pt x="7343" y="2028"/>
                    <a:pt x="7340" y="2030"/>
                    <a:pt x="7336" y="2030"/>
                  </a:cubicBezTo>
                  <a:cubicBezTo>
                    <a:pt x="7328" y="2030"/>
                    <a:pt x="7320" y="2021"/>
                    <a:pt x="7311" y="2013"/>
                  </a:cubicBezTo>
                  <a:cubicBezTo>
                    <a:pt x="7305" y="1995"/>
                    <a:pt x="7308" y="1995"/>
                    <a:pt x="7311" y="1995"/>
                  </a:cubicBezTo>
                  <a:cubicBezTo>
                    <a:pt x="7314" y="1995"/>
                    <a:pt x="7317" y="1995"/>
                    <a:pt x="7311" y="1977"/>
                  </a:cubicBezTo>
                  <a:lnTo>
                    <a:pt x="7287" y="1977"/>
                  </a:lnTo>
                  <a:cubicBezTo>
                    <a:pt x="7299" y="2001"/>
                    <a:pt x="7299" y="2025"/>
                    <a:pt x="7323" y="2037"/>
                  </a:cubicBezTo>
                  <a:cubicBezTo>
                    <a:pt x="7323" y="2084"/>
                    <a:pt x="7335" y="2132"/>
                    <a:pt x="7299" y="2144"/>
                  </a:cubicBezTo>
                  <a:cubicBezTo>
                    <a:pt x="7263" y="2108"/>
                    <a:pt x="7299" y="2096"/>
                    <a:pt x="7275" y="2060"/>
                  </a:cubicBezTo>
                  <a:lnTo>
                    <a:pt x="7275" y="2060"/>
                  </a:lnTo>
                  <a:cubicBezTo>
                    <a:pt x="7228" y="2072"/>
                    <a:pt x="7287" y="2191"/>
                    <a:pt x="7252" y="2203"/>
                  </a:cubicBezTo>
                  <a:cubicBezTo>
                    <a:pt x="7216" y="2203"/>
                    <a:pt x="7240" y="2239"/>
                    <a:pt x="7216" y="2263"/>
                  </a:cubicBezTo>
                  <a:cubicBezTo>
                    <a:pt x="7204" y="2227"/>
                    <a:pt x="7180" y="2239"/>
                    <a:pt x="7156" y="2215"/>
                  </a:cubicBezTo>
                  <a:lnTo>
                    <a:pt x="7156" y="2179"/>
                  </a:lnTo>
                  <a:cubicBezTo>
                    <a:pt x="7151" y="2184"/>
                    <a:pt x="7146" y="2187"/>
                    <a:pt x="7142" y="2187"/>
                  </a:cubicBezTo>
                  <a:cubicBezTo>
                    <a:pt x="7136" y="2187"/>
                    <a:pt x="7130" y="2184"/>
                    <a:pt x="7125" y="2175"/>
                  </a:cubicBezTo>
                  <a:lnTo>
                    <a:pt x="7125" y="2175"/>
                  </a:lnTo>
                  <a:cubicBezTo>
                    <a:pt x="7139" y="2207"/>
                    <a:pt x="7108" y="2229"/>
                    <a:pt x="7097" y="2251"/>
                  </a:cubicBezTo>
                  <a:lnTo>
                    <a:pt x="7121" y="2287"/>
                  </a:lnTo>
                  <a:cubicBezTo>
                    <a:pt x="7109" y="2299"/>
                    <a:pt x="7097" y="2334"/>
                    <a:pt x="7073" y="2334"/>
                  </a:cubicBezTo>
                  <a:cubicBezTo>
                    <a:pt x="7061" y="2358"/>
                    <a:pt x="7085" y="2382"/>
                    <a:pt x="7085" y="2429"/>
                  </a:cubicBezTo>
                  <a:cubicBezTo>
                    <a:pt x="7061" y="2406"/>
                    <a:pt x="7037" y="2370"/>
                    <a:pt x="7025" y="2334"/>
                  </a:cubicBezTo>
                  <a:lnTo>
                    <a:pt x="7025" y="2334"/>
                  </a:lnTo>
                  <a:cubicBezTo>
                    <a:pt x="7029" y="2338"/>
                    <a:pt x="7032" y="2340"/>
                    <a:pt x="7035" y="2340"/>
                  </a:cubicBezTo>
                  <a:cubicBezTo>
                    <a:pt x="7040" y="2340"/>
                    <a:pt x="7045" y="2334"/>
                    <a:pt x="7061" y="2334"/>
                  </a:cubicBezTo>
                  <a:cubicBezTo>
                    <a:pt x="7073" y="2287"/>
                    <a:pt x="7061" y="2215"/>
                    <a:pt x="7097" y="2203"/>
                  </a:cubicBezTo>
                  <a:cubicBezTo>
                    <a:pt x="7090" y="2180"/>
                    <a:pt x="7086" y="2171"/>
                    <a:pt x="7083" y="2171"/>
                  </a:cubicBezTo>
                  <a:cubicBezTo>
                    <a:pt x="7076" y="2171"/>
                    <a:pt x="7075" y="2216"/>
                    <a:pt x="7055" y="2216"/>
                  </a:cubicBezTo>
                  <a:cubicBezTo>
                    <a:pt x="7053" y="2216"/>
                    <a:pt x="7051" y="2216"/>
                    <a:pt x="7049" y="2215"/>
                  </a:cubicBezTo>
                  <a:cubicBezTo>
                    <a:pt x="7049" y="2203"/>
                    <a:pt x="7049" y="2203"/>
                    <a:pt x="7049" y="2203"/>
                  </a:cubicBezTo>
                  <a:cubicBezTo>
                    <a:pt x="7049" y="2191"/>
                    <a:pt x="7061" y="2168"/>
                    <a:pt x="7037" y="2120"/>
                  </a:cubicBezTo>
                  <a:lnTo>
                    <a:pt x="7037" y="2120"/>
                  </a:lnTo>
                  <a:cubicBezTo>
                    <a:pt x="7026" y="2142"/>
                    <a:pt x="7065" y="2193"/>
                    <a:pt x="7036" y="2193"/>
                  </a:cubicBezTo>
                  <a:cubicBezTo>
                    <a:pt x="7033" y="2193"/>
                    <a:pt x="7030" y="2192"/>
                    <a:pt x="7025" y="2191"/>
                  </a:cubicBezTo>
                  <a:cubicBezTo>
                    <a:pt x="7025" y="2196"/>
                    <a:pt x="7023" y="2198"/>
                    <a:pt x="7020" y="2198"/>
                  </a:cubicBezTo>
                  <a:cubicBezTo>
                    <a:pt x="7008" y="2198"/>
                    <a:pt x="6975" y="2168"/>
                    <a:pt x="6966" y="2168"/>
                  </a:cubicBezTo>
                  <a:lnTo>
                    <a:pt x="6966" y="2168"/>
                  </a:lnTo>
                  <a:cubicBezTo>
                    <a:pt x="6966" y="2203"/>
                    <a:pt x="7002" y="2263"/>
                    <a:pt x="6966" y="2275"/>
                  </a:cubicBezTo>
                  <a:lnTo>
                    <a:pt x="6954" y="2227"/>
                  </a:lnTo>
                  <a:lnTo>
                    <a:pt x="6954" y="2227"/>
                  </a:lnTo>
                  <a:cubicBezTo>
                    <a:pt x="6930" y="2239"/>
                    <a:pt x="6978" y="2299"/>
                    <a:pt x="6954" y="2310"/>
                  </a:cubicBezTo>
                  <a:cubicBezTo>
                    <a:pt x="6964" y="2310"/>
                    <a:pt x="6966" y="2348"/>
                    <a:pt x="6983" y="2348"/>
                  </a:cubicBezTo>
                  <a:cubicBezTo>
                    <a:pt x="6985" y="2348"/>
                    <a:pt x="6987" y="2347"/>
                    <a:pt x="6990" y="2346"/>
                  </a:cubicBezTo>
                  <a:lnTo>
                    <a:pt x="6990" y="2346"/>
                  </a:lnTo>
                  <a:cubicBezTo>
                    <a:pt x="6990" y="2370"/>
                    <a:pt x="6978" y="2394"/>
                    <a:pt x="6954" y="2394"/>
                  </a:cubicBezTo>
                  <a:cubicBezTo>
                    <a:pt x="6954" y="2394"/>
                    <a:pt x="6954" y="2406"/>
                    <a:pt x="6966" y="2418"/>
                  </a:cubicBezTo>
                  <a:cubicBezTo>
                    <a:pt x="6971" y="2421"/>
                    <a:pt x="6975" y="2423"/>
                    <a:pt x="6978" y="2423"/>
                  </a:cubicBezTo>
                  <a:cubicBezTo>
                    <a:pt x="6991" y="2423"/>
                    <a:pt x="6987" y="2395"/>
                    <a:pt x="6998" y="2395"/>
                  </a:cubicBezTo>
                  <a:cubicBezTo>
                    <a:pt x="7001" y="2395"/>
                    <a:pt x="7006" y="2398"/>
                    <a:pt x="7013" y="2406"/>
                  </a:cubicBezTo>
                  <a:lnTo>
                    <a:pt x="7002" y="2358"/>
                  </a:lnTo>
                  <a:cubicBezTo>
                    <a:pt x="7025" y="2358"/>
                    <a:pt x="7049" y="2394"/>
                    <a:pt x="7049" y="2418"/>
                  </a:cubicBezTo>
                  <a:cubicBezTo>
                    <a:pt x="7049" y="2418"/>
                    <a:pt x="7049" y="2412"/>
                    <a:pt x="7053" y="2412"/>
                  </a:cubicBezTo>
                  <a:cubicBezTo>
                    <a:pt x="7054" y="2412"/>
                    <a:pt x="7057" y="2414"/>
                    <a:pt x="7061" y="2418"/>
                  </a:cubicBezTo>
                  <a:cubicBezTo>
                    <a:pt x="7078" y="2438"/>
                    <a:pt x="7078" y="2443"/>
                    <a:pt x="7074" y="2443"/>
                  </a:cubicBezTo>
                  <a:cubicBezTo>
                    <a:pt x="7070" y="2443"/>
                    <a:pt x="7062" y="2440"/>
                    <a:pt x="7057" y="2440"/>
                  </a:cubicBezTo>
                  <a:cubicBezTo>
                    <a:pt x="7051" y="2440"/>
                    <a:pt x="7049" y="2444"/>
                    <a:pt x="7061" y="2465"/>
                  </a:cubicBezTo>
                  <a:lnTo>
                    <a:pt x="7061" y="2453"/>
                  </a:lnTo>
                  <a:lnTo>
                    <a:pt x="7061" y="2453"/>
                  </a:lnTo>
                  <a:cubicBezTo>
                    <a:pt x="7097" y="2489"/>
                    <a:pt x="7061" y="2501"/>
                    <a:pt x="7049" y="2513"/>
                  </a:cubicBezTo>
                  <a:cubicBezTo>
                    <a:pt x="7025" y="2501"/>
                    <a:pt x="7002" y="2501"/>
                    <a:pt x="6978" y="2477"/>
                  </a:cubicBezTo>
                  <a:lnTo>
                    <a:pt x="6990" y="2441"/>
                  </a:lnTo>
                  <a:cubicBezTo>
                    <a:pt x="6987" y="2440"/>
                    <a:pt x="6985" y="2439"/>
                    <a:pt x="6983" y="2439"/>
                  </a:cubicBezTo>
                  <a:cubicBezTo>
                    <a:pt x="6968" y="2439"/>
                    <a:pt x="6976" y="2478"/>
                    <a:pt x="6966" y="2489"/>
                  </a:cubicBezTo>
                  <a:cubicBezTo>
                    <a:pt x="6954" y="2477"/>
                    <a:pt x="6954" y="2477"/>
                    <a:pt x="6954" y="2477"/>
                  </a:cubicBezTo>
                  <a:cubicBezTo>
                    <a:pt x="6954" y="2477"/>
                    <a:pt x="6954" y="2477"/>
                    <a:pt x="6954" y="2489"/>
                  </a:cubicBezTo>
                  <a:cubicBezTo>
                    <a:pt x="6954" y="2489"/>
                    <a:pt x="6954" y="2477"/>
                    <a:pt x="6942" y="2477"/>
                  </a:cubicBezTo>
                  <a:cubicBezTo>
                    <a:pt x="6930" y="2477"/>
                    <a:pt x="6930" y="2513"/>
                    <a:pt x="6906" y="2513"/>
                  </a:cubicBezTo>
                  <a:lnTo>
                    <a:pt x="6930" y="2537"/>
                  </a:lnTo>
                  <a:lnTo>
                    <a:pt x="6918" y="2513"/>
                  </a:lnTo>
                  <a:cubicBezTo>
                    <a:pt x="6930" y="2513"/>
                    <a:pt x="6954" y="2525"/>
                    <a:pt x="6966" y="2549"/>
                  </a:cubicBezTo>
                  <a:cubicBezTo>
                    <a:pt x="6963" y="2557"/>
                    <a:pt x="6959" y="2560"/>
                    <a:pt x="6953" y="2560"/>
                  </a:cubicBezTo>
                  <a:cubicBezTo>
                    <a:pt x="6934" y="2560"/>
                    <a:pt x="6904" y="2522"/>
                    <a:pt x="6894" y="2513"/>
                  </a:cubicBezTo>
                  <a:cubicBezTo>
                    <a:pt x="6879" y="2481"/>
                    <a:pt x="6894" y="2481"/>
                    <a:pt x="6907" y="2481"/>
                  </a:cubicBezTo>
                  <a:lnTo>
                    <a:pt x="6907" y="2481"/>
                  </a:lnTo>
                  <a:cubicBezTo>
                    <a:pt x="6913" y="2481"/>
                    <a:pt x="6918" y="2481"/>
                    <a:pt x="6918" y="2477"/>
                  </a:cubicBezTo>
                  <a:cubicBezTo>
                    <a:pt x="6906" y="2460"/>
                    <a:pt x="6899" y="2455"/>
                    <a:pt x="6894" y="2455"/>
                  </a:cubicBezTo>
                  <a:cubicBezTo>
                    <a:pt x="6885" y="2455"/>
                    <a:pt x="6880" y="2467"/>
                    <a:pt x="6861" y="2467"/>
                  </a:cubicBezTo>
                  <a:cubicBezTo>
                    <a:pt x="6857" y="2467"/>
                    <a:pt x="6852" y="2467"/>
                    <a:pt x="6847" y="2465"/>
                  </a:cubicBezTo>
                  <a:cubicBezTo>
                    <a:pt x="6823" y="2418"/>
                    <a:pt x="6871" y="2453"/>
                    <a:pt x="6847" y="2406"/>
                  </a:cubicBezTo>
                  <a:cubicBezTo>
                    <a:pt x="6823" y="2406"/>
                    <a:pt x="6847" y="2441"/>
                    <a:pt x="6811" y="2453"/>
                  </a:cubicBezTo>
                  <a:cubicBezTo>
                    <a:pt x="6799" y="2429"/>
                    <a:pt x="6823" y="2406"/>
                    <a:pt x="6799" y="2382"/>
                  </a:cubicBezTo>
                  <a:lnTo>
                    <a:pt x="6777" y="2382"/>
                  </a:lnTo>
                  <a:cubicBezTo>
                    <a:pt x="6778" y="2386"/>
                    <a:pt x="6777" y="2390"/>
                    <a:pt x="6775" y="2394"/>
                  </a:cubicBezTo>
                  <a:lnTo>
                    <a:pt x="6752" y="2394"/>
                  </a:lnTo>
                  <a:cubicBezTo>
                    <a:pt x="6728" y="2382"/>
                    <a:pt x="6740" y="2334"/>
                    <a:pt x="6716" y="2322"/>
                  </a:cubicBezTo>
                  <a:lnTo>
                    <a:pt x="6704" y="2358"/>
                  </a:lnTo>
                  <a:cubicBezTo>
                    <a:pt x="6716" y="2370"/>
                    <a:pt x="6728" y="2370"/>
                    <a:pt x="6740" y="2394"/>
                  </a:cubicBezTo>
                  <a:cubicBezTo>
                    <a:pt x="6738" y="2393"/>
                    <a:pt x="6736" y="2392"/>
                    <a:pt x="6735" y="2392"/>
                  </a:cubicBezTo>
                  <a:cubicBezTo>
                    <a:pt x="6721" y="2392"/>
                    <a:pt x="6752" y="2456"/>
                    <a:pt x="6752" y="2489"/>
                  </a:cubicBezTo>
                  <a:cubicBezTo>
                    <a:pt x="6740" y="2489"/>
                    <a:pt x="6728" y="2489"/>
                    <a:pt x="6716" y="2477"/>
                  </a:cubicBezTo>
                  <a:cubicBezTo>
                    <a:pt x="6716" y="2537"/>
                    <a:pt x="6692" y="2560"/>
                    <a:pt x="6692" y="2620"/>
                  </a:cubicBezTo>
                  <a:cubicBezTo>
                    <a:pt x="6692" y="2572"/>
                    <a:pt x="6656" y="2572"/>
                    <a:pt x="6632" y="2549"/>
                  </a:cubicBezTo>
                  <a:cubicBezTo>
                    <a:pt x="6644" y="2537"/>
                    <a:pt x="6621" y="2489"/>
                    <a:pt x="6597" y="2465"/>
                  </a:cubicBezTo>
                  <a:lnTo>
                    <a:pt x="6597" y="2465"/>
                  </a:lnTo>
                  <a:cubicBezTo>
                    <a:pt x="6585" y="2477"/>
                    <a:pt x="6609" y="2525"/>
                    <a:pt x="6632" y="2537"/>
                  </a:cubicBezTo>
                  <a:cubicBezTo>
                    <a:pt x="6602" y="2537"/>
                    <a:pt x="6624" y="2563"/>
                    <a:pt x="6608" y="2563"/>
                  </a:cubicBezTo>
                  <a:cubicBezTo>
                    <a:pt x="6605" y="2563"/>
                    <a:pt x="6602" y="2562"/>
                    <a:pt x="6597" y="2560"/>
                  </a:cubicBezTo>
                  <a:cubicBezTo>
                    <a:pt x="6585" y="2549"/>
                    <a:pt x="6573" y="2513"/>
                    <a:pt x="6561" y="2501"/>
                  </a:cubicBezTo>
                  <a:lnTo>
                    <a:pt x="6561" y="2501"/>
                  </a:lnTo>
                  <a:cubicBezTo>
                    <a:pt x="6537" y="2513"/>
                    <a:pt x="6597" y="2560"/>
                    <a:pt x="6561" y="2560"/>
                  </a:cubicBezTo>
                  <a:cubicBezTo>
                    <a:pt x="6561" y="2560"/>
                    <a:pt x="6561" y="2549"/>
                    <a:pt x="6549" y="2549"/>
                  </a:cubicBezTo>
                  <a:cubicBezTo>
                    <a:pt x="6537" y="2549"/>
                    <a:pt x="6537" y="2572"/>
                    <a:pt x="6549" y="2596"/>
                  </a:cubicBezTo>
                  <a:cubicBezTo>
                    <a:pt x="6537" y="2585"/>
                    <a:pt x="6529" y="2581"/>
                    <a:pt x="6523" y="2581"/>
                  </a:cubicBezTo>
                  <a:cubicBezTo>
                    <a:pt x="6512" y="2581"/>
                    <a:pt x="6507" y="2595"/>
                    <a:pt x="6499" y="2595"/>
                  </a:cubicBezTo>
                  <a:cubicBezTo>
                    <a:pt x="6494" y="2595"/>
                    <a:pt x="6488" y="2589"/>
                    <a:pt x="6478" y="2572"/>
                  </a:cubicBezTo>
                  <a:lnTo>
                    <a:pt x="6478" y="2572"/>
                  </a:lnTo>
                  <a:cubicBezTo>
                    <a:pt x="6466" y="2608"/>
                    <a:pt x="6513" y="2596"/>
                    <a:pt x="6513" y="2620"/>
                  </a:cubicBezTo>
                  <a:cubicBezTo>
                    <a:pt x="6521" y="2643"/>
                    <a:pt x="6509" y="2651"/>
                    <a:pt x="6497" y="2651"/>
                  </a:cubicBezTo>
                  <a:cubicBezTo>
                    <a:pt x="6490" y="2651"/>
                    <a:pt x="6482" y="2648"/>
                    <a:pt x="6478" y="2644"/>
                  </a:cubicBezTo>
                  <a:cubicBezTo>
                    <a:pt x="6478" y="2644"/>
                    <a:pt x="6478" y="2620"/>
                    <a:pt x="6490" y="2620"/>
                  </a:cubicBezTo>
                  <a:lnTo>
                    <a:pt x="6454" y="2596"/>
                  </a:lnTo>
                  <a:cubicBezTo>
                    <a:pt x="6398" y="2596"/>
                    <a:pt x="6479" y="2681"/>
                    <a:pt x="6449" y="2681"/>
                  </a:cubicBezTo>
                  <a:cubicBezTo>
                    <a:pt x="6447" y="2681"/>
                    <a:pt x="6445" y="2680"/>
                    <a:pt x="6442" y="2680"/>
                  </a:cubicBezTo>
                  <a:cubicBezTo>
                    <a:pt x="6442" y="2656"/>
                    <a:pt x="6418" y="2656"/>
                    <a:pt x="6406" y="2620"/>
                  </a:cubicBezTo>
                  <a:lnTo>
                    <a:pt x="6406" y="2620"/>
                  </a:lnTo>
                  <a:cubicBezTo>
                    <a:pt x="6406" y="2632"/>
                    <a:pt x="6382" y="2644"/>
                    <a:pt x="6418" y="2656"/>
                  </a:cubicBezTo>
                  <a:cubicBezTo>
                    <a:pt x="6406" y="2668"/>
                    <a:pt x="6382" y="2668"/>
                    <a:pt x="6371" y="2668"/>
                  </a:cubicBezTo>
                  <a:cubicBezTo>
                    <a:pt x="6371" y="2691"/>
                    <a:pt x="6371" y="2703"/>
                    <a:pt x="6382" y="2739"/>
                  </a:cubicBezTo>
                  <a:cubicBezTo>
                    <a:pt x="6378" y="2741"/>
                    <a:pt x="6372" y="2742"/>
                    <a:pt x="6367" y="2742"/>
                  </a:cubicBezTo>
                  <a:cubicBezTo>
                    <a:pt x="6345" y="2742"/>
                    <a:pt x="6321" y="2727"/>
                    <a:pt x="6311" y="2727"/>
                  </a:cubicBezTo>
                  <a:cubicBezTo>
                    <a:pt x="6287" y="2775"/>
                    <a:pt x="6228" y="2763"/>
                    <a:pt x="6204" y="2822"/>
                  </a:cubicBezTo>
                  <a:lnTo>
                    <a:pt x="6216" y="2822"/>
                  </a:lnTo>
                  <a:cubicBezTo>
                    <a:pt x="6180" y="2834"/>
                    <a:pt x="6263" y="2858"/>
                    <a:pt x="6228" y="2882"/>
                  </a:cubicBezTo>
                  <a:cubicBezTo>
                    <a:pt x="6216" y="2858"/>
                    <a:pt x="6207" y="2855"/>
                    <a:pt x="6196" y="2855"/>
                  </a:cubicBezTo>
                  <a:cubicBezTo>
                    <a:pt x="6193" y="2855"/>
                    <a:pt x="6189" y="2855"/>
                    <a:pt x="6185" y="2855"/>
                  </a:cubicBezTo>
                  <a:cubicBezTo>
                    <a:pt x="6177" y="2855"/>
                    <a:pt x="6168" y="2854"/>
                    <a:pt x="6156" y="2846"/>
                  </a:cubicBezTo>
                  <a:cubicBezTo>
                    <a:pt x="6109" y="2858"/>
                    <a:pt x="6120" y="2941"/>
                    <a:pt x="6061" y="2941"/>
                  </a:cubicBezTo>
                  <a:cubicBezTo>
                    <a:pt x="6061" y="2930"/>
                    <a:pt x="6049" y="2918"/>
                    <a:pt x="6061" y="2906"/>
                  </a:cubicBezTo>
                  <a:lnTo>
                    <a:pt x="6061" y="2906"/>
                  </a:lnTo>
                  <a:cubicBezTo>
                    <a:pt x="6013" y="2918"/>
                    <a:pt x="6001" y="2941"/>
                    <a:pt x="5978" y="2965"/>
                  </a:cubicBezTo>
                  <a:lnTo>
                    <a:pt x="5978" y="2953"/>
                  </a:lnTo>
                  <a:cubicBezTo>
                    <a:pt x="5906" y="2953"/>
                    <a:pt x="5906" y="3025"/>
                    <a:pt x="5882" y="3072"/>
                  </a:cubicBezTo>
                  <a:cubicBezTo>
                    <a:pt x="5882" y="3061"/>
                    <a:pt x="5870" y="3049"/>
                    <a:pt x="5859" y="3037"/>
                  </a:cubicBezTo>
                  <a:cubicBezTo>
                    <a:pt x="5835" y="3049"/>
                    <a:pt x="5799" y="3072"/>
                    <a:pt x="5823" y="3120"/>
                  </a:cubicBezTo>
                  <a:cubicBezTo>
                    <a:pt x="5814" y="3118"/>
                    <a:pt x="5808" y="3118"/>
                    <a:pt x="5804" y="3118"/>
                  </a:cubicBezTo>
                  <a:cubicBezTo>
                    <a:pt x="5782" y="3118"/>
                    <a:pt x="5802" y="3134"/>
                    <a:pt x="5775" y="3134"/>
                  </a:cubicBezTo>
                  <a:cubicBezTo>
                    <a:pt x="5769" y="3134"/>
                    <a:pt x="5762" y="3134"/>
                    <a:pt x="5751" y="3132"/>
                  </a:cubicBezTo>
                  <a:cubicBezTo>
                    <a:pt x="5751" y="3132"/>
                    <a:pt x="5751" y="3132"/>
                    <a:pt x="5751" y="3120"/>
                  </a:cubicBezTo>
                  <a:cubicBezTo>
                    <a:pt x="5728" y="3120"/>
                    <a:pt x="5716" y="3132"/>
                    <a:pt x="5704" y="3144"/>
                  </a:cubicBezTo>
                  <a:cubicBezTo>
                    <a:pt x="5692" y="3203"/>
                    <a:pt x="5739" y="3263"/>
                    <a:pt x="5692" y="3287"/>
                  </a:cubicBezTo>
                  <a:cubicBezTo>
                    <a:pt x="5632" y="3227"/>
                    <a:pt x="5692" y="3251"/>
                    <a:pt x="5656" y="3203"/>
                  </a:cubicBezTo>
                  <a:lnTo>
                    <a:pt x="5656" y="3203"/>
                  </a:lnTo>
                  <a:cubicBezTo>
                    <a:pt x="5656" y="3215"/>
                    <a:pt x="5656" y="3239"/>
                    <a:pt x="5632" y="3239"/>
                  </a:cubicBezTo>
                  <a:cubicBezTo>
                    <a:pt x="5620" y="3203"/>
                    <a:pt x="5620" y="3215"/>
                    <a:pt x="5609" y="3191"/>
                  </a:cubicBezTo>
                  <a:lnTo>
                    <a:pt x="5609" y="3191"/>
                  </a:lnTo>
                  <a:cubicBezTo>
                    <a:pt x="5586" y="3191"/>
                    <a:pt x="5627" y="3276"/>
                    <a:pt x="5632" y="3276"/>
                  </a:cubicBezTo>
                  <a:cubicBezTo>
                    <a:pt x="5632" y="3276"/>
                    <a:pt x="5632" y="3276"/>
                    <a:pt x="5632" y="3275"/>
                  </a:cubicBezTo>
                  <a:cubicBezTo>
                    <a:pt x="5644" y="3287"/>
                    <a:pt x="5644" y="3287"/>
                    <a:pt x="5656" y="3287"/>
                  </a:cubicBezTo>
                  <a:cubicBezTo>
                    <a:pt x="5680" y="3322"/>
                    <a:pt x="5620" y="3322"/>
                    <a:pt x="5620" y="3346"/>
                  </a:cubicBezTo>
                  <a:cubicBezTo>
                    <a:pt x="5620" y="3346"/>
                    <a:pt x="5626" y="3344"/>
                    <a:pt x="5634" y="3344"/>
                  </a:cubicBezTo>
                  <a:cubicBezTo>
                    <a:pt x="5645" y="3344"/>
                    <a:pt x="5661" y="3349"/>
                    <a:pt x="5668" y="3370"/>
                  </a:cubicBezTo>
                  <a:cubicBezTo>
                    <a:pt x="5644" y="3382"/>
                    <a:pt x="5692" y="3442"/>
                    <a:pt x="5692" y="3477"/>
                  </a:cubicBezTo>
                  <a:cubicBezTo>
                    <a:pt x="5644" y="3477"/>
                    <a:pt x="5656" y="3418"/>
                    <a:pt x="5620" y="3382"/>
                  </a:cubicBezTo>
                  <a:cubicBezTo>
                    <a:pt x="5597" y="3382"/>
                    <a:pt x="5561" y="3358"/>
                    <a:pt x="5549" y="3334"/>
                  </a:cubicBezTo>
                  <a:cubicBezTo>
                    <a:pt x="5525" y="3346"/>
                    <a:pt x="5549" y="3394"/>
                    <a:pt x="5537" y="3418"/>
                  </a:cubicBezTo>
                  <a:lnTo>
                    <a:pt x="5525" y="3406"/>
                  </a:lnTo>
                  <a:lnTo>
                    <a:pt x="5525" y="3406"/>
                  </a:lnTo>
                  <a:cubicBezTo>
                    <a:pt x="5513" y="3430"/>
                    <a:pt x="5537" y="3501"/>
                    <a:pt x="5489" y="3501"/>
                  </a:cubicBezTo>
                  <a:lnTo>
                    <a:pt x="5513" y="3513"/>
                  </a:lnTo>
                  <a:cubicBezTo>
                    <a:pt x="5525" y="3513"/>
                    <a:pt x="5501" y="3525"/>
                    <a:pt x="5525" y="3561"/>
                  </a:cubicBezTo>
                  <a:cubicBezTo>
                    <a:pt x="5504" y="3540"/>
                    <a:pt x="5483" y="3537"/>
                    <a:pt x="5470" y="3521"/>
                  </a:cubicBezTo>
                  <a:lnTo>
                    <a:pt x="5470" y="3521"/>
                  </a:lnTo>
                  <a:cubicBezTo>
                    <a:pt x="5509" y="3586"/>
                    <a:pt x="5455" y="3610"/>
                    <a:pt x="5501" y="3668"/>
                  </a:cubicBezTo>
                  <a:cubicBezTo>
                    <a:pt x="5478" y="3668"/>
                    <a:pt x="5454" y="3632"/>
                    <a:pt x="5442" y="3620"/>
                  </a:cubicBezTo>
                  <a:cubicBezTo>
                    <a:pt x="5466" y="3608"/>
                    <a:pt x="5478" y="3620"/>
                    <a:pt x="5466" y="3584"/>
                  </a:cubicBezTo>
                  <a:lnTo>
                    <a:pt x="5466" y="3584"/>
                  </a:lnTo>
                  <a:cubicBezTo>
                    <a:pt x="5460" y="3590"/>
                    <a:pt x="5451" y="3593"/>
                    <a:pt x="5442" y="3593"/>
                  </a:cubicBezTo>
                  <a:cubicBezTo>
                    <a:pt x="5433" y="3593"/>
                    <a:pt x="5424" y="3590"/>
                    <a:pt x="5418" y="3584"/>
                  </a:cubicBezTo>
                  <a:lnTo>
                    <a:pt x="5418" y="3584"/>
                  </a:lnTo>
                  <a:cubicBezTo>
                    <a:pt x="5442" y="3632"/>
                    <a:pt x="5430" y="3680"/>
                    <a:pt x="5466" y="3715"/>
                  </a:cubicBezTo>
                  <a:cubicBezTo>
                    <a:pt x="5430" y="3703"/>
                    <a:pt x="5418" y="3703"/>
                    <a:pt x="5382" y="3680"/>
                  </a:cubicBezTo>
                  <a:lnTo>
                    <a:pt x="5382" y="3680"/>
                  </a:lnTo>
                  <a:cubicBezTo>
                    <a:pt x="5382" y="3715"/>
                    <a:pt x="5442" y="3727"/>
                    <a:pt x="5466" y="3751"/>
                  </a:cubicBezTo>
                  <a:cubicBezTo>
                    <a:pt x="5454" y="3751"/>
                    <a:pt x="5442" y="3751"/>
                    <a:pt x="5430" y="3763"/>
                  </a:cubicBezTo>
                  <a:cubicBezTo>
                    <a:pt x="5430" y="3755"/>
                    <a:pt x="5424" y="3746"/>
                    <a:pt x="5416" y="3746"/>
                  </a:cubicBezTo>
                  <a:cubicBezTo>
                    <a:pt x="5413" y="3746"/>
                    <a:pt x="5410" y="3748"/>
                    <a:pt x="5406" y="3751"/>
                  </a:cubicBezTo>
                  <a:lnTo>
                    <a:pt x="5406" y="3739"/>
                  </a:lnTo>
                  <a:cubicBezTo>
                    <a:pt x="5389" y="3732"/>
                    <a:pt x="5378" y="3729"/>
                    <a:pt x="5373" y="3729"/>
                  </a:cubicBezTo>
                  <a:cubicBezTo>
                    <a:pt x="5361" y="3729"/>
                    <a:pt x="5377" y="3746"/>
                    <a:pt x="5394" y="3763"/>
                  </a:cubicBezTo>
                  <a:cubicBezTo>
                    <a:pt x="5382" y="3763"/>
                    <a:pt x="5370" y="3775"/>
                    <a:pt x="5370" y="3775"/>
                  </a:cubicBezTo>
                  <a:cubicBezTo>
                    <a:pt x="5358" y="3775"/>
                    <a:pt x="5358" y="3787"/>
                    <a:pt x="5370" y="3787"/>
                  </a:cubicBezTo>
                  <a:lnTo>
                    <a:pt x="5239" y="3787"/>
                  </a:lnTo>
                  <a:cubicBezTo>
                    <a:pt x="5180" y="3811"/>
                    <a:pt x="5120" y="3834"/>
                    <a:pt x="5097" y="3858"/>
                  </a:cubicBezTo>
                  <a:cubicBezTo>
                    <a:pt x="5078" y="3861"/>
                    <a:pt x="5061" y="3861"/>
                    <a:pt x="5045" y="3861"/>
                  </a:cubicBezTo>
                  <a:cubicBezTo>
                    <a:pt x="4975" y="3861"/>
                    <a:pt x="4921" y="3844"/>
                    <a:pt x="4882" y="3834"/>
                  </a:cubicBezTo>
                  <a:cubicBezTo>
                    <a:pt x="4704" y="3906"/>
                    <a:pt x="4525" y="3882"/>
                    <a:pt x="4335" y="3977"/>
                  </a:cubicBezTo>
                  <a:lnTo>
                    <a:pt x="4346" y="3977"/>
                  </a:lnTo>
                  <a:cubicBezTo>
                    <a:pt x="4204" y="4013"/>
                    <a:pt x="4430" y="4013"/>
                    <a:pt x="4275" y="4061"/>
                  </a:cubicBezTo>
                  <a:cubicBezTo>
                    <a:pt x="4280" y="4036"/>
                    <a:pt x="4265" y="4030"/>
                    <a:pt x="4242" y="4030"/>
                  </a:cubicBezTo>
                  <a:cubicBezTo>
                    <a:pt x="4215" y="4030"/>
                    <a:pt x="4176" y="4039"/>
                    <a:pt x="4143" y="4039"/>
                  </a:cubicBezTo>
                  <a:cubicBezTo>
                    <a:pt x="4135" y="4039"/>
                    <a:pt x="4127" y="4038"/>
                    <a:pt x="4120" y="4037"/>
                  </a:cubicBezTo>
                  <a:cubicBezTo>
                    <a:pt x="3918" y="4061"/>
                    <a:pt x="3811" y="4192"/>
                    <a:pt x="3620" y="4215"/>
                  </a:cubicBezTo>
                  <a:cubicBezTo>
                    <a:pt x="3620" y="4204"/>
                    <a:pt x="3620" y="4180"/>
                    <a:pt x="3656" y="4168"/>
                  </a:cubicBezTo>
                  <a:lnTo>
                    <a:pt x="3656" y="4168"/>
                  </a:lnTo>
                  <a:cubicBezTo>
                    <a:pt x="3525" y="4204"/>
                    <a:pt x="3418" y="4263"/>
                    <a:pt x="3299" y="4311"/>
                  </a:cubicBezTo>
                  <a:lnTo>
                    <a:pt x="3311" y="4299"/>
                  </a:lnTo>
                  <a:lnTo>
                    <a:pt x="3311" y="4299"/>
                  </a:lnTo>
                  <a:cubicBezTo>
                    <a:pt x="3108" y="4346"/>
                    <a:pt x="2965" y="4477"/>
                    <a:pt x="2787" y="4596"/>
                  </a:cubicBezTo>
                  <a:cubicBezTo>
                    <a:pt x="2799" y="4585"/>
                    <a:pt x="2787" y="4561"/>
                    <a:pt x="2799" y="4549"/>
                  </a:cubicBezTo>
                  <a:lnTo>
                    <a:pt x="2799" y="4549"/>
                  </a:lnTo>
                  <a:cubicBezTo>
                    <a:pt x="2703" y="4585"/>
                    <a:pt x="2549" y="4668"/>
                    <a:pt x="2513" y="4751"/>
                  </a:cubicBezTo>
                  <a:cubicBezTo>
                    <a:pt x="2382" y="4763"/>
                    <a:pt x="2453" y="4799"/>
                    <a:pt x="2287" y="4846"/>
                  </a:cubicBezTo>
                  <a:cubicBezTo>
                    <a:pt x="2275" y="4846"/>
                    <a:pt x="2299" y="4835"/>
                    <a:pt x="2299" y="4823"/>
                  </a:cubicBezTo>
                  <a:lnTo>
                    <a:pt x="2299" y="4823"/>
                  </a:lnTo>
                  <a:cubicBezTo>
                    <a:pt x="2227" y="4858"/>
                    <a:pt x="2180" y="4894"/>
                    <a:pt x="2120" y="4930"/>
                  </a:cubicBezTo>
                  <a:cubicBezTo>
                    <a:pt x="1989" y="5061"/>
                    <a:pt x="2001" y="5144"/>
                    <a:pt x="1822" y="5251"/>
                  </a:cubicBezTo>
                  <a:cubicBezTo>
                    <a:pt x="1763" y="5204"/>
                    <a:pt x="1918" y="5168"/>
                    <a:pt x="1882" y="5108"/>
                  </a:cubicBezTo>
                  <a:lnTo>
                    <a:pt x="1882" y="5108"/>
                  </a:lnTo>
                  <a:cubicBezTo>
                    <a:pt x="1858" y="5144"/>
                    <a:pt x="1834" y="5180"/>
                    <a:pt x="1775" y="5204"/>
                  </a:cubicBezTo>
                  <a:cubicBezTo>
                    <a:pt x="1787" y="5156"/>
                    <a:pt x="1775" y="5180"/>
                    <a:pt x="1775" y="5144"/>
                  </a:cubicBezTo>
                  <a:cubicBezTo>
                    <a:pt x="1729" y="5156"/>
                    <a:pt x="1694" y="5311"/>
                    <a:pt x="1691" y="5311"/>
                  </a:cubicBezTo>
                  <a:cubicBezTo>
                    <a:pt x="1691" y="5311"/>
                    <a:pt x="1691" y="5311"/>
                    <a:pt x="1691" y="5311"/>
                  </a:cubicBezTo>
                  <a:lnTo>
                    <a:pt x="1691" y="5311"/>
                  </a:lnTo>
                  <a:cubicBezTo>
                    <a:pt x="1691" y="5320"/>
                    <a:pt x="1695" y="5324"/>
                    <a:pt x="1700" y="5324"/>
                  </a:cubicBezTo>
                  <a:cubicBezTo>
                    <a:pt x="1710" y="5324"/>
                    <a:pt x="1724" y="5314"/>
                    <a:pt x="1739" y="5299"/>
                  </a:cubicBezTo>
                  <a:lnTo>
                    <a:pt x="1739" y="5299"/>
                  </a:lnTo>
                  <a:cubicBezTo>
                    <a:pt x="1739" y="5370"/>
                    <a:pt x="1584" y="5430"/>
                    <a:pt x="1525" y="5513"/>
                  </a:cubicBezTo>
                  <a:cubicBezTo>
                    <a:pt x="1541" y="5497"/>
                    <a:pt x="1591" y="5464"/>
                    <a:pt x="1617" y="5464"/>
                  </a:cubicBezTo>
                  <a:cubicBezTo>
                    <a:pt x="1629" y="5464"/>
                    <a:pt x="1636" y="5471"/>
                    <a:pt x="1632" y="5489"/>
                  </a:cubicBezTo>
                  <a:cubicBezTo>
                    <a:pt x="1525" y="5561"/>
                    <a:pt x="1537" y="5644"/>
                    <a:pt x="1501" y="5728"/>
                  </a:cubicBezTo>
                  <a:cubicBezTo>
                    <a:pt x="1483" y="5736"/>
                    <a:pt x="1471" y="5740"/>
                    <a:pt x="1463" y="5740"/>
                  </a:cubicBezTo>
                  <a:cubicBezTo>
                    <a:pt x="1417" y="5740"/>
                    <a:pt x="1506" y="5617"/>
                    <a:pt x="1465" y="5597"/>
                  </a:cubicBezTo>
                  <a:cubicBezTo>
                    <a:pt x="1441" y="5597"/>
                    <a:pt x="1370" y="5597"/>
                    <a:pt x="1394" y="5549"/>
                  </a:cubicBezTo>
                  <a:lnTo>
                    <a:pt x="1394" y="5549"/>
                  </a:lnTo>
                  <a:cubicBezTo>
                    <a:pt x="1298" y="5620"/>
                    <a:pt x="1275" y="5704"/>
                    <a:pt x="1215" y="5787"/>
                  </a:cubicBezTo>
                  <a:lnTo>
                    <a:pt x="1203" y="5775"/>
                  </a:lnTo>
                  <a:cubicBezTo>
                    <a:pt x="1120" y="5870"/>
                    <a:pt x="1060" y="6025"/>
                    <a:pt x="965" y="6097"/>
                  </a:cubicBezTo>
                  <a:lnTo>
                    <a:pt x="1025" y="6061"/>
                  </a:lnTo>
                  <a:lnTo>
                    <a:pt x="1025" y="6061"/>
                  </a:lnTo>
                  <a:cubicBezTo>
                    <a:pt x="1013" y="6085"/>
                    <a:pt x="965" y="6132"/>
                    <a:pt x="965" y="6180"/>
                  </a:cubicBezTo>
                  <a:cubicBezTo>
                    <a:pt x="960" y="6175"/>
                    <a:pt x="952" y="6173"/>
                    <a:pt x="944" y="6173"/>
                  </a:cubicBezTo>
                  <a:cubicBezTo>
                    <a:pt x="925" y="6173"/>
                    <a:pt x="901" y="6182"/>
                    <a:pt x="885" y="6182"/>
                  </a:cubicBezTo>
                  <a:cubicBezTo>
                    <a:pt x="879" y="6182"/>
                    <a:pt x="874" y="6180"/>
                    <a:pt x="871" y="6175"/>
                  </a:cubicBezTo>
                  <a:lnTo>
                    <a:pt x="871" y="6175"/>
                  </a:lnTo>
                  <a:cubicBezTo>
                    <a:pt x="885" y="6272"/>
                    <a:pt x="716" y="6444"/>
                    <a:pt x="739" y="6537"/>
                  </a:cubicBezTo>
                  <a:cubicBezTo>
                    <a:pt x="732" y="6539"/>
                    <a:pt x="727" y="6539"/>
                    <a:pt x="722" y="6539"/>
                  </a:cubicBezTo>
                  <a:cubicBezTo>
                    <a:pt x="691" y="6539"/>
                    <a:pt x="690" y="6510"/>
                    <a:pt x="679" y="6490"/>
                  </a:cubicBezTo>
                  <a:cubicBezTo>
                    <a:pt x="739" y="6430"/>
                    <a:pt x="775" y="6418"/>
                    <a:pt x="775" y="6359"/>
                  </a:cubicBezTo>
                  <a:lnTo>
                    <a:pt x="775" y="6359"/>
                  </a:lnTo>
                  <a:cubicBezTo>
                    <a:pt x="735" y="6408"/>
                    <a:pt x="695" y="6433"/>
                    <a:pt x="676" y="6433"/>
                  </a:cubicBezTo>
                  <a:cubicBezTo>
                    <a:pt x="672" y="6433"/>
                    <a:pt x="669" y="6432"/>
                    <a:pt x="667" y="6430"/>
                  </a:cubicBezTo>
                  <a:cubicBezTo>
                    <a:pt x="667" y="6513"/>
                    <a:pt x="584" y="6668"/>
                    <a:pt x="596" y="6716"/>
                  </a:cubicBezTo>
                  <a:cubicBezTo>
                    <a:pt x="565" y="6739"/>
                    <a:pt x="539" y="6757"/>
                    <a:pt x="518" y="6757"/>
                  </a:cubicBezTo>
                  <a:cubicBezTo>
                    <a:pt x="507" y="6757"/>
                    <a:pt x="497" y="6752"/>
                    <a:pt x="489" y="6740"/>
                  </a:cubicBezTo>
                  <a:lnTo>
                    <a:pt x="489" y="6740"/>
                  </a:lnTo>
                  <a:cubicBezTo>
                    <a:pt x="443" y="6822"/>
                    <a:pt x="467" y="6831"/>
                    <a:pt x="499" y="6831"/>
                  </a:cubicBezTo>
                  <a:cubicBezTo>
                    <a:pt x="508" y="6831"/>
                    <a:pt x="517" y="6830"/>
                    <a:pt x="526" y="6830"/>
                  </a:cubicBezTo>
                  <a:cubicBezTo>
                    <a:pt x="557" y="6830"/>
                    <a:pt x="576" y="6840"/>
                    <a:pt x="513" y="6930"/>
                  </a:cubicBezTo>
                  <a:cubicBezTo>
                    <a:pt x="497" y="6942"/>
                    <a:pt x="487" y="6947"/>
                    <a:pt x="480" y="6947"/>
                  </a:cubicBezTo>
                  <a:cubicBezTo>
                    <a:pt x="457" y="6947"/>
                    <a:pt x="480" y="6890"/>
                    <a:pt x="469" y="6890"/>
                  </a:cubicBezTo>
                  <a:lnTo>
                    <a:pt x="469" y="6890"/>
                  </a:lnTo>
                  <a:cubicBezTo>
                    <a:pt x="464" y="6890"/>
                    <a:pt x="453" y="6900"/>
                    <a:pt x="429" y="6930"/>
                  </a:cubicBezTo>
                  <a:lnTo>
                    <a:pt x="441" y="6894"/>
                  </a:lnTo>
                  <a:lnTo>
                    <a:pt x="441" y="6894"/>
                  </a:lnTo>
                  <a:cubicBezTo>
                    <a:pt x="286" y="6930"/>
                    <a:pt x="465" y="7013"/>
                    <a:pt x="394" y="7109"/>
                  </a:cubicBezTo>
                  <a:cubicBezTo>
                    <a:pt x="347" y="7099"/>
                    <a:pt x="380" y="7046"/>
                    <a:pt x="358" y="7046"/>
                  </a:cubicBezTo>
                  <a:cubicBezTo>
                    <a:pt x="351" y="7046"/>
                    <a:pt x="340" y="7051"/>
                    <a:pt x="322" y="7061"/>
                  </a:cubicBezTo>
                  <a:cubicBezTo>
                    <a:pt x="275" y="7168"/>
                    <a:pt x="322" y="7263"/>
                    <a:pt x="251" y="7347"/>
                  </a:cubicBezTo>
                  <a:lnTo>
                    <a:pt x="239" y="7323"/>
                  </a:lnTo>
                  <a:cubicBezTo>
                    <a:pt x="203" y="7382"/>
                    <a:pt x="120" y="7502"/>
                    <a:pt x="96" y="7573"/>
                  </a:cubicBezTo>
                  <a:cubicBezTo>
                    <a:pt x="87" y="7573"/>
                    <a:pt x="85" y="7566"/>
                    <a:pt x="89" y="7558"/>
                  </a:cubicBezTo>
                  <a:lnTo>
                    <a:pt x="89" y="7558"/>
                  </a:lnTo>
                  <a:cubicBezTo>
                    <a:pt x="17" y="7654"/>
                    <a:pt x="93" y="7611"/>
                    <a:pt x="1" y="7692"/>
                  </a:cubicBezTo>
                  <a:lnTo>
                    <a:pt x="13" y="7728"/>
                  </a:lnTo>
                  <a:cubicBezTo>
                    <a:pt x="60" y="7692"/>
                    <a:pt x="132" y="7609"/>
                    <a:pt x="132" y="7537"/>
                  </a:cubicBezTo>
                  <a:cubicBezTo>
                    <a:pt x="132" y="7552"/>
                    <a:pt x="137" y="7558"/>
                    <a:pt x="145" y="7558"/>
                  </a:cubicBezTo>
                  <a:cubicBezTo>
                    <a:pt x="170" y="7558"/>
                    <a:pt x="224" y="7510"/>
                    <a:pt x="260" y="7510"/>
                  </a:cubicBezTo>
                  <a:cubicBezTo>
                    <a:pt x="271" y="7510"/>
                    <a:pt x="280" y="7515"/>
                    <a:pt x="286" y="7525"/>
                  </a:cubicBezTo>
                  <a:lnTo>
                    <a:pt x="275" y="7502"/>
                  </a:lnTo>
                  <a:cubicBezTo>
                    <a:pt x="441" y="7394"/>
                    <a:pt x="560" y="7204"/>
                    <a:pt x="715" y="7037"/>
                  </a:cubicBezTo>
                  <a:cubicBezTo>
                    <a:pt x="751" y="6882"/>
                    <a:pt x="882" y="6847"/>
                    <a:pt x="929" y="6704"/>
                  </a:cubicBezTo>
                  <a:cubicBezTo>
                    <a:pt x="894" y="6644"/>
                    <a:pt x="941" y="6668"/>
                    <a:pt x="1013" y="6561"/>
                  </a:cubicBezTo>
                  <a:lnTo>
                    <a:pt x="1013" y="6561"/>
                  </a:lnTo>
                  <a:cubicBezTo>
                    <a:pt x="996" y="6589"/>
                    <a:pt x="1003" y="6598"/>
                    <a:pt x="1018" y="6598"/>
                  </a:cubicBezTo>
                  <a:cubicBezTo>
                    <a:pt x="1036" y="6598"/>
                    <a:pt x="1065" y="6586"/>
                    <a:pt x="1084" y="6573"/>
                  </a:cubicBezTo>
                  <a:cubicBezTo>
                    <a:pt x="1084" y="6537"/>
                    <a:pt x="1096" y="6513"/>
                    <a:pt x="1120" y="6490"/>
                  </a:cubicBezTo>
                  <a:cubicBezTo>
                    <a:pt x="1144" y="6478"/>
                    <a:pt x="1298" y="6394"/>
                    <a:pt x="1310" y="6311"/>
                  </a:cubicBezTo>
                  <a:cubicBezTo>
                    <a:pt x="1322" y="6304"/>
                    <a:pt x="1329" y="6301"/>
                    <a:pt x="1333" y="6301"/>
                  </a:cubicBezTo>
                  <a:cubicBezTo>
                    <a:pt x="1349" y="6301"/>
                    <a:pt x="1310" y="6351"/>
                    <a:pt x="1310" y="6370"/>
                  </a:cubicBezTo>
                  <a:cubicBezTo>
                    <a:pt x="1358" y="6370"/>
                    <a:pt x="1334" y="6299"/>
                    <a:pt x="1370" y="6299"/>
                  </a:cubicBezTo>
                  <a:cubicBezTo>
                    <a:pt x="1370" y="6299"/>
                    <a:pt x="1370" y="6299"/>
                    <a:pt x="1370" y="6311"/>
                  </a:cubicBezTo>
                  <a:cubicBezTo>
                    <a:pt x="1441" y="6216"/>
                    <a:pt x="1513" y="6180"/>
                    <a:pt x="1608" y="6097"/>
                  </a:cubicBezTo>
                  <a:cubicBezTo>
                    <a:pt x="1560" y="6049"/>
                    <a:pt x="1679" y="5989"/>
                    <a:pt x="1703" y="5942"/>
                  </a:cubicBezTo>
                  <a:cubicBezTo>
                    <a:pt x="1703" y="5946"/>
                    <a:pt x="1705" y="5947"/>
                    <a:pt x="1709" y="5947"/>
                  </a:cubicBezTo>
                  <a:cubicBezTo>
                    <a:pt x="1726" y="5947"/>
                    <a:pt x="1781" y="5904"/>
                    <a:pt x="1810" y="5894"/>
                  </a:cubicBezTo>
                  <a:lnTo>
                    <a:pt x="1822" y="5811"/>
                  </a:lnTo>
                  <a:cubicBezTo>
                    <a:pt x="1846" y="5739"/>
                    <a:pt x="1918" y="5775"/>
                    <a:pt x="1965" y="5704"/>
                  </a:cubicBezTo>
                  <a:lnTo>
                    <a:pt x="1941" y="5704"/>
                  </a:lnTo>
                  <a:cubicBezTo>
                    <a:pt x="1977" y="5644"/>
                    <a:pt x="2132" y="5573"/>
                    <a:pt x="2203" y="5561"/>
                  </a:cubicBezTo>
                  <a:cubicBezTo>
                    <a:pt x="2299" y="5454"/>
                    <a:pt x="2394" y="5358"/>
                    <a:pt x="2489" y="5299"/>
                  </a:cubicBezTo>
                  <a:cubicBezTo>
                    <a:pt x="2596" y="5227"/>
                    <a:pt x="2691" y="5180"/>
                    <a:pt x="2799" y="5132"/>
                  </a:cubicBezTo>
                  <a:cubicBezTo>
                    <a:pt x="2906" y="5085"/>
                    <a:pt x="3013" y="5037"/>
                    <a:pt x="3132" y="4989"/>
                  </a:cubicBezTo>
                  <a:cubicBezTo>
                    <a:pt x="3251" y="4942"/>
                    <a:pt x="3370" y="4894"/>
                    <a:pt x="3501" y="4823"/>
                  </a:cubicBezTo>
                  <a:cubicBezTo>
                    <a:pt x="3525" y="4787"/>
                    <a:pt x="3465" y="4799"/>
                    <a:pt x="3477" y="4763"/>
                  </a:cubicBezTo>
                  <a:cubicBezTo>
                    <a:pt x="3525" y="4727"/>
                    <a:pt x="3549" y="4715"/>
                    <a:pt x="3596" y="4704"/>
                  </a:cubicBezTo>
                  <a:cubicBezTo>
                    <a:pt x="3576" y="4704"/>
                    <a:pt x="3565" y="4705"/>
                    <a:pt x="3560" y="4706"/>
                  </a:cubicBezTo>
                  <a:lnTo>
                    <a:pt x="3560" y="4706"/>
                  </a:lnTo>
                  <a:cubicBezTo>
                    <a:pt x="3560" y="4706"/>
                    <a:pt x="3561" y="4705"/>
                    <a:pt x="3561" y="4704"/>
                  </a:cubicBezTo>
                  <a:lnTo>
                    <a:pt x="3561" y="4704"/>
                  </a:lnTo>
                  <a:cubicBezTo>
                    <a:pt x="3537" y="4715"/>
                    <a:pt x="3513" y="4727"/>
                    <a:pt x="3489" y="4751"/>
                  </a:cubicBezTo>
                  <a:cubicBezTo>
                    <a:pt x="3477" y="4751"/>
                    <a:pt x="3489" y="4739"/>
                    <a:pt x="3477" y="4739"/>
                  </a:cubicBezTo>
                  <a:cubicBezTo>
                    <a:pt x="3453" y="4751"/>
                    <a:pt x="3430" y="4787"/>
                    <a:pt x="3394" y="4799"/>
                  </a:cubicBezTo>
                  <a:cubicBezTo>
                    <a:pt x="3430" y="4751"/>
                    <a:pt x="3430" y="4704"/>
                    <a:pt x="3501" y="4692"/>
                  </a:cubicBezTo>
                  <a:lnTo>
                    <a:pt x="3501" y="4692"/>
                  </a:lnTo>
                  <a:cubicBezTo>
                    <a:pt x="3501" y="4704"/>
                    <a:pt x="3489" y="4704"/>
                    <a:pt x="3477" y="4715"/>
                  </a:cubicBezTo>
                  <a:cubicBezTo>
                    <a:pt x="3525" y="4692"/>
                    <a:pt x="3525" y="4668"/>
                    <a:pt x="3573" y="4668"/>
                  </a:cubicBezTo>
                  <a:cubicBezTo>
                    <a:pt x="3607" y="4661"/>
                    <a:pt x="3613" y="4654"/>
                    <a:pt x="3615" y="4654"/>
                  </a:cubicBezTo>
                  <a:lnTo>
                    <a:pt x="3615" y="4654"/>
                  </a:lnTo>
                  <a:cubicBezTo>
                    <a:pt x="3616" y="4654"/>
                    <a:pt x="3615" y="4658"/>
                    <a:pt x="3620" y="4668"/>
                  </a:cubicBezTo>
                  <a:lnTo>
                    <a:pt x="3799" y="4620"/>
                  </a:lnTo>
                  <a:cubicBezTo>
                    <a:pt x="3845" y="4555"/>
                    <a:pt x="3927" y="4548"/>
                    <a:pt x="3973" y="4548"/>
                  </a:cubicBezTo>
                  <a:cubicBezTo>
                    <a:pt x="3986" y="4548"/>
                    <a:pt x="3996" y="4549"/>
                    <a:pt x="4001" y="4549"/>
                  </a:cubicBezTo>
                  <a:cubicBezTo>
                    <a:pt x="4001" y="4596"/>
                    <a:pt x="3894" y="4596"/>
                    <a:pt x="3870" y="4656"/>
                  </a:cubicBezTo>
                  <a:lnTo>
                    <a:pt x="3942" y="4668"/>
                  </a:lnTo>
                  <a:lnTo>
                    <a:pt x="3942" y="4632"/>
                  </a:lnTo>
                  <a:lnTo>
                    <a:pt x="4025" y="4608"/>
                  </a:lnTo>
                  <a:lnTo>
                    <a:pt x="4025" y="4620"/>
                  </a:lnTo>
                  <a:cubicBezTo>
                    <a:pt x="4025" y="4596"/>
                    <a:pt x="4025" y="4585"/>
                    <a:pt x="4061" y="4585"/>
                  </a:cubicBezTo>
                  <a:cubicBezTo>
                    <a:pt x="4061" y="4585"/>
                    <a:pt x="4066" y="4590"/>
                    <a:pt x="4066" y="4593"/>
                  </a:cubicBezTo>
                  <a:lnTo>
                    <a:pt x="4066" y="4593"/>
                  </a:lnTo>
                  <a:lnTo>
                    <a:pt x="4120" y="4561"/>
                  </a:lnTo>
                  <a:lnTo>
                    <a:pt x="4120" y="4561"/>
                  </a:lnTo>
                  <a:cubicBezTo>
                    <a:pt x="4112" y="4577"/>
                    <a:pt x="4115" y="4581"/>
                    <a:pt x="4122" y="4581"/>
                  </a:cubicBezTo>
                  <a:cubicBezTo>
                    <a:pt x="4130" y="4581"/>
                    <a:pt x="4142" y="4577"/>
                    <a:pt x="4154" y="4577"/>
                  </a:cubicBezTo>
                  <a:cubicBezTo>
                    <a:pt x="4165" y="4577"/>
                    <a:pt x="4176" y="4581"/>
                    <a:pt x="4180" y="4596"/>
                  </a:cubicBezTo>
                  <a:cubicBezTo>
                    <a:pt x="4359" y="4563"/>
                    <a:pt x="4401" y="4476"/>
                    <a:pt x="4565" y="4476"/>
                  </a:cubicBezTo>
                  <a:cubicBezTo>
                    <a:pt x="4575" y="4476"/>
                    <a:pt x="4585" y="4477"/>
                    <a:pt x="4596" y="4477"/>
                  </a:cubicBezTo>
                  <a:cubicBezTo>
                    <a:pt x="4561" y="4465"/>
                    <a:pt x="4632" y="4394"/>
                    <a:pt x="4692" y="4394"/>
                  </a:cubicBezTo>
                  <a:cubicBezTo>
                    <a:pt x="4727" y="4394"/>
                    <a:pt x="4727" y="4406"/>
                    <a:pt x="4716" y="4418"/>
                  </a:cubicBezTo>
                  <a:cubicBezTo>
                    <a:pt x="4739" y="4406"/>
                    <a:pt x="4763" y="4394"/>
                    <a:pt x="4787" y="4382"/>
                  </a:cubicBezTo>
                  <a:cubicBezTo>
                    <a:pt x="4814" y="4396"/>
                    <a:pt x="4840" y="4401"/>
                    <a:pt x="4867" y="4401"/>
                  </a:cubicBezTo>
                  <a:cubicBezTo>
                    <a:pt x="4934" y="4401"/>
                    <a:pt x="5003" y="4370"/>
                    <a:pt x="5097" y="4370"/>
                  </a:cubicBezTo>
                  <a:lnTo>
                    <a:pt x="5097" y="4394"/>
                  </a:lnTo>
                  <a:cubicBezTo>
                    <a:pt x="5132" y="4370"/>
                    <a:pt x="5192" y="4334"/>
                    <a:pt x="5263" y="4334"/>
                  </a:cubicBezTo>
                  <a:lnTo>
                    <a:pt x="5251" y="4382"/>
                  </a:lnTo>
                  <a:cubicBezTo>
                    <a:pt x="5256" y="4383"/>
                    <a:pt x="5261" y="4383"/>
                    <a:pt x="5265" y="4383"/>
                  </a:cubicBezTo>
                  <a:cubicBezTo>
                    <a:pt x="5339" y="4383"/>
                    <a:pt x="5319" y="4298"/>
                    <a:pt x="5392" y="4298"/>
                  </a:cubicBezTo>
                  <a:cubicBezTo>
                    <a:pt x="5396" y="4298"/>
                    <a:pt x="5401" y="4298"/>
                    <a:pt x="5406" y="4299"/>
                  </a:cubicBezTo>
                  <a:cubicBezTo>
                    <a:pt x="5406" y="4263"/>
                    <a:pt x="5347" y="4251"/>
                    <a:pt x="5323" y="4215"/>
                  </a:cubicBezTo>
                  <a:lnTo>
                    <a:pt x="5323" y="4215"/>
                  </a:lnTo>
                  <a:cubicBezTo>
                    <a:pt x="5341" y="4233"/>
                    <a:pt x="5376" y="4242"/>
                    <a:pt x="5405" y="4242"/>
                  </a:cubicBezTo>
                  <a:cubicBezTo>
                    <a:pt x="5433" y="4242"/>
                    <a:pt x="5454" y="4233"/>
                    <a:pt x="5442" y="4215"/>
                  </a:cubicBezTo>
                  <a:cubicBezTo>
                    <a:pt x="5471" y="4208"/>
                    <a:pt x="5488" y="4205"/>
                    <a:pt x="5498" y="4205"/>
                  </a:cubicBezTo>
                  <a:cubicBezTo>
                    <a:pt x="5519" y="4205"/>
                    <a:pt x="5505" y="4219"/>
                    <a:pt x="5513" y="4227"/>
                  </a:cubicBezTo>
                  <a:lnTo>
                    <a:pt x="5573" y="4192"/>
                  </a:lnTo>
                  <a:cubicBezTo>
                    <a:pt x="5644" y="4192"/>
                    <a:pt x="5597" y="4251"/>
                    <a:pt x="5573" y="4275"/>
                  </a:cubicBezTo>
                  <a:cubicBezTo>
                    <a:pt x="5603" y="4251"/>
                    <a:pt x="5635" y="4245"/>
                    <a:pt x="5671" y="4245"/>
                  </a:cubicBezTo>
                  <a:cubicBezTo>
                    <a:pt x="5707" y="4245"/>
                    <a:pt x="5745" y="4251"/>
                    <a:pt x="5787" y="4251"/>
                  </a:cubicBezTo>
                  <a:lnTo>
                    <a:pt x="5751" y="4275"/>
                  </a:lnTo>
                  <a:cubicBezTo>
                    <a:pt x="5787" y="4275"/>
                    <a:pt x="5811" y="4275"/>
                    <a:pt x="5847" y="4287"/>
                  </a:cubicBezTo>
                  <a:cubicBezTo>
                    <a:pt x="5879" y="4267"/>
                    <a:pt x="5923" y="4258"/>
                    <a:pt x="5969" y="4258"/>
                  </a:cubicBezTo>
                  <a:cubicBezTo>
                    <a:pt x="6007" y="4258"/>
                    <a:pt x="6047" y="4264"/>
                    <a:pt x="6085" y="4275"/>
                  </a:cubicBezTo>
                  <a:lnTo>
                    <a:pt x="6025" y="4323"/>
                  </a:lnTo>
                  <a:cubicBezTo>
                    <a:pt x="6035" y="4327"/>
                    <a:pt x="6041" y="4329"/>
                    <a:pt x="6046" y="4329"/>
                  </a:cubicBezTo>
                  <a:cubicBezTo>
                    <a:pt x="6065" y="4329"/>
                    <a:pt x="6054" y="4299"/>
                    <a:pt x="6073" y="4299"/>
                  </a:cubicBezTo>
                  <a:cubicBezTo>
                    <a:pt x="6092" y="4293"/>
                    <a:pt x="6107" y="4291"/>
                    <a:pt x="6121" y="4291"/>
                  </a:cubicBezTo>
                  <a:cubicBezTo>
                    <a:pt x="6168" y="4291"/>
                    <a:pt x="6188" y="4319"/>
                    <a:pt x="6216" y="4346"/>
                  </a:cubicBezTo>
                  <a:cubicBezTo>
                    <a:pt x="6236" y="4340"/>
                    <a:pt x="6255" y="4338"/>
                    <a:pt x="6273" y="4338"/>
                  </a:cubicBezTo>
                  <a:cubicBezTo>
                    <a:pt x="6378" y="4338"/>
                    <a:pt x="6468" y="4419"/>
                    <a:pt x="6560" y="4419"/>
                  </a:cubicBezTo>
                  <a:cubicBezTo>
                    <a:pt x="6580" y="4419"/>
                    <a:pt x="6600" y="4415"/>
                    <a:pt x="6621" y="4406"/>
                  </a:cubicBezTo>
                  <a:lnTo>
                    <a:pt x="6621" y="4442"/>
                  </a:lnTo>
                  <a:cubicBezTo>
                    <a:pt x="6647" y="4435"/>
                    <a:pt x="6672" y="4432"/>
                    <a:pt x="6698" y="4432"/>
                  </a:cubicBezTo>
                  <a:cubicBezTo>
                    <a:pt x="6819" y="4432"/>
                    <a:pt x="6931" y="4499"/>
                    <a:pt x="7041" y="4499"/>
                  </a:cubicBezTo>
                  <a:cubicBezTo>
                    <a:pt x="7063" y="4499"/>
                    <a:pt x="7086" y="4496"/>
                    <a:pt x="7109" y="4489"/>
                  </a:cubicBezTo>
                  <a:cubicBezTo>
                    <a:pt x="7152" y="4540"/>
                    <a:pt x="7184" y="4554"/>
                    <a:pt x="7210" y="4554"/>
                  </a:cubicBezTo>
                  <a:cubicBezTo>
                    <a:pt x="7244" y="4554"/>
                    <a:pt x="7271" y="4531"/>
                    <a:pt x="7305" y="4531"/>
                  </a:cubicBezTo>
                  <a:cubicBezTo>
                    <a:pt x="7331" y="4531"/>
                    <a:pt x="7363" y="4546"/>
                    <a:pt x="7406" y="4596"/>
                  </a:cubicBezTo>
                  <a:lnTo>
                    <a:pt x="7406" y="4585"/>
                  </a:lnTo>
                  <a:cubicBezTo>
                    <a:pt x="7668" y="4704"/>
                    <a:pt x="7930" y="4882"/>
                    <a:pt x="8156" y="5073"/>
                  </a:cubicBezTo>
                  <a:cubicBezTo>
                    <a:pt x="8383" y="5275"/>
                    <a:pt x="8585" y="5489"/>
                    <a:pt x="8764" y="5704"/>
                  </a:cubicBezTo>
                  <a:lnTo>
                    <a:pt x="8740" y="5716"/>
                  </a:lnTo>
                  <a:cubicBezTo>
                    <a:pt x="8978" y="6085"/>
                    <a:pt x="9133" y="6490"/>
                    <a:pt x="9180" y="6906"/>
                  </a:cubicBezTo>
                  <a:cubicBezTo>
                    <a:pt x="9228" y="7323"/>
                    <a:pt x="9145" y="7752"/>
                    <a:pt x="8942" y="8144"/>
                  </a:cubicBezTo>
                  <a:cubicBezTo>
                    <a:pt x="8930" y="8216"/>
                    <a:pt x="8990" y="8204"/>
                    <a:pt x="8978" y="8275"/>
                  </a:cubicBezTo>
                  <a:cubicBezTo>
                    <a:pt x="8967" y="8297"/>
                    <a:pt x="8937" y="8348"/>
                    <a:pt x="8913" y="8348"/>
                  </a:cubicBezTo>
                  <a:cubicBezTo>
                    <a:pt x="8911" y="8348"/>
                    <a:pt x="8909" y="8348"/>
                    <a:pt x="8907" y="8347"/>
                  </a:cubicBezTo>
                  <a:cubicBezTo>
                    <a:pt x="8930" y="8287"/>
                    <a:pt x="8883" y="8311"/>
                    <a:pt x="8883" y="8287"/>
                  </a:cubicBezTo>
                  <a:cubicBezTo>
                    <a:pt x="8847" y="8371"/>
                    <a:pt x="8752" y="8454"/>
                    <a:pt x="8728" y="8549"/>
                  </a:cubicBezTo>
                  <a:lnTo>
                    <a:pt x="8799" y="8502"/>
                  </a:lnTo>
                  <a:lnTo>
                    <a:pt x="8799" y="8502"/>
                  </a:lnTo>
                  <a:cubicBezTo>
                    <a:pt x="8787" y="8549"/>
                    <a:pt x="8752" y="8585"/>
                    <a:pt x="8728" y="8609"/>
                  </a:cubicBezTo>
                  <a:cubicBezTo>
                    <a:pt x="8717" y="8588"/>
                    <a:pt x="8670" y="8595"/>
                    <a:pt x="8667" y="8580"/>
                  </a:cubicBezTo>
                  <a:lnTo>
                    <a:pt x="8667" y="8580"/>
                  </a:lnTo>
                  <a:cubicBezTo>
                    <a:pt x="8631" y="8761"/>
                    <a:pt x="8548" y="8658"/>
                    <a:pt x="8478" y="8787"/>
                  </a:cubicBezTo>
                  <a:cubicBezTo>
                    <a:pt x="8514" y="8859"/>
                    <a:pt x="8406" y="9037"/>
                    <a:pt x="8335" y="9168"/>
                  </a:cubicBezTo>
                  <a:cubicBezTo>
                    <a:pt x="8311" y="9180"/>
                    <a:pt x="8287" y="9180"/>
                    <a:pt x="8264" y="9192"/>
                  </a:cubicBezTo>
                  <a:cubicBezTo>
                    <a:pt x="8335" y="9145"/>
                    <a:pt x="8228" y="9145"/>
                    <a:pt x="8323" y="9085"/>
                  </a:cubicBezTo>
                  <a:lnTo>
                    <a:pt x="8323" y="9085"/>
                  </a:lnTo>
                  <a:cubicBezTo>
                    <a:pt x="8240" y="9121"/>
                    <a:pt x="8180" y="9192"/>
                    <a:pt x="8097" y="9240"/>
                  </a:cubicBezTo>
                  <a:cubicBezTo>
                    <a:pt x="8121" y="9240"/>
                    <a:pt x="8133" y="9264"/>
                    <a:pt x="8109" y="9287"/>
                  </a:cubicBezTo>
                  <a:cubicBezTo>
                    <a:pt x="8091" y="9295"/>
                    <a:pt x="8077" y="9296"/>
                    <a:pt x="8064" y="9296"/>
                  </a:cubicBezTo>
                  <a:cubicBezTo>
                    <a:pt x="8050" y="9296"/>
                    <a:pt x="8038" y="9294"/>
                    <a:pt x="8026" y="9294"/>
                  </a:cubicBezTo>
                  <a:cubicBezTo>
                    <a:pt x="8011" y="9294"/>
                    <a:pt x="7996" y="9297"/>
                    <a:pt x="7978" y="9311"/>
                  </a:cubicBezTo>
                  <a:lnTo>
                    <a:pt x="8014" y="9252"/>
                  </a:lnTo>
                  <a:cubicBezTo>
                    <a:pt x="7966" y="9252"/>
                    <a:pt x="7954" y="9299"/>
                    <a:pt x="7918" y="9323"/>
                  </a:cubicBezTo>
                  <a:cubicBezTo>
                    <a:pt x="7910" y="9315"/>
                    <a:pt x="7896" y="9314"/>
                    <a:pt x="7880" y="9314"/>
                  </a:cubicBezTo>
                  <a:cubicBezTo>
                    <a:pt x="7872" y="9314"/>
                    <a:pt x="7864" y="9314"/>
                    <a:pt x="7856" y="9314"/>
                  </a:cubicBezTo>
                  <a:cubicBezTo>
                    <a:pt x="7832" y="9314"/>
                    <a:pt x="7811" y="9311"/>
                    <a:pt x="7811" y="9287"/>
                  </a:cubicBezTo>
                  <a:cubicBezTo>
                    <a:pt x="7752" y="9371"/>
                    <a:pt x="7716" y="9347"/>
                    <a:pt x="7644" y="9407"/>
                  </a:cubicBezTo>
                  <a:cubicBezTo>
                    <a:pt x="7740" y="9407"/>
                    <a:pt x="7633" y="9454"/>
                    <a:pt x="7656" y="9478"/>
                  </a:cubicBezTo>
                  <a:lnTo>
                    <a:pt x="7752" y="9430"/>
                  </a:lnTo>
                  <a:lnTo>
                    <a:pt x="7752" y="9430"/>
                  </a:lnTo>
                  <a:cubicBezTo>
                    <a:pt x="7723" y="9435"/>
                    <a:pt x="7707" y="9437"/>
                    <a:pt x="7699" y="9437"/>
                  </a:cubicBezTo>
                  <a:cubicBezTo>
                    <a:pt x="7663" y="9437"/>
                    <a:pt x="7793" y="9398"/>
                    <a:pt x="7764" y="9359"/>
                  </a:cubicBezTo>
                  <a:cubicBezTo>
                    <a:pt x="7823" y="9359"/>
                    <a:pt x="7742" y="9442"/>
                    <a:pt x="7775" y="9442"/>
                  </a:cubicBezTo>
                  <a:cubicBezTo>
                    <a:pt x="7782" y="9442"/>
                    <a:pt x="7793" y="9438"/>
                    <a:pt x="7811" y="9430"/>
                  </a:cubicBezTo>
                  <a:lnTo>
                    <a:pt x="7811" y="9430"/>
                  </a:lnTo>
                  <a:cubicBezTo>
                    <a:pt x="7692" y="9502"/>
                    <a:pt x="7656" y="9490"/>
                    <a:pt x="7525" y="9573"/>
                  </a:cubicBezTo>
                  <a:cubicBezTo>
                    <a:pt x="7542" y="9566"/>
                    <a:pt x="7552" y="9563"/>
                    <a:pt x="7557" y="9563"/>
                  </a:cubicBezTo>
                  <a:cubicBezTo>
                    <a:pt x="7576" y="9563"/>
                    <a:pt x="7523" y="9609"/>
                    <a:pt x="7561" y="9609"/>
                  </a:cubicBezTo>
                  <a:cubicBezTo>
                    <a:pt x="7529" y="9620"/>
                    <a:pt x="7514" y="9624"/>
                    <a:pt x="7507" y="9624"/>
                  </a:cubicBezTo>
                  <a:cubicBezTo>
                    <a:pt x="7493" y="9624"/>
                    <a:pt x="7523" y="9602"/>
                    <a:pt x="7490" y="9585"/>
                  </a:cubicBezTo>
                  <a:cubicBezTo>
                    <a:pt x="7470" y="9589"/>
                    <a:pt x="7453" y="9589"/>
                    <a:pt x="7437" y="9589"/>
                  </a:cubicBezTo>
                  <a:lnTo>
                    <a:pt x="7437" y="9589"/>
                  </a:lnTo>
                  <a:cubicBezTo>
                    <a:pt x="7405" y="9589"/>
                    <a:pt x="7379" y="9589"/>
                    <a:pt x="7347" y="9621"/>
                  </a:cubicBezTo>
                  <a:cubicBezTo>
                    <a:pt x="7252" y="9621"/>
                    <a:pt x="7359" y="9573"/>
                    <a:pt x="7311" y="9561"/>
                  </a:cubicBezTo>
                  <a:cubicBezTo>
                    <a:pt x="7323" y="9549"/>
                    <a:pt x="7394" y="9537"/>
                    <a:pt x="7454" y="9526"/>
                  </a:cubicBezTo>
                  <a:cubicBezTo>
                    <a:pt x="7514" y="9514"/>
                    <a:pt x="7561" y="9490"/>
                    <a:pt x="7525" y="9442"/>
                  </a:cubicBezTo>
                  <a:cubicBezTo>
                    <a:pt x="7573" y="9430"/>
                    <a:pt x="7621" y="9371"/>
                    <a:pt x="7692" y="9347"/>
                  </a:cubicBezTo>
                  <a:cubicBezTo>
                    <a:pt x="7668" y="9347"/>
                    <a:pt x="7642" y="9346"/>
                    <a:pt x="7615" y="9346"/>
                  </a:cubicBezTo>
                  <a:cubicBezTo>
                    <a:pt x="7561" y="9346"/>
                    <a:pt x="7506" y="9351"/>
                    <a:pt x="7466" y="9383"/>
                  </a:cubicBezTo>
                  <a:lnTo>
                    <a:pt x="7478" y="9454"/>
                  </a:lnTo>
                  <a:cubicBezTo>
                    <a:pt x="7418" y="9466"/>
                    <a:pt x="7418" y="9514"/>
                    <a:pt x="7371" y="9514"/>
                  </a:cubicBezTo>
                  <a:cubicBezTo>
                    <a:pt x="7388" y="9496"/>
                    <a:pt x="7367" y="9485"/>
                    <a:pt x="7336" y="9485"/>
                  </a:cubicBezTo>
                  <a:cubicBezTo>
                    <a:pt x="7325" y="9485"/>
                    <a:pt x="7312" y="9487"/>
                    <a:pt x="7299" y="9490"/>
                  </a:cubicBezTo>
                  <a:cubicBezTo>
                    <a:pt x="7311" y="9490"/>
                    <a:pt x="7335" y="9490"/>
                    <a:pt x="7335" y="9502"/>
                  </a:cubicBezTo>
                  <a:cubicBezTo>
                    <a:pt x="7252" y="9526"/>
                    <a:pt x="7240" y="9561"/>
                    <a:pt x="7133" y="9597"/>
                  </a:cubicBezTo>
                  <a:cubicBezTo>
                    <a:pt x="7228" y="9597"/>
                    <a:pt x="7252" y="9621"/>
                    <a:pt x="7335" y="9633"/>
                  </a:cubicBezTo>
                  <a:cubicBezTo>
                    <a:pt x="7330" y="9653"/>
                    <a:pt x="7318" y="9658"/>
                    <a:pt x="7302" y="9658"/>
                  </a:cubicBezTo>
                  <a:cubicBezTo>
                    <a:pt x="7288" y="9658"/>
                    <a:pt x="7270" y="9654"/>
                    <a:pt x="7251" y="9654"/>
                  </a:cubicBezTo>
                  <a:cubicBezTo>
                    <a:pt x="7244" y="9654"/>
                    <a:pt x="7238" y="9654"/>
                    <a:pt x="7231" y="9656"/>
                  </a:cubicBezTo>
                  <a:lnTo>
                    <a:pt x="7231" y="9656"/>
                  </a:lnTo>
                  <a:cubicBezTo>
                    <a:pt x="7233" y="9655"/>
                    <a:pt x="7235" y="9652"/>
                    <a:pt x="7228" y="9645"/>
                  </a:cubicBezTo>
                  <a:lnTo>
                    <a:pt x="7180" y="9668"/>
                  </a:lnTo>
                  <a:cubicBezTo>
                    <a:pt x="7061" y="9668"/>
                    <a:pt x="7180" y="9609"/>
                    <a:pt x="7085" y="9597"/>
                  </a:cubicBezTo>
                  <a:cubicBezTo>
                    <a:pt x="7070" y="9588"/>
                    <a:pt x="7058" y="9585"/>
                    <a:pt x="7047" y="9585"/>
                  </a:cubicBezTo>
                  <a:cubicBezTo>
                    <a:pt x="7020" y="9585"/>
                    <a:pt x="7001" y="9603"/>
                    <a:pt x="6977" y="9603"/>
                  </a:cubicBezTo>
                  <a:cubicBezTo>
                    <a:pt x="6970" y="9603"/>
                    <a:pt x="6962" y="9601"/>
                    <a:pt x="6954" y="9597"/>
                  </a:cubicBezTo>
                  <a:lnTo>
                    <a:pt x="6954" y="9597"/>
                  </a:lnTo>
                  <a:cubicBezTo>
                    <a:pt x="6954" y="9609"/>
                    <a:pt x="6966" y="9609"/>
                    <a:pt x="6966" y="9609"/>
                  </a:cubicBezTo>
                  <a:lnTo>
                    <a:pt x="6942" y="9609"/>
                  </a:lnTo>
                  <a:cubicBezTo>
                    <a:pt x="6882" y="9621"/>
                    <a:pt x="6811" y="9609"/>
                    <a:pt x="6799" y="9645"/>
                  </a:cubicBezTo>
                  <a:cubicBezTo>
                    <a:pt x="6797" y="9642"/>
                    <a:pt x="6793" y="9641"/>
                    <a:pt x="6789" y="9641"/>
                  </a:cubicBezTo>
                  <a:cubicBezTo>
                    <a:pt x="6770" y="9641"/>
                    <a:pt x="6737" y="9659"/>
                    <a:pt x="6728" y="9668"/>
                  </a:cubicBezTo>
                  <a:cubicBezTo>
                    <a:pt x="6710" y="9674"/>
                    <a:pt x="6680" y="9683"/>
                    <a:pt x="6649" y="9683"/>
                  </a:cubicBezTo>
                  <a:cubicBezTo>
                    <a:pt x="6618" y="9683"/>
                    <a:pt x="6585" y="9674"/>
                    <a:pt x="6561" y="9645"/>
                  </a:cubicBezTo>
                  <a:cubicBezTo>
                    <a:pt x="6490" y="9633"/>
                    <a:pt x="6430" y="9609"/>
                    <a:pt x="6454" y="9585"/>
                  </a:cubicBezTo>
                  <a:lnTo>
                    <a:pt x="6335" y="9561"/>
                  </a:lnTo>
                  <a:lnTo>
                    <a:pt x="6359" y="9514"/>
                  </a:lnTo>
                  <a:cubicBezTo>
                    <a:pt x="6340" y="9512"/>
                    <a:pt x="6324" y="9511"/>
                    <a:pt x="6311" y="9511"/>
                  </a:cubicBezTo>
                  <a:cubicBezTo>
                    <a:pt x="6249" y="9511"/>
                    <a:pt x="6237" y="9532"/>
                    <a:pt x="6168" y="9561"/>
                  </a:cubicBezTo>
                  <a:cubicBezTo>
                    <a:pt x="6097" y="9514"/>
                    <a:pt x="5966" y="9490"/>
                    <a:pt x="5906" y="9490"/>
                  </a:cubicBezTo>
                  <a:cubicBezTo>
                    <a:pt x="5906" y="9478"/>
                    <a:pt x="5894" y="9478"/>
                    <a:pt x="5870" y="9466"/>
                  </a:cubicBezTo>
                  <a:lnTo>
                    <a:pt x="5870" y="9466"/>
                  </a:lnTo>
                  <a:lnTo>
                    <a:pt x="5906" y="9502"/>
                  </a:lnTo>
                  <a:cubicBezTo>
                    <a:pt x="5874" y="9488"/>
                    <a:pt x="5854" y="9485"/>
                    <a:pt x="5839" y="9485"/>
                  </a:cubicBezTo>
                  <a:cubicBezTo>
                    <a:pt x="5827" y="9485"/>
                    <a:pt x="5818" y="9487"/>
                    <a:pt x="5808" y="9487"/>
                  </a:cubicBezTo>
                  <a:cubicBezTo>
                    <a:pt x="5801" y="9487"/>
                    <a:pt x="5792" y="9486"/>
                    <a:pt x="5782" y="9481"/>
                  </a:cubicBezTo>
                  <a:lnTo>
                    <a:pt x="5782" y="9481"/>
                  </a:lnTo>
                  <a:cubicBezTo>
                    <a:pt x="5781" y="9481"/>
                    <a:pt x="5781" y="9481"/>
                    <a:pt x="5781" y="9481"/>
                  </a:cubicBezTo>
                  <a:cubicBezTo>
                    <a:pt x="5778" y="9481"/>
                    <a:pt x="5769" y="9478"/>
                    <a:pt x="5751" y="9466"/>
                  </a:cubicBezTo>
                  <a:cubicBezTo>
                    <a:pt x="5751" y="9466"/>
                    <a:pt x="5739" y="9454"/>
                    <a:pt x="5728" y="9454"/>
                  </a:cubicBezTo>
                  <a:cubicBezTo>
                    <a:pt x="5728" y="9451"/>
                    <a:pt x="5729" y="9449"/>
                    <a:pt x="5730" y="9449"/>
                  </a:cubicBezTo>
                  <a:cubicBezTo>
                    <a:pt x="5735" y="9449"/>
                    <a:pt x="5743" y="9458"/>
                    <a:pt x="5751" y="9466"/>
                  </a:cubicBezTo>
                  <a:lnTo>
                    <a:pt x="5751" y="9442"/>
                  </a:lnTo>
                  <a:cubicBezTo>
                    <a:pt x="5704" y="9371"/>
                    <a:pt x="5644" y="9418"/>
                    <a:pt x="5585" y="9371"/>
                  </a:cubicBezTo>
                  <a:lnTo>
                    <a:pt x="5585" y="9371"/>
                  </a:lnTo>
                  <a:cubicBezTo>
                    <a:pt x="5585" y="9371"/>
                    <a:pt x="5597" y="9371"/>
                    <a:pt x="5609" y="9383"/>
                  </a:cubicBezTo>
                  <a:cubicBezTo>
                    <a:pt x="5577" y="9351"/>
                    <a:pt x="5564" y="9283"/>
                    <a:pt x="5537" y="9283"/>
                  </a:cubicBezTo>
                  <a:cubicBezTo>
                    <a:pt x="5534" y="9283"/>
                    <a:pt x="5530" y="9285"/>
                    <a:pt x="5525" y="9287"/>
                  </a:cubicBezTo>
                  <a:cubicBezTo>
                    <a:pt x="5513" y="9276"/>
                    <a:pt x="5501" y="9276"/>
                    <a:pt x="5489" y="9276"/>
                  </a:cubicBezTo>
                  <a:cubicBezTo>
                    <a:pt x="5474" y="9276"/>
                    <a:pt x="5458" y="9281"/>
                    <a:pt x="5449" y="9281"/>
                  </a:cubicBezTo>
                  <a:cubicBezTo>
                    <a:pt x="5444" y="9281"/>
                    <a:pt x="5442" y="9280"/>
                    <a:pt x="5442" y="9276"/>
                  </a:cubicBezTo>
                  <a:cubicBezTo>
                    <a:pt x="5406" y="9252"/>
                    <a:pt x="5382" y="9228"/>
                    <a:pt x="5358" y="9204"/>
                  </a:cubicBezTo>
                  <a:cubicBezTo>
                    <a:pt x="5347" y="9192"/>
                    <a:pt x="5323" y="9180"/>
                    <a:pt x="5299" y="9168"/>
                  </a:cubicBezTo>
                  <a:lnTo>
                    <a:pt x="5287" y="9145"/>
                  </a:lnTo>
                  <a:cubicBezTo>
                    <a:pt x="5263" y="9133"/>
                    <a:pt x="5263" y="9121"/>
                    <a:pt x="5275" y="9121"/>
                  </a:cubicBezTo>
                  <a:cubicBezTo>
                    <a:pt x="5239" y="9049"/>
                    <a:pt x="5204" y="9026"/>
                    <a:pt x="5156" y="9002"/>
                  </a:cubicBezTo>
                  <a:cubicBezTo>
                    <a:pt x="5108" y="8966"/>
                    <a:pt x="5061" y="8942"/>
                    <a:pt x="5037" y="8871"/>
                  </a:cubicBezTo>
                  <a:cubicBezTo>
                    <a:pt x="4989" y="8871"/>
                    <a:pt x="5025" y="8918"/>
                    <a:pt x="5013" y="8942"/>
                  </a:cubicBezTo>
                  <a:cubicBezTo>
                    <a:pt x="4977" y="8942"/>
                    <a:pt x="4906" y="8895"/>
                    <a:pt x="4870" y="8871"/>
                  </a:cubicBezTo>
                  <a:cubicBezTo>
                    <a:pt x="4847" y="8787"/>
                    <a:pt x="4763" y="8609"/>
                    <a:pt x="4835" y="8597"/>
                  </a:cubicBezTo>
                  <a:cubicBezTo>
                    <a:pt x="4816" y="8573"/>
                    <a:pt x="4807" y="8564"/>
                    <a:pt x="4802" y="8564"/>
                  </a:cubicBezTo>
                  <a:cubicBezTo>
                    <a:pt x="4788" y="8564"/>
                    <a:pt x="4806" y="8623"/>
                    <a:pt x="4784" y="8623"/>
                  </a:cubicBezTo>
                  <a:cubicBezTo>
                    <a:pt x="4782" y="8623"/>
                    <a:pt x="4779" y="8623"/>
                    <a:pt x="4775" y="8621"/>
                  </a:cubicBezTo>
                  <a:lnTo>
                    <a:pt x="4763" y="8597"/>
                  </a:lnTo>
                  <a:lnTo>
                    <a:pt x="4763" y="8597"/>
                  </a:lnTo>
                  <a:cubicBezTo>
                    <a:pt x="4787" y="8645"/>
                    <a:pt x="4787" y="8680"/>
                    <a:pt x="4775" y="8716"/>
                  </a:cubicBezTo>
                  <a:cubicBezTo>
                    <a:pt x="4774" y="8719"/>
                    <a:pt x="4771" y="8720"/>
                    <a:pt x="4768" y="8720"/>
                  </a:cubicBezTo>
                  <a:cubicBezTo>
                    <a:pt x="4747" y="8720"/>
                    <a:pt x="4690" y="8652"/>
                    <a:pt x="4680" y="8621"/>
                  </a:cubicBezTo>
                  <a:lnTo>
                    <a:pt x="4727" y="8621"/>
                  </a:lnTo>
                  <a:cubicBezTo>
                    <a:pt x="4656" y="8537"/>
                    <a:pt x="4608" y="8585"/>
                    <a:pt x="4525" y="8549"/>
                  </a:cubicBezTo>
                  <a:cubicBezTo>
                    <a:pt x="4489" y="8466"/>
                    <a:pt x="4561" y="8490"/>
                    <a:pt x="4585" y="8454"/>
                  </a:cubicBezTo>
                  <a:lnTo>
                    <a:pt x="4537" y="8371"/>
                  </a:lnTo>
                  <a:lnTo>
                    <a:pt x="4561" y="8359"/>
                  </a:lnTo>
                  <a:cubicBezTo>
                    <a:pt x="4525" y="8311"/>
                    <a:pt x="4489" y="8311"/>
                    <a:pt x="4466" y="8228"/>
                  </a:cubicBezTo>
                  <a:lnTo>
                    <a:pt x="4466" y="8228"/>
                  </a:lnTo>
                  <a:cubicBezTo>
                    <a:pt x="4471" y="8231"/>
                    <a:pt x="4476" y="8233"/>
                    <a:pt x="4479" y="8233"/>
                  </a:cubicBezTo>
                  <a:cubicBezTo>
                    <a:pt x="4505" y="8233"/>
                    <a:pt x="4468" y="8143"/>
                    <a:pt x="4497" y="8143"/>
                  </a:cubicBezTo>
                  <a:cubicBezTo>
                    <a:pt x="4503" y="8143"/>
                    <a:pt x="4512" y="8147"/>
                    <a:pt x="4525" y="8156"/>
                  </a:cubicBezTo>
                  <a:cubicBezTo>
                    <a:pt x="4513" y="8109"/>
                    <a:pt x="4442" y="8121"/>
                    <a:pt x="4477" y="8085"/>
                  </a:cubicBezTo>
                  <a:cubicBezTo>
                    <a:pt x="4470" y="8081"/>
                    <a:pt x="4465" y="8079"/>
                    <a:pt x="4461" y="8079"/>
                  </a:cubicBezTo>
                  <a:cubicBezTo>
                    <a:pt x="4444" y="8079"/>
                    <a:pt x="4477" y="8126"/>
                    <a:pt x="4477" y="8156"/>
                  </a:cubicBezTo>
                  <a:cubicBezTo>
                    <a:pt x="4471" y="8161"/>
                    <a:pt x="4466" y="8163"/>
                    <a:pt x="4460" y="8163"/>
                  </a:cubicBezTo>
                  <a:cubicBezTo>
                    <a:pt x="4424" y="8163"/>
                    <a:pt x="4403" y="8066"/>
                    <a:pt x="4382" y="8014"/>
                  </a:cubicBezTo>
                  <a:cubicBezTo>
                    <a:pt x="4386" y="8012"/>
                    <a:pt x="4390" y="8011"/>
                    <a:pt x="4394" y="8011"/>
                  </a:cubicBezTo>
                  <a:cubicBezTo>
                    <a:pt x="4402" y="8011"/>
                    <a:pt x="4408" y="8014"/>
                    <a:pt x="4413" y="8014"/>
                  </a:cubicBezTo>
                  <a:cubicBezTo>
                    <a:pt x="4421" y="8014"/>
                    <a:pt x="4424" y="8008"/>
                    <a:pt x="4418" y="7978"/>
                  </a:cubicBezTo>
                  <a:cubicBezTo>
                    <a:pt x="4394" y="7966"/>
                    <a:pt x="4370" y="7930"/>
                    <a:pt x="4382" y="7894"/>
                  </a:cubicBezTo>
                  <a:cubicBezTo>
                    <a:pt x="4346" y="7894"/>
                    <a:pt x="4358" y="7823"/>
                    <a:pt x="4346" y="7787"/>
                  </a:cubicBezTo>
                  <a:cubicBezTo>
                    <a:pt x="4346" y="7818"/>
                    <a:pt x="4338" y="7875"/>
                    <a:pt x="4312" y="7875"/>
                  </a:cubicBezTo>
                  <a:cubicBezTo>
                    <a:pt x="4308" y="7875"/>
                    <a:pt x="4304" y="7874"/>
                    <a:pt x="4299" y="7871"/>
                  </a:cubicBezTo>
                  <a:cubicBezTo>
                    <a:pt x="4275" y="7847"/>
                    <a:pt x="4263" y="7823"/>
                    <a:pt x="4251" y="7740"/>
                  </a:cubicBezTo>
                  <a:lnTo>
                    <a:pt x="4251" y="7799"/>
                  </a:lnTo>
                  <a:cubicBezTo>
                    <a:pt x="4180" y="7740"/>
                    <a:pt x="4263" y="7680"/>
                    <a:pt x="4227" y="7597"/>
                  </a:cubicBezTo>
                  <a:lnTo>
                    <a:pt x="4227" y="7597"/>
                  </a:lnTo>
                  <a:cubicBezTo>
                    <a:pt x="4251" y="7633"/>
                    <a:pt x="4263" y="7656"/>
                    <a:pt x="4287" y="7680"/>
                  </a:cubicBezTo>
                  <a:cubicBezTo>
                    <a:pt x="4263" y="7644"/>
                    <a:pt x="4227" y="7561"/>
                    <a:pt x="4192" y="7502"/>
                  </a:cubicBezTo>
                  <a:lnTo>
                    <a:pt x="4239" y="7418"/>
                  </a:lnTo>
                  <a:cubicBezTo>
                    <a:pt x="4215" y="7406"/>
                    <a:pt x="4227" y="7335"/>
                    <a:pt x="4192" y="7335"/>
                  </a:cubicBezTo>
                  <a:cubicBezTo>
                    <a:pt x="4197" y="7314"/>
                    <a:pt x="4203" y="7306"/>
                    <a:pt x="4209" y="7306"/>
                  </a:cubicBezTo>
                  <a:cubicBezTo>
                    <a:pt x="4231" y="7306"/>
                    <a:pt x="4256" y="7409"/>
                    <a:pt x="4275" y="7418"/>
                  </a:cubicBezTo>
                  <a:cubicBezTo>
                    <a:pt x="4287" y="7299"/>
                    <a:pt x="4204" y="7323"/>
                    <a:pt x="4251" y="7204"/>
                  </a:cubicBezTo>
                  <a:lnTo>
                    <a:pt x="4251" y="7204"/>
                  </a:lnTo>
                  <a:lnTo>
                    <a:pt x="4287" y="7240"/>
                  </a:lnTo>
                  <a:cubicBezTo>
                    <a:pt x="4287" y="7204"/>
                    <a:pt x="4263" y="7132"/>
                    <a:pt x="4287" y="7132"/>
                  </a:cubicBezTo>
                  <a:lnTo>
                    <a:pt x="4287" y="7132"/>
                  </a:lnTo>
                  <a:cubicBezTo>
                    <a:pt x="4275" y="7132"/>
                    <a:pt x="4275" y="7144"/>
                    <a:pt x="4275" y="7168"/>
                  </a:cubicBezTo>
                  <a:cubicBezTo>
                    <a:pt x="4206" y="7145"/>
                    <a:pt x="4226" y="7001"/>
                    <a:pt x="4163" y="7001"/>
                  </a:cubicBezTo>
                  <a:cubicBezTo>
                    <a:pt x="4161" y="7001"/>
                    <a:pt x="4159" y="7001"/>
                    <a:pt x="4156" y="7001"/>
                  </a:cubicBezTo>
                  <a:lnTo>
                    <a:pt x="4144" y="7061"/>
                  </a:lnTo>
                  <a:cubicBezTo>
                    <a:pt x="4132" y="6978"/>
                    <a:pt x="4085" y="6918"/>
                    <a:pt x="4120" y="6859"/>
                  </a:cubicBezTo>
                  <a:cubicBezTo>
                    <a:pt x="4125" y="6848"/>
                    <a:pt x="4130" y="6844"/>
                    <a:pt x="4136" y="6844"/>
                  </a:cubicBezTo>
                  <a:cubicBezTo>
                    <a:pt x="4154" y="6844"/>
                    <a:pt x="4170" y="6899"/>
                    <a:pt x="4180" y="6918"/>
                  </a:cubicBezTo>
                  <a:cubicBezTo>
                    <a:pt x="4192" y="6847"/>
                    <a:pt x="4108" y="6847"/>
                    <a:pt x="4120" y="6763"/>
                  </a:cubicBezTo>
                  <a:lnTo>
                    <a:pt x="4120" y="6763"/>
                  </a:lnTo>
                  <a:cubicBezTo>
                    <a:pt x="4115" y="6785"/>
                    <a:pt x="4107" y="6795"/>
                    <a:pt x="4097" y="6795"/>
                  </a:cubicBezTo>
                  <a:cubicBezTo>
                    <a:pt x="4086" y="6795"/>
                    <a:pt x="4073" y="6782"/>
                    <a:pt x="4061" y="6763"/>
                  </a:cubicBezTo>
                  <a:cubicBezTo>
                    <a:pt x="4049" y="6820"/>
                    <a:pt x="4027" y="6919"/>
                    <a:pt x="4056" y="6919"/>
                  </a:cubicBezTo>
                  <a:cubicBezTo>
                    <a:pt x="4057" y="6919"/>
                    <a:pt x="4059" y="6919"/>
                    <a:pt x="4061" y="6918"/>
                  </a:cubicBezTo>
                  <a:cubicBezTo>
                    <a:pt x="4061" y="6906"/>
                    <a:pt x="4073" y="6906"/>
                    <a:pt x="4073" y="6894"/>
                  </a:cubicBezTo>
                  <a:cubicBezTo>
                    <a:pt x="4085" y="6906"/>
                    <a:pt x="4096" y="6930"/>
                    <a:pt x="4108" y="6942"/>
                  </a:cubicBezTo>
                  <a:cubicBezTo>
                    <a:pt x="4102" y="6984"/>
                    <a:pt x="4093" y="6993"/>
                    <a:pt x="4085" y="6993"/>
                  </a:cubicBezTo>
                  <a:cubicBezTo>
                    <a:pt x="4078" y="6993"/>
                    <a:pt x="4071" y="6988"/>
                    <a:pt x="4066" y="6988"/>
                  </a:cubicBezTo>
                  <a:cubicBezTo>
                    <a:pt x="4064" y="6988"/>
                    <a:pt x="4062" y="6988"/>
                    <a:pt x="4061" y="6990"/>
                  </a:cubicBezTo>
                  <a:cubicBezTo>
                    <a:pt x="4037" y="7121"/>
                    <a:pt x="4132" y="7001"/>
                    <a:pt x="4120" y="7121"/>
                  </a:cubicBezTo>
                  <a:lnTo>
                    <a:pt x="4108" y="7132"/>
                  </a:lnTo>
                  <a:cubicBezTo>
                    <a:pt x="4132" y="7192"/>
                    <a:pt x="4144" y="7275"/>
                    <a:pt x="4180" y="7287"/>
                  </a:cubicBezTo>
                  <a:cubicBezTo>
                    <a:pt x="4132" y="7335"/>
                    <a:pt x="4215" y="7406"/>
                    <a:pt x="4192" y="7466"/>
                  </a:cubicBezTo>
                  <a:cubicBezTo>
                    <a:pt x="4186" y="7467"/>
                    <a:pt x="4181" y="7468"/>
                    <a:pt x="4176" y="7468"/>
                  </a:cubicBezTo>
                  <a:cubicBezTo>
                    <a:pt x="4094" y="7468"/>
                    <a:pt x="4177" y="7272"/>
                    <a:pt x="4120" y="7216"/>
                  </a:cubicBezTo>
                  <a:lnTo>
                    <a:pt x="4120" y="7216"/>
                  </a:lnTo>
                  <a:cubicBezTo>
                    <a:pt x="4115" y="7230"/>
                    <a:pt x="4109" y="7235"/>
                    <a:pt x="4104" y="7235"/>
                  </a:cubicBezTo>
                  <a:cubicBezTo>
                    <a:pt x="4085" y="7235"/>
                    <a:pt x="4067" y="7175"/>
                    <a:pt x="4049" y="7156"/>
                  </a:cubicBezTo>
                  <a:lnTo>
                    <a:pt x="4049" y="7156"/>
                  </a:lnTo>
                  <a:cubicBezTo>
                    <a:pt x="4061" y="7216"/>
                    <a:pt x="4085" y="7287"/>
                    <a:pt x="4096" y="7347"/>
                  </a:cubicBezTo>
                  <a:cubicBezTo>
                    <a:pt x="4085" y="7359"/>
                    <a:pt x="4037" y="7418"/>
                    <a:pt x="4085" y="7454"/>
                  </a:cubicBezTo>
                  <a:lnTo>
                    <a:pt x="4085" y="7442"/>
                  </a:lnTo>
                  <a:cubicBezTo>
                    <a:pt x="4108" y="7513"/>
                    <a:pt x="4144" y="7490"/>
                    <a:pt x="4144" y="7549"/>
                  </a:cubicBezTo>
                  <a:cubicBezTo>
                    <a:pt x="4141" y="7553"/>
                    <a:pt x="4136" y="7554"/>
                    <a:pt x="4131" y="7554"/>
                  </a:cubicBezTo>
                  <a:cubicBezTo>
                    <a:pt x="4120" y="7554"/>
                    <a:pt x="4108" y="7546"/>
                    <a:pt x="4108" y="7537"/>
                  </a:cubicBezTo>
                  <a:lnTo>
                    <a:pt x="4108" y="7537"/>
                  </a:lnTo>
                  <a:cubicBezTo>
                    <a:pt x="4108" y="7597"/>
                    <a:pt x="4132" y="7585"/>
                    <a:pt x="4156" y="7621"/>
                  </a:cubicBezTo>
                  <a:cubicBezTo>
                    <a:pt x="4156" y="7638"/>
                    <a:pt x="4152" y="7643"/>
                    <a:pt x="4146" y="7643"/>
                  </a:cubicBezTo>
                  <a:cubicBezTo>
                    <a:pt x="4138" y="7643"/>
                    <a:pt x="4126" y="7634"/>
                    <a:pt x="4118" y="7634"/>
                  </a:cubicBezTo>
                  <a:cubicBezTo>
                    <a:pt x="4112" y="7634"/>
                    <a:pt x="4108" y="7639"/>
                    <a:pt x="4108" y="7656"/>
                  </a:cubicBezTo>
                  <a:cubicBezTo>
                    <a:pt x="4156" y="7716"/>
                    <a:pt x="4120" y="7763"/>
                    <a:pt x="4132" y="7823"/>
                  </a:cubicBezTo>
                  <a:cubicBezTo>
                    <a:pt x="4136" y="7820"/>
                    <a:pt x="4141" y="7819"/>
                    <a:pt x="4145" y="7819"/>
                  </a:cubicBezTo>
                  <a:cubicBezTo>
                    <a:pt x="4189" y="7819"/>
                    <a:pt x="4242" y="7934"/>
                    <a:pt x="4270" y="7934"/>
                  </a:cubicBezTo>
                  <a:cubicBezTo>
                    <a:pt x="4278" y="7934"/>
                    <a:pt x="4284" y="7923"/>
                    <a:pt x="4287" y="7894"/>
                  </a:cubicBezTo>
                  <a:cubicBezTo>
                    <a:pt x="4323" y="7930"/>
                    <a:pt x="4346" y="7966"/>
                    <a:pt x="4370" y="8014"/>
                  </a:cubicBezTo>
                  <a:cubicBezTo>
                    <a:pt x="4368" y="8022"/>
                    <a:pt x="4364" y="8025"/>
                    <a:pt x="4357" y="8025"/>
                  </a:cubicBezTo>
                  <a:cubicBezTo>
                    <a:pt x="4335" y="8025"/>
                    <a:pt x="4290" y="7985"/>
                    <a:pt x="4256" y="7985"/>
                  </a:cubicBezTo>
                  <a:cubicBezTo>
                    <a:pt x="4245" y="7985"/>
                    <a:pt x="4235" y="7989"/>
                    <a:pt x="4227" y="8002"/>
                  </a:cubicBezTo>
                  <a:cubicBezTo>
                    <a:pt x="4215" y="7966"/>
                    <a:pt x="4204" y="7930"/>
                    <a:pt x="4192" y="7883"/>
                  </a:cubicBezTo>
                  <a:lnTo>
                    <a:pt x="4192" y="7883"/>
                  </a:lnTo>
                  <a:cubicBezTo>
                    <a:pt x="4132" y="7930"/>
                    <a:pt x="4311" y="8097"/>
                    <a:pt x="4275" y="8204"/>
                  </a:cubicBezTo>
                  <a:cubicBezTo>
                    <a:pt x="4287" y="8264"/>
                    <a:pt x="4299" y="8240"/>
                    <a:pt x="4311" y="8359"/>
                  </a:cubicBezTo>
                  <a:lnTo>
                    <a:pt x="4358" y="8311"/>
                  </a:lnTo>
                  <a:lnTo>
                    <a:pt x="4358" y="8311"/>
                  </a:lnTo>
                  <a:cubicBezTo>
                    <a:pt x="4370" y="8383"/>
                    <a:pt x="4346" y="8406"/>
                    <a:pt x="4335" y="8418"/>
                  </a:cubicBezTo>
                  <a:cubicBezTo>
                    <a:pt x="4358" y="8454"/>
                    <a:pt x="4370" y="8478"/>
                    <a:pt x="4382" y="8514"/>
                  </a:cubicBezTo>
                  <a:cubicBezTo>
                    <a:pt x="4370" y="8502"/>
                    <a:pt x="4358" y="8502"/>
                    <a:pt x="4346" y="8478"/>
                  </a:cubicBezTo>
                  <a:lnTo>
                    <a:pt x="4346" y="8478"/>
                  </a:lnTo>
                  <a:cubicBezTo>
                    <a:pt x="4335" y="8537"/>
                    <a:pt x="4358" y="8549"/>
                    <a:pt x="4382" y="8549"/>
                  </a:cubicBezTo>
                  <a:cubicBezTo>
                    <a:pt x="4406" y="8561"/>
                    <a:pt x="4430" y="8597"/>
                    <a:pt x="4442" y="8633"/>
                  </a:cubicBezTo>
                  <a:lnTo>
                    <a:pt x="4406" y="8621"/>
                  </a:lnTo>
                  <a:lnTo>
                    <a:pt x="4406" y="8621"/>
                  </a:lnTo>
                  <a:cubicBezTo>
                    <a:pt x="4416" y="8630"/>
                    <a:pt x="4433" y="8648"/>
                    <a:pt x="4446" y="8648"/>
                  </a:cubicBezTo>
                  <a:cubicBezTo>
                    <a:pt x="4449" y="8648"/>
                    <a:pt x="4451" y="8647"/>
                    <a:pt x="4454" y="8645"/>
                  </a:cubicBezTo>
                  <a:cubicBezTo>
                    <a:pt x="4466" y="8668"/>
                    <a:pt x="4477" y="8680"/>
                    <a:pt x="4489" y="8680"/>
                  </a:cubicBezTo>
                  <a:cubicBezTo>
                    <a:pt x="4489" y="8668"/>
                    <a:pt x="4513" y="8633"/>
                    <a:pt x="4489" y="8573"/>
                  </a:cubicBezTo>
                  <a:lnTo>
                    <a:pt x="4489" y="8573"/>
                  </a:lnTo>
                  <a:cubicBezTo>
                    <a:pt x="4549" y="8704"/>
                    <a:pt x="4620" y="8787"/>
                    <a:pt x="4656" y="8918"/>
                  </a:cubicBezTo>
                  <a:cubicBezTo>
                    <a:pt x="4652" y="8920"/>
                    <a:pt x="4648" y="8921"/>
                    <a:pt x="4644" y="8921"/>
                  </a:cubicBezTo>
                  <a:cubicBezTo>
                    <a:pt x="4627" y="8921"/>
                    <a:pt x="4606" y="8910"/>
                    <a:pt x="4598" y="8910"/>
                  </a:cubicBezTo>
                  <a:cubicBezTo>
                    <a:pt x="4594" y="8910"/>
                    <a:pt x="4593" y="8912"/>
                    <a:pt x="4596" y="8918"/>
                  </a:cubicBezTo>
                  <a:cubicBezTo>
                    <a:pt x="4615" y="8956"/>
                    <a:pt x="4663" y="8985"/>
                    <a:pt x="4694" y="8985"/>
                  </a:cubicBezTo>
                  <a:cubicBezTo>
                    <a:pt x="4703" y="8985"/>
                    <a:pt x="4710" y="8983"/>
                    <a:pt x="4716" y="8978"/>
                  </a:cubicBezTo>
                  <a:cubicBezTo>
                    <a:pt x="4727" y="8990"/>
                    <a:pt x="4727" y="8990"/>
                    <a:pt x="4739" y="9002"/>
                  </a:cubicBezTo>
                  <a:cubicBezTo>
                    <a:pt x="4727" y="9014"/>
                    <a:pt x="4727" y="9037"/>
                    <a:pt x="4739" y="9061"/>
                  </a:cubicBezTo>
                  <a:cubicBezTo>
                    <a:pt x="4739" y="9073"/>
                    <a:pt x="4751" y="9085"/>
                    <a:pt x="4763" y="9109"/>
                  </a:cubicBezTo>
                  <a:cubicBezTo>
                    <a:pt x="4768" y="9106"/>
                    <a:pt x="4774" y="9105"/>
                    <a:pt x="4780" y="9105"/>
                  </a:cubicBezTo>
                  <a:cubicBezTo>
                    <a:pt x="4826" y="9105"/>
                    <a:pt x="4886" y="9180"/>
                    <a:pt x="4918" y="9180"/>
                  </a:cubicBezTo>
                  <a:cubicBezTo>
                    <a:pt x="4894" y="9156"/>
                    <a:pt x="4870" y="9133"/>
                    <a:pt x="4847" y="9121"/>
                  </a:cubicBezTo>
                  <a:cubicBezTo>
                    <a:pt x="4906" y="9121"/>
                    <a:pt x="4966" y="9121"/>
                    <a:pt x="4977" y="9168"/>
                  </a:cubicBezTo>
                  <a:cubicBezTo>
                    <a:pt x="4967" y="9164"/>
                    <a:pt x="4959" y="9163"/>
                    <a:pt x="4953" y="9163"/>
                  </a:cubicBezTo>
                  <a:cubicBezTo>
                    <a:pt x="4921" y="9163"/>
                    <a:pt x="4961" y="9219"/>
                    <a:pt x="4943" y="9219"/>
                  </a:cubicBezTo>
                  <a:cubicBezTo>
                    <a:pt x="4936" y="9219"/>
                    <a:pt x="4922" y="9212"/>
                    <a:pt x="4894" y="9192"/>
                  </a:cubicBezTo>
                  <a:lnTo>
                    <a:pt x="4894" y="9192"/>
                  </a:lnTo>
                  <a:cubicBezTo>
                    <a:pt x="4908" y="9239"/>
                    <a:pt x="4922" y="9249"/>
                    <a:pt x="4938" y="9249"/>
                  </a:cubicBezTo>
                  <a:cubicBezTo>
                    <a:pt x="4949" y="9249"/>
                    <a:pt x="4962" y="9243"/>
                    <a:pt x="4976" y="9243"/>
                  </a:cubicBezTo>
                  <a:cubicBezTo>
                    <a:pt x="4990" y="9243"/>
                    <a:pt x="5007" y="9250"/>
                    <a:pt x="5025" y="9276"/>
                  </a:cubicBezTo>
                  <a:lnTo>
                    <a:pt x="5061" y="9347"/>
                  </a:lnTo>
                  <a:cubicBezTo>
                    <a:pt x="5058" y="9350"/>
                    <a:pt x="5054" y="9351"/>
                    <a:pt x="5050" y="9351"/>
                  </a:cubicBezTo>
                  <a:cubicBezTo>
                    <a:pt x="5024" y="9351"/>
                    <a:pt x="4982" y="9307"/>
                    <a:pt x="4977" y="9307"/>
                  </a:cubicBezTo>
                  <a:lnTo>
                    <a:pt x="4977" y="9307"/>
                  </a:lnTo>
                  <a:cubicBezTo>
                    <a:pt x="4976" y="9307"/>
                    <a:pt x="4976" y="9308"/>
                    <a:pt x="4977" y="9311"/>
                  </a:cubicBezTo>
                  <a:lnTo>
                    <a:pt x="5013" y="9335"/>
                  </a:lnTo>
                  <a:cubicBezTo>
                    <a:pt x="4989" y="9335"/>
                    <a:pt x="4942" y="9299"/>
                    <a:pt x="4882" y="9252"/>
                  </a:cubicBezTo>
                  <a:cubicBezTo>
                    <a:pt x="4835" y="9216"/>
                    <a:pt x="4787" y="9168"/>
                    <a:pt x="4727" y="9145"/>
                  </a:cubicBezTo>
                  <a:lnTo>
                    <a:pt x="4727" y="9145"/>
                  </a:lnTo>
                  <a:cubicBezTo>
                    <a:pt x="4775" y="9204"/>
                    <a:pt x="4823" y="9264"/>
                    <a:pt x="4870" y="9311"/>
                  </a:cubicBezTo>
                  <a:cubicBezTo>
                    <a:pt x="5108" y="9478"/>
                    <a:pt x="5382" y="9704"/>
                    <a:pt x="5632" y="9716"/>
                  </a:cubicBezTo>
                  <a:cubicBezTo>
                    <a:pt x="5632" y="9716"/>
                    <a:pt x="5644" y="9704"/>
                    <a:pt x="5644" y="9692"/>
                  </a:cubicBezTo>
                  <a:lnTo>
                    <a:pt x="5656" y="9704"/>
                  </a:lnTo>
                  <a:lnTo>
                    <a:pt x="5704" y="9704"/>
                  </a:lnTo>
                  <a:cubicBezTo>
                    <a:pt x="5739" y="9752"/>
                    <a:pt x="5823" y="9799"/>
                    <a:pt x="5894" y="9847"/>
                  </a:cubicBezTo>
                  <a:cubicBezTo>
                    <a:pt x="5859" y="9811"/>
                    <a:pt x="5859" y="9811"/>
                    <a:pt x="5859" y="9776"/>
                  </a:cubicBezTo>
                  <a:cubicBezTo>
                    <a:pt x="5872" y="9763"/>
                    <a:pt x="5881" y="9753"/>
                    <a:pt x="5899" y="9753"/>
                  </a:cubicBezTo>
                  <a:cubicBezTo>
                    <a:pt x="5913" y="9753"/>
                    <a:pt x="5933" y="9759"/>
                    <a:pt x="5966" y="9776"/>
                  </a:cubicBezTo>
                  <a:cubicBezTo>
                    <a:pt x="5954" y="9799"/>
                    <a:pt x="5918" y="9788"/>
                    <a:pt x="5966" y="9823"/>
                  </a:cubicBezTo>
                  <a:cubicBezTo>
                    <a:pt x="5948" y="9806"/>
                    <a:pt x="5956" y="9795"/>
                    <a:pt x="5976" y="9795"/>
                  </a:cubicBezTo>
                  <a:cubicBezTo>
                    <a:pt x="5983" y="9795"/>
                    <a:pt x="5992" y="9796"/>
                    <a:pt x="6001" y="9799"/>
                  </a:cubicBezTo>
                  <a:cubicBezTo>
                    <a:pt x="6037" y="9823"/>
                    <a:pt x="6109" y="9847"/>
                    <a:pt x="6097" y="9871"/>
                  </a:cubicBezTo>
                  <a:cubicBezTo>
                    <a:pt x="6073" y="9871"/>
                    <a:pt x="6061" y="9859"/>
                    <a:pt x="6049" y="9859"/>
                  </a:cubicBezTo>
                  <a:cubicBezTo>
                    <a:pt x="6025" y="9859"/>
                    <a:pt x="6120" y="9895"/>
                    <a:pt x="6061" y="9907"/>
                  </a:cubicBezTo>
                  <a:lnTo>
                    <a:pt x="6144" y="9918"/>
                  </a:lnTo>
                  <a:cubicBezTo>
                    <a:pt x="6180" y="9954"/>
                    <a:pt x="6097" y="9942"/>
                    <a:pt x="6120" y="9966"/>
                  </a:cubicBezTo>
                  <a:cubicBezTo>
                    <a:pt x="6135" y="9967"/>
                    <a:pt x="6149" y="9968"/>
                    <a:pt x="6162" y="9968"/>
                  </a:cubicBezTo>
                  <a:cubicBezTo>
                    <a:pt x="6270" y="9968"/>
                    <a:pt x="6348" y="9930"/>
                    <a:pt x="6454" y="9930"/>
                  </a:cubicBezTo>
                  <a:cubicBezTo>
                    <a:pt x="6444" y="9940"/>
                    <a:pt x="6434" y="9982"/>
                    <a:pt x="6431" y="9990"/>
                  </a:cubicBezTo>
                  <a:lnTo>
                    <a:pt x="6431" y="9990"/>
                  </a:lnTo>
                  <a:cubicBezTo>
                    <a:pt x="6444" y="9993"/>
                    <a:pt x="6458" y="9995"/>
                    <a:pt x="6472" y="9995"/>
                  </a:cubicBezTo>
                  <a:cubicBezTo>
                    <a:pt x="6556" y="9995"/>
                    <a:pt x="6648" y="9942"/>
                    <a:pt x="6740" y="9942"/>
                  </a:cubicBezTo>
                  <a:cubicBezTo>
                    <a:pt x="6728" y="9954"/>
                    <a:pt x="6680" y="9954"/>
                    <a:pt x="6656" y="9954"/>
                  </a:cubicBezTo>
                  <a:cubicBezTo>
                    <a:pt x="6797" y="9976"/>
                    <a:pt x="6927" y="9983"/>
                    <a:pt x="7057" y="9983"/>
                  </a:cubicBezTo>
                  <a:cubicBezTo>
                    <a:pt x="7213" y="9983"/>
                    <a:pt x="7368" y="9973"/>
                    <a:pt x="7537" y="9966"/>
                  </a:cubicBezTo>
                  <a:lnTo>
                    <a:pt x="7597" y="9883"/>
                  </a:lnTo>
                  <a:lnTo>
                    <a:pt x="7692" y="9907"/>
                  </a:lnTo>
                  <a:cubicBezTo>
                    <a:pt x="8014" y="9847"/>
                    <a:pt x="8228" y="9704"/>
                    <a:pt x="8466" y="9514"/>
                  </a:cubicBezTo>
                  <a:cubicBezTo>
                    <a:pt x="8488" y="9495"/>
                    <a:pt x="8503" y="9489"/>
                    <a:pt x="8515" y="9489"/>
                  </a:cubicBezTo>
                  <a:cubicBezTo>
                    <a:pt x="8536" y="9489"/>
                    <a:pt x="8547" y="9507"/>
                    <a:pt x="8566" y="9507"/>
                  </a:cubicBezTo>
                  <a:cubicBezTo>
                    <a:pt x="8572" y="9507"/>
                    <a:pt x="8578" y="9505"/>
                    <a:pt x="8585" y="9502"/>
                  </a:cubicBezTo>
                  <a:cubicBezTo>
                    <a:pt x="8752" y="9383"/>
                    <a:pt x="8752" y="9287"/>
                    <a:pt x="8883" y="9145"/>
                  </a:cubicBezTo>
                  <a:lnTo>
                    <a:pt x="8883" y="9145"/>
                  </a:lnTo>
                  <a:cubicBezTo>
                    <a:pt x="8874" y="9170"/>
                    <a:pt x="8878" y="9215"/>
                    <a:pt x="8903" y="9215"/>
                  </a:cubicBezTo>
                  <a:cubicBezTo>
                    <a:pt x="8913" y="9215"/>
                    <a:pt x="8926" y="9209"/>
                    <a:pt x="8942" y="9192"/>
                  </a:cubicBezTo>
                  <a:cubicBezTo>
                    <a:pt x="8942" y="9168"/>
                    <a:pt x="8918" y="9145"/>
                    <a:pt x="8966" y="9109"/>
                  </a:cubicBezTo>
                  <a:lnTo>
                    <a:pt x="8966" y="9145"/>
                  </a:lnTo>
                  <a:cubicBezTo>
                    <a:pt x="9014" y="9121"/>
                    <a:pt x="9038" y="9073"/>
                    <a:pt x="9109" y="9002"/>
                  </a:cubicBezTo>
                  <a:cubicBezTo>
                    <a:pt x="9168" y="8930"/>
                    <a:pt x="9204" y="8847"/>
                    <a:pt x="9240" y="8764"/>
                  </a:cubicBezTo>
                  <a:cubicBezTo>
                    <a:pt x="9264" y="8692"/>
                    <a:pt x="9288" y="8609"/>
                    <a:pt x="9288" y="8525"/>
                  </a:cubicBezTo>
                  <a:cubicBezTo>
                    <a:pt x="9310" y="8490"/>
                    <a:pt x="9325" y="8477"/>
                    <a:pt x="9335" y="8477"/>
                  </a:cubicBezTo>
                  <a:cubicBezTo>
                    <a:pt x="9359" y="8477"/>
                    <a:pt x="9355" y="8551"/>
                    <a:pt x="9367" y="8551"/>
                  </a:cubicBezTo>
                  <a:cubicBezTo>
                    <a:pt x="9368" y="8551"/>
                    <a:pt x="9369" y="8551"/>
                    <a:pt x="9371" y="8549"/>
                  </a:cubicBezTo>
                  <a:lnTo>
                    <a:pt x="9371" y="8549"/>
                  </a:lnTo>
                  <a:cubicBezTo>
                    <a:pt x="9288" y="8633"/>
                    <a:pt x="9335" y="8621"/>
                    <a:pt x="9347" y="8656"/>
                  </a:cubicBezTo>
                  <a:cubicBezTo>
                    <a:pt x="9359" y="8597"/>
                    <a:pt x="9383" y="8525"/>
                    <a:pt x="9442" y="8525"/>
                  </a:cubicBezTo>
                  <a:cubicBezTo>
                    <a:pt x="9476" y="8459"/>
                    <a:pt x="9488" y="8423"/>
                    <a:pt x="9500" y="8350"/>
                  </a:cubicBezTo>
                  <a:lnTo>
                    <a:pt x="9500" y="8350"/>
                  </a:lnTo>
                  <a:cubicBezTo>
                    <a:pt x="9495" y="8364"/>
                    <a:pt x="9486" y="8374"/>
                    <a:pt x="9479" y="8374"/>
                  </a:cubicBezTo>
                  <a:cubicBezTo>
                    <a:pt x="9472" y="8374"/>
                    <a:pt x="9466" y="8366"/>
                    <a:pt x="9466" y="8347"/>
                  </a:cubicBezTo>
                  <a:cubicBezTo>
                    <a:pt x="9499" y="8302"/>
                    <a:pt x="9543" y="8154"/>
                    <a:pt x="9588" y="8154"/>
                  </a:cubicBezTo>
                  <a:cubicBezTo>
                    <a:pt x="9591" y="8154"/>
                    <a:pt x="9594" y="8155"/>
                    <a:pt x="9597" y="8156"/>
                  </a:cubicBezTo>
                  <a:cubicBezTo>
                    <a:pt x="9728" y="7787"/>
                    <a:pt x="9835" y="7347"/>
                    <a:pt x="9800" y="6906"/>
                  </a:cubicBezTo>
                  <a:cubicBezTo>
                    <a:pt x="9792" y="6894"/>
                    <a:pt x="9787" y="6889"/>
                    <a:pt x="9784" y="6889"/>
                  </a:cubicBezTo>
                  <a:cubicBezTo>
                    <a:pt x="9774" y="6889"/>
                    <a:pt x="9780" y="6937"/>
                    <a:pt x="9771" y="6937"/>
                  </a:cubicBezTo>
                  <a:cubicBezTo>
                    <a:pt x="9769" y="6937"/>
                    <a:pt x="9767" y="6935"/>
                    <a:pt x="9764" y="6930"/>
                  </a:cubicBezTo>
                  <a:cubicBezTo>
                    <a:pt x="9716" y="6823"/>
                    <a:pt x="9776" y="6847"/>
                    <a:pt x="9740" y="6763"/>
                  </a:cubicBezTo>
                  <a:lnTo>
                    <a:pt x="9740" y="6763"/>
                  </a:lnTo>
                  <a:lnTo>
                    <a:pt x="9776" y="6799"/>
                  </a:lnTo>
                  <a:cubicBezTo>
                    <a:pt x="9764" y="6668"/>
                    <a:pt x="9692" y="6549"/>
                    <a:pt x="9633" y="6442"/>
                  </a:cubicBezTo>
                  <a:lnTo>
                    <a:pt x="9633" y="6442"/>
                  </a:lnTo>
                  <a:cubicBezTo>
                    <a:pt x="9635" y="6443"/>
                    <a:pt x="9636" y="6443"/>
                    <a:pt x="9638" y="6443"/>
                  </a:cubicBezTo>
                  <a:cubicBezTo>
                    <a:pt x="9657" y="6443"/>
                    <a:pt x="9648" y="6398"/>
                    <a:pt x="9656" y="6398"/>
                  </a:cubicBezTo>
                  <a:lnTo>
                    <a:pt x="9656" y="6398"/>
                  </a:lnTo>
                  <a:cubicBezTo>
                    <a:pt x="9660" y="6398"/>
                    <a:pt x="9667" y="6406"/>
                    <a:pt x="9680" y="6430"/>
                  </a:cubicBezTo>
                  <a:cubicBezTo>
                    <a:pt x="9657" y="6382"/>
                    <a:pt x="9788" y="6263"/>
                    <a:pt x="9740" y="6228"/>
                  </a:cubicBezTo>
                  <a:lnTo>
                    <a:pt x="9740" y="6228"/>
                  </a:lnTo>
                  <a:lnTo>
                    <a:pt x="9621" y="6335"/>
                  </a:lnTo>
                  <a:cubicBezTo>
                    <a:pt x="9609" y="6335"/>
                    <a:pt x="9597" y="6263"/>
                    <a:pt x="9585" y="6263"/>
                  </a:cubicBezTo>
                  <a:cubicBezTo>
                    <a:pt x="9597" y="6216"/>
                    <a:pt x="9609" y="6144"/>
                    <a:pt x="9597" y="6109"/>
                  </a:cubicBezTo>
                  <a:cubicBezTo>
                    <a:pt x="9603" y="6103"/>
                    <a:pt x="9607" y="6101"/>
                    <a:pt x="9612" y="6101"/>
                  </a:cubicBezTo>
                  <a:cubicBezTo>
                    <a:pt x="9637" y="6101"/>
                    <a:pt x="9648" y="6175"/>
                    <a:pt x="9669" y="6216"/>
                  </a:cubicBezTo>
                  <a:cubicBezTo>
                    <a:pt x="9719" y="6206"/>
                    <a:pt x="9667" y="6084"/>
                    <a:pt x="9701" y="6084"/>
                  </a:cubicBezTo>
                  <a:cubicBezTo>
                    <a:pt x="9707" y="6084"/>
                    <a:pt x="9716" y="6088"/>
                    <a:pt x="9728" y="6097"/>
                  </a:cubicBezTo>
                  <a:cubicBezTo>
                    <a:pt x="9713" y="6063"/>
                    <a:pt x="9705" y="6053"/>
                    <a:pt x="9700" y="6053"/>
                  </a:cubicBezTo>
                  <a:cubicBezTo>
                    <a:pt x="9692" y="6053"/>
                    <a:pt x="9690" y="6077"/>
                    <a:pt x="9678" y="6077"/>
                  </a:cubicBezTo>
                  <a:cubicBezTo>
                    <a:pt x="9673" y="6077"/>
                    <a:pt x="9666" y="6073"/>
                    <a:pt x="9657" y="6061"/>
                  </a:cubicBezTo>
                  <a:lnTo>
                    <a:pt x="9633" y="5978"/>
                  </a:lnTo>
                  <a:lnTo>
                    <a:pt x="9645" y="6049"/>
                  </a:lnTo>
                  <a:cubicBezTo>
                    <a:pt x="9597" y="5978"/>
                    <a:pt x="9549" y="5978"/>
                    <a:pt x="9538" y="5870"/>
                  </a:cubicBezTo>
                  <a:lnTo>
                    <a:pt x="9430" y="5799"/>
                  </a:lnTo>
                  <a:cubicBezTo>
                    <a:pt x="9466" y="5775"/>
                    <a:pt x="9407" y="5728"/>
                    <a:pt x="9395" y="5680"/>
                  </a:cubicBezTo>
                  <a:lnTo>
                    <a:pt x="9395" y="5680"/>
                  </a:lnTo>
                  <a:lnTo>
                    <a:pt x="9430" y="5692"/>
                  </a:lnTo>
                  <a:cubicBezTo>
                    <a:pt x="9395" y="5632"/>
                    <a:pt x="9395" y="5608"/>
                    <a:pt x="9383" y="5561"/>
                  </a:cubicBezTo>
                  <a:lnTo>
                    <a:pt x="9383" y="5561"/>
                  </a:lnTo>
                  <a:cubicBezTo>
                    <a:pt x="9436" y="5571"/>
                    <a:pt x="9413" y="5610"/>
                    <a:pt x="9441" y="5610"/>
                  </a:cubicBezTo>
                  <a:cubicBezTo>
                    <a:pt x="9445" y="5610"/>
                    <a:pt x="9449" y="5610"/>
                    <a:pt x="9454" y="5608"/>
                  </a:cubicBezTo>
                  <a:lnTo>
                    <a:pt x="9419" y="5537"/>
                  </a:lnTo>
                  <a:cubicBezTo>
                    <a:pt x="9417" y="5539"/>
                    <a:pt x="9414" y="5540"/>
                    <a:pt x="9410" y="5540"/>
                  </a:cubicBezTo>
                  <a:cubicBezTo>
                    <a:pt x="9403" y="5540"/>
                    <a:pt x="9394" y="5537"/>
                    <a:pt x="9386" y="5537"/>
                  </a:cubicBezTo>
                  <a:cubicBezTo>
                    <a:pt x="9374" y="5537"/>
                    <a:pt x="9365" y="5543"/>
                    <a:pt x="9371" y="5573"/>
                  </a:cubicBezTo>
                  <a:cubicBezTo>
                    <a:pt x="9288" y="5537"/>
                    <a:pt x="9240" y="5525"/>
                    <a:pt x="9133" y="5382"/>
                  </a:cubicBezTo>
                  <a:cubicBezTo>
                    <a:pt x="9133" y="5357"/>
                    <a:pt x="9139" y="5348"/>
                    <a:pt x="9148" y="5348"/>
                  </a:cubicBezTo>
                  <a:cubicBezTo>
                    <a:pt x="9166" y="5348"/>
                    <a:pt x="9199" y="5385"/>
                    <a:pt x="9222" y="5385"/>
                  </a:cubicBezTo>
                  <a:cubicBezTo>
                    <a:pt x="9229" y="5385"/>
                    <a:pt x="9236" y="5381"/>
                    <a:pt x="9240" y="5370"/>
                  </a:cubicBezTo>
                  <a:cubicBezTo>
                    <a:pt x="9145" y="5204"/>
                    <a:pt x="9002" y="5263"/>
                    <a:pt x="8942" y="5180"/>
                  </a:cubicBezTo>
                  <a:cubicBezTo>
                    <a:pt x="8895" y="5108"/>
                    <a:pt x="8871" y="5096"/>
                    <a:pt x="8847" y="5073"/>
                  </a:cubicBezTo>
                  <a:lnTo>
                    <a:pt x="8835" y="5049"/>
                  </a:lnTo>
                  <a:cubicBezTo>
                    <a:pt x="8829" y="5040"/>
                    <a:pt x="8828" y="5037"/>
                    <a:pt x="8829" y="5037"/>
                  </a:cubicBezTo>
                  <a:lnTo>
                    <a:pt x="8829" y="5037"/>
                  </a:lnTo>
                  <a:cubicBezTo>
                    <a:pt x="8830" y="5037"/>
                    <a:pt x="8846" y="5055"/>
                    <a:pt x="8848" y="5055"/>
                  </a:cubicBezTo>
                  <a:cubicBezTo>
                    <a:pt x="8849" y="5055"/>
                    <a:pt x="8849" y="5053"/>
                    <a:pt x="8847" y="5049"/>
                  </a:cubicBezTo>
                  <a:lnTo>
                    <a:pt x="8847" y="5037"/>
                  </a:lnTo>
                  <a:cubicBezTo>
                    <a:pt x="8844" y="5030"/>
                    <a:pt x="8845" y="5027"/>
                    <a:pt x="8850" y="5027"/>
                  </a:cubicBezTo>
                  <a:cubicBezTo>
                    <a:pt x="8861" y="5027"/>
                    <a:pt x="8890" y="5044"/>
                    <a:pt x="8907" y="5061"/>
                  </a:cubicBezTo>
                  <a:cubicBezTo>
                    <a:pt x="8895" y="5025"/>
                    <a:pt x="8907" y="5013"/>
                    <a:pt x="8918" y="5001"/>
                  </a:cubicBezTo>
                  <a:cubicBezTo>
                    <a:pt x="8942" y="5001"/>
                    <a:pt x="8978" y="5001"/>
                    <a:pt x="9026" y="5073"/>
                  </a:cubicBezTo>
                  <a:cubicBezTo>
                    <a:pt x="9018" y="5055"/>
                    <a:pt x="9016" y="5046"/>
                    <a:pt x="9019" y="5044"/>
                  </a:cubicBezTo>
                  <a:lnTo>
                    <a:pt x="9019" y="5044"/>
                  </a:lnTo>
                  <a:cubicBezTo>
                    <a:pt x="9028" y="5051"/>
                    <a:pt x="9038" y="5057"/>
                    <a:pt x="9049" y="5064"/>
                  </a:cubicBezTo>
                  <a:lnTo>
                    <a:pt x="9049" y="5064"/>
                  </a:lnTo>
                  <a:cubicBezTo>
                    <a:pt x="9036" y="5052"/>
                    <a:pt x="9025" y="5043"/>
                    <a:pt x="9021" y="5043"/>
                  </a:cubicBezTo>
                  <a:lnTo>
                    <a:pt x="9021" y="5043"/>
                  </a:lnTo>
                  <a:cubicBezTo>
                    <a:pt x="9020" y="5043"/>
                    <a:pt x="9019" y="5043"/>
                    <a:pt x="9019" y="5044"/>
                  </a:cubicBezTo>
                  <a:lnTo>
                    <a:pt x="9019" y="5044"/>
                  </a:lnTo>
                  <a:cubicBezTo>
                    <a:pt x="9001" y="5031"/>
                    <a:pt x="8986" y="5018"/>
                    <a:pt x="8978" y="5001"/>
                  </a:cubicBezTo>
                  <a:lnTo>
                    <a:pt x="8978" y="5001"/>
                  </a:lnTo>
                  <a:cubicBezTo>
                    <a:pt x="8996" y="5007"/>
                    <a:pt x="9014" y="5013"/>
                    <a:pt x="9030" y="5013"/>
                  </a:cubicBezTo>
                  <a:cubicBezTo>
                    <a:pt x="9046" y="5013"/>
                    <a:pt x="9061" y="5007"/>
                    <a:pt x="9073" y="4989"/>
                  </a:cubicBezTo>
                  <a:cubicBezTo>
                    <a:pt x="9061" y="4977"/>
                    <a:pt x="9049" y="4966"/>
                    <a:pt x="9038" y="4942"/>
                  </a:cubicBezTo>
                  <a:cubicBezTo>
                    <a:pt x="9026" y="4930"/>
                    <a:pt x="9026" y="4930"/>
                    <a:pt x="9026" y="4918"/>
                  </a:cubicBezTo>
                  <a:cubicBezTo>
                    <a:pt x="9026" y="4930"/>
                    <a:pt x="9026" y="4942"/>
                    <a:pt x="9026" y="4942"/>
                  </a:cubicBezTo>
                  <a:cubicBezTo>
                    <a:pt x="9015" y="4931"/>
                    <a:pt x="8995" y="4892"/>
                    <a:pt x="9008" y="4892"/>
                  </a:cubicBezTo>
                  <a:cubicBezTo>
                    <a:pt x="9009" y="4892"/>
                    <a:pt x="9011" y="4893"/>
                    <a:pt x="9014" y="4894"/>
                  </a:cubicBezTo>
                  <a:cubicBezTo>
                    <a:pt x="9014" y="4906"/>
                    <a:pt x="9014" y="4906"/>
                    <a:pt x="9014" y="4906"/>
                  </a:cubicBezTo>
                  <a:cubicBezTo>
                    <a:pt x="9023" y="4906"/>
                    <a:pt x="9018" y="4891"/>
                    <a:pt x="9021" y="4891"/>
                  </a:cubicBezTo>
                  <a:lnTo>
                    <a:pt x="9021" y="4891"/>
                  </a:lnTo>
                  <a:cubicBezTo>
                    <a:pt x="9022" y="4891"/>
                    <a:pt x="9023" y="4892"/>
                    <a:pt x="9026" y="4894"/>
                  </a:cubicBezTo>
                  <a:cubicBezTo>
                    <a:pt x="9038" y="4894"/>
                    <a:pt x="9026" y="4894"/>
                    <a:pt x="9038" y="4906"/>
                  </a:cubicBezTo>
                  <a:lnTo>
                    <a:pt x="9073" y="4918"/>
                  </a:lnTo>
                  <a:cubicBezTo>
                    <a:pt x="9059" y="4895"/>
                    <a:pt x="9058" y="4888"/>
                    <a:pt x="9062" y="4888"/>
                  </a:cubicBezTo>
                  <a:lnTo>
                    <a:pt x="9062" y="4888"/>
                  </a:lnTo>
                  <a:cubicBezTo>
                    <a:pt x="9069" y="4888"/>
                    <a:pt x="9090" y="4906"/>
                    <a:pt x="9097" y="4906"/>
                  </a:cubicBezTo>
                  <a:cubicBezTo>
                    <a:pt x="9109" y="4942"/>
                    <a:pt x="9085" y="4918"/>
                    <a:pt x="9109" y="4966"/>
                  </a:cubicBezTo>
                  <a:lnTo>
                    <a:pt x="9133" y="4989"/>
                  </a:lnTo>
                  <a:lnTo>
                    <a:pt x="9109" y="4954"/>
                  </a:lnTo>
                  <a:lnTo>
                    <a:pt x="9121" y="4954"/>
                  </a:lnTo>
                  <a:cubicBezTo>
                    <a:pt x="9122" y="4954"/>
                    <a:pt x="9123" y="4954"/>
                    <a:pt x="9124" y="4954"/>
                  </a:cubicBezTo>
                  <a:lnTo>
                    <a:pt x="9124" y="4954"/>
                  </a:lnTo>
                  <a:cubicBezTo>
                    <a:pt x="9124" y="4954"/>
                    <a:pt x="9124" y="4954"/>
                    <a:pt x="9124" y="4954"/>
                  </a:cubicBezTo>
                  <a:lnTo>
                    <a:pt x="9133" y="4954"/>
                  </a:lnTo>
                  <a:lnTo>
                    <a:pt x="9133" y="4942"/>
                  </a:lnTo>
                  <a:cubicBezTo>
                    <a:pt x="9139" y="4960"/>
                    <a:pt x="9142" y="4960"/>
                    <a:pt x="9146" y="4960"/>
                  </a:cubicBezTo>
                  <a:cubicBezTo>
                    <a:pt x="9151" y="4960"/>
                    <a:pt x="9157" y="4960"/>
                    <a:pt x="9168" y="4977"/>
                  </a:cubicBezTo>
                  <a:cubicBezTo>
                    <a:pt x="9170" y="4978"/>
                    <a:pt x="9172" y="4979"/>
                    <a:pt x="9173" y="4979"/>
                  </a:cubicBezTo>
                  <a:cubicBezTo>
                    <a:pt x="9184" y="4979"/>
                    <a:pt x="9170" y="4944"/>
                    <a:pt x="9184" y="4944"/>
                  </a:cubicBezTo>
                  <a:cubicBezTo>
                    <a:pt x="9188" y="4944"/>
                    <a:pt x="9195" y="4946"/>
                    <a:pt x="9204" y="4954"/>
                  </a:cubicBezTo>
                  <a:cubicBezTo>
                    <a:pt x="9192" y="4942"/>
                    <a:pt x="9180" y="4894"/>
                    <a:pt x="9192" y="4894"/>
                  </a:cubicBezTo>
                  <a:lnTo>
                    <a:pt x="9192" y="4894"/>
                  </a:lnTo>
                  <a:cubicBezTo>
                    <a:pt x="9192" y="4906"/>
                    <a:pt x="9204" y="4906"/>
                    <a:pt x="9204" y="4930"/>
                  </a:cubicBezTo>
                  <a:lnTo>
                    <a:pt x="9204" y="4906"/>
                  </a:lnTo>
                  <a:cubicBezTo>
                    <a:pt x="9223" y="4925"/>
                    <a:pt x="9233" y="4931"/>
                    <a:pt x="9239" y="4931"/>
                  </a:cubicBezTo>
                  <a:cubicBezTo>
                    <a:pt x="9248" y="4931"/>
                    <a:pt x="9249" y="4918"/>
                    <a:pt x="9264" y="4918"/>
                  </a:cubicBezTo>
                  <a:lnTo>
                    <a:pt x="9276" y="4942"/>
                  </a:lnTo>
                  <a:cubicBezTo>
                    <a:pt x="9264" y="4918"/>
                    <a:pt x="9264" y="4894"/>
                    <a:pt x="9264" y="4894"/>
                  </a:cubicBezTo>
                  <a:lnTo>
                    <a:pt x="9264" y="4894"/>
                  </a:lnTo>
                  <a:lnTo>
                    <a:pt x="9288" y="4930"/>
                  </a:lnTo>
                  <a:cubicBezTo>
                    <a:pt x="9290" y="4932"/>
                    <a:pt x="9292" y="4934"/>
                    <a:pt x="9293" y="4934"/>
                  </a:cubicBezTo>
                  <a:cubicBezTo>
                    <a:pt x="9299" y="4934"/>
                    <a:pt x="9260" y="4869"/>
                    <a:pt x="9272" y="4869"/>
                  </a:cubicBezTo>
                  <a:lnTo>
                    <a:pt x="9272" y="4869"/>
                  </a:lnTo>
                  <a:cubicBezTo>
                    <a:pt x="9273" y="4869"/>
                    <a:pt x="9274" y="4870"/>
                    <a:pt x="9276" y="4870"/>
                  </a:cubicBezTo>
                  <a:cubicBezTo>
                    <a:pt x="9259" y="4853"/>
                    <a:pt x="9248" y="4836"/>
                    <a:pt x="9234" y="4820"/>
                  </a:cubicBezTo>
                  <a:lnTo>
                    <a:pt x="9234" y="4820"/>
                  </a:lnTo>
                  <a:cubicBezTo>
                    <a:pt x="9236" y="4821"/>
                    <a:pt x="9238" y="4821"/>
                    <a:pt x="9239" y="4821"/>
                  </a:cubicBezTo>
                  <a:cubicBezTo>
                    <a:pt x="9243" y="4821"/>
                    <a:pt x="9241" y="4812"/>
                    <a:pt x="9228" y="4799"/>
                  </a:cubicBezTo>
                  <a:cubicBezTo>
                    <a:pt x="9231" y="4795"/>
                    <a:pt x="9234" y="4794"/>
                    <a:pt x="9236" y="4794"/>
                  </a:cubicBezTo>
                  <a:cubicBezTo>
                    <a:pt x="9241" y="4794"/>
                    <a:pt x="9243" y="4802"/>
                    <a:pt x="9252" y="4811"/>
                  </a:cubicBezTo>
                  <a:lnTo>
                    <a:pt x="9240" y="4787"/>
                  </a:lnTo>
                  <a:cubicBezTo>
                    <a:pt x="9241" y="4786"/>
                    <a:pt x="9243" y="4785"/>
                    <a:pt x="9244" y="4785"/>
                  </a:cubicBezTo>
                  <a:cubicBezTo>
                    <a:pt x="9254" y="4785"/>
                    <a:pt x="9267" y="4808"/>
                    <a:pt x="9273" y="4828"/>
                  </a:cubicBezTo>
                  <a:lnTo>
                    <a:pt x="9273" y="4828"/>
                  </a:lnTo>
                  <a:cubicBezTo>
                    <a:pt x="9273" y="4824"/>
                    <a:pt x="9276" y="4823"/>
                    <a:pt x="9279" y="4823"/>
                  </a:cubicBezTo>
                  <a:cubicBezTo>
                    <a:pt x="9285" y="4823"/>
                    <a:pt x="9293" y="4829"/>
                    <a:pt x="9299" y="4835"/>
                  </a:cubicBezTo>
                  <a:lnTo>
                    <a:pt x="9311" y="4846"/>
                  </a:lnTo>
                  <a:lnTo>
                    <a:pt x="9323" y="4846"/>
                  </a:lnTo>
                  <a:cubicBezTo>
                    <a:pt x="9316" y="4824"/>
                    <a:pt x="9313" y="4816"/>
                    <a:pt x="9318" y="4816"/>
                  </a:cubicBezTo>
                  <a:cubicBezTo>
                    <a:pt x="9321" y="4816"/>
                    <a:pt x="9326" y="4818"/>
                    <a:pt x="9335" y="4823"/>
                  </a:cubicBezTo>
                  <a:lnTo>
                    <a:pt x="9347" y="4846"/>
                  </a:lnTo>
                  <a:cubicBezTo>
                    <a:pt x="9347" y="4836"/>
                    <a:pt x="9348" y="4831"/>
                    <a:pt x="9350" y="4831"/>
                  </a:cubicBezTo>
                  <a:cubicBezTo>
                    <a:pt x="9355" y="4831"/>
                    <a:pt x="9366" y="4854"/>
                    <a:pt x="9383" y="4870"/>
                  </a:cubicBezTo>
                  <a:cubicBezTo>
                    <a:pt x="9380" y="4856"/>
                    <a:pt x="9382" y="4851"/>
                    <a:pt x="9388" y="4851"/>
                  </a:cubicBezTo>
                  <a:cubicBezTo>
                    <a:pt x="9398" y="4851"/>
                    <a:pt x="9421" y="4872"/>
                    <a:pt x="9430" y="4872"/>
                  </a:cubicBezTo>
                  <a:cubicBezTo>
                    <a:pt x="9435" y="4872"/>
                    <a:pt x="9437" y="4866"/>
                    <a:pt x="9430" y="4846"/>
                  </a:cubicBezTo>
                  <a:lnTo>
                    <a:pt x="9430" y="4846"/>
                  </a:lnTo>
                  <a:lnTo>
                    <a:pt x="9442" y="4870"/>
                  </a:lnTo>
                  <a:cubicBezTo>
                    <a:pt x="9430" y="4799"/>
                    <a:pt x="9502" y="4870"/>
                    <a:pt x="9466" y="4787"/>
                  </a:cubicBezTo>
                  <a:lnTo>
                    <a:pt x="9466" y="4787"/>
                  </a:lnTo>
                  <a:cubicBezTo>
                    <a:pt x="9480" y="4803"/>
                    <a:pt x="9487" y="4810"/>
                    <a:pt x="9490" y="4810"/>
                  </a:cubicBezTo>
                  <a:cubicBezTo>
                    <a:pt x="9499" y="4810"/>
                    <a:pt x="9465" y="4746"/>
                    <a:pt x="9472" y="4746"/>
                  </a:cubicBezTo>
                  <a:lnTo>
                    <a:pt x="9472" y="4746"/>
                  </a:lnTo>
                  <a:cubicBezTo>
                    <a:pt x="9474" y="4746"/>
                    <a:pt x="9480" y="4751"/>
                    <a:pt x="9490" y="4763"/>
                  </a:cubicBezTo>
                  <a:lnTo>
                    <a:pt x="9490" y="4751"/>
                  </a:lnTo>
                  <a:cubicBezTo>
                    <a:pt x="9561" y="4727"/>
                    <a:pt x="9657" y="4739"/>
                    <a:pt x="9692" y="4668"/>
                  </a:cubicBezTo>
                  <a:lnTo>
                    <a:pt x="9704" y="4680"/>
                  </a:lnTo>
                  <a:cubicBezTo>
                    <a:pt x="9811" y="4668"/>
                    <a:pt x="9883" y="4573"/>
                    <a:pt x="9990" y="4549"/>
                  </a:cubicBezTo>
                  <a:cubicBezTo>
                    <a:pt x="9990" y="4525"/>
                    <a:pt x="9966" y="4477"/>
                    <a:pt x="9966" y="4454"/>
                  </a:cubicBezTo>
                  <a:cubicBezTo>
                    <a:pt x="9966" y="4454"/>
                    <a:pt x="9968" y="4452"/>
                    <a:pt x="9971" y="4452"/>
                  </a:cubicBezTo>
                  <a:cubicBezTo>
                    <a:pt x="9976" y="4452"/>
                    <a:pt x="9983" y="4456"/>
                    <a:pt x="9990" y="4477"/>
                  </a:cubicBezTo>
                  <a:cubicBezTo>
                    <a:pt x="9990" y="4489"/>
                    <a:pt x="10002" y="4513"/>
                    <a:pt x="10002" y="4525"/>
                  </a:cubicBezTo>
                  <a:cubicBezTo>
                    <a:pt x="10005" y="4522"/>
                    <a:pt x="10009" y="4521"/>
                    <a:pt x="10013" y="4521"/>
                  </a:cubicBezTo>
                  <a:cubicBezTo>
                    <a:pt x="10016" y="4521"/>
                    <a:pt x="10021" y="4522"/>
                    <a:pt x="10024" y="4522"/>
                  </a:cubicBezTo>
                  <a:cubicBezTo>
                    <a:pt x="10032" y="4522"/>
                    <a:pt x="10038" y="4519"/>
                    <a:pt x="10038" y="4501"/>
                  </a:cubicBezTo>
                  <a:lnTo>
                    <a:pt x="10014" y="4465"/>
                  </a:lnTo>
                  <a:cubicBezTo>
                    <a:pt x="10014" y="4461"/>
                    <a:pt x="10015" y="4460"/>
                    <a:pt x="10017" y="4460"/>
                  </a:cubicBezTo>
                  <a:cubicBezTo>
                    <a:pt x="10020" y="4460"/>
                    <a:pt x="10026" y="4465"/>
                    <a:pt x="10026" y="4465"/>
                  </a:cubicBezTo>
                  <a:cubicBezTo>
                    <a:pt x="10036" y="4475"/>
                    <a:pt x="10046" y="4503"/>
                    <a:pt x="10049" y="4518"/>
                  </a:cubicBezTo>
                  <a:lnTo>
                    <a:pt x="10049" y="4518"/>
                  </a:lnTo>
                  <a:cubicBezTo>
                    <a:pt x="10046" y="4495"/>
                    <a:pt x="10048" y="4487"/>
                    <a:pt x="10052" y="4487"/>
                  </a:cubicBezTo>
                  <a:cubicBezTo>
                    <a:pt x="10060" y="4487"/>
                    <a:pt x="10077" y="4520"/>
                    <a:pt x="10083" y="4520"/>
                  </a:cubicBezTo>
                  <a:cubicBezTo>
                    <a:pt x="10084" y="4520"/>
                    <a:pt x="10085" y="4518"/>
                    <a:pt x="10085" y="4513"/>
                  </a:cubicBezTo>
                  <a:cubicBezTo>
                    <a:pt x="10061" y="4442"/>
                    <a:pt x="10061" y="4370"/>
                    <a:pt x="10050" y="4311"/>
                  </a:cubicBezTo>
                  <a:lnTo>
                    <a:pt x="10050" y="4311"/>
                  </a:lnTo>
                  <a:lnTo>
                    <a:pt x="10061" y="4334"/>
                  </a:lnTo>
                  <a:cubicBezTo>
                    <a:pt x="10061" y="4334"/>
                    <a:pt x="10085" y="4382"/>
                    <a:pt x="10073" y="4382"/>
                  </a:cubicBezTo>
                  <a:cubicBezTo>
                    <a:pt x="10077" y="4384"/>
                    <a:pt x="10080" y="4385"/>
                    <a:pt x="10082" y="4385"/>
                  </a:cubicBezTo>
                  <a:cubicBezTo>
                    <a:pt x="10095" y="4385"/>
                    <a:pt x="10098" y="4368"/>
                    <a:pt x="10104" y="4368"/>
                  </a:cubicBezTo>
                  <a:cubicBezTo>
                    <a:pt x="10106" y="4368"/>
                    <a:pt x="10107" y="4368"/>
                    <a:pt x="10109" y="4370"/>
                  </a:cubicBezTo>
                  <a:cubicBezTo>
                    <a:pt x="10097" y="4358"/>
                    <a:pt x="10085" y="4334"/>
                    <a:pt x="10085" y="4323"/>
                  </a:cubicBezTo>
                  <a:lnTo>
                    <a:pt x="10085" y="4323"/>
                  </a:lnTo>
                  <a:cubicBezTo>
                    <a:pt x="10097" y="4323"/>
                    <a:pt x="10109" y="4358"/>
                    <a:pt x="10121" y="4358"/>
                  </a:cubicBezTo>
                  <a:lnTo>
                    <a:pt x="10121" y="4382"/>
                  </a:lnTo>
                  <a:cubicBezTo>
                    <a:pt x="10127" y="4388"/>
                    <a:pt x="10131" y="4390"/>
                    <a:pt x="10133" y="4390"/>
                  </a:cubicBezTo>
                  <a:cubicBezTo>
                    <a:pt x="10140" y="4390"/>
                    <a:pt x="10133" y="4370"/>
                    <a:pt x="10133" y="4370"/>
                  </a:cubicBezTo>
                  <a:lnTo>
                    <a:pt x="10133" y="4370"/>
                  </a:lnTo>
                  <a:cubicBezTo>
                    <a:pt x="10145" y="4382"/>
                    <a:pt x="10157" y="4394"/>
                    <a:pt x="10157" y="4406"/>
                  </a:cubicBezTo>
                  <a:cubicBezTo>
                    <a:pt x="10169" y="4418"/>
                    <a:pt x="10169" y="4418"/>
                    <a:pt x="10169" y="4430"/>
                  </a:cubicBezTo>
                  <a:cubicBezTo>
                    <a:pt x="10169" y="4418"/>
                    <a:pt x="10169" y="4418"/>
                    <a:pt x="10169" y="4406"/>
                  </a:cubicBezTo>
                  <a:lnTo>
                    <a:pt x="10192" y="4406"/>
                  </a:lnTo>
                  <a:cubicBezTo>
                    <a:pt x="10192" y="4406"/>
                    <a:pt x="10192" y="4418"/>
                    <a:pt x="10192" y="4418"/>
                  </a:cubicBezTo>
                  <a:lnTo>
                    <a:pt x="10181" y="4418"/>
                  </a:lnTo>
                  <a:cubicBezTo>
                    <a:pt x="10181" y="4418"/>
                    <a:pt x="10181" y="4430"/>
                    <a:pt x="10169" y="4430"/>
                  </a:cubicBezTo>
                  <a:cubicBezTo>
                    <a:pt x="10157" y="4442"/>
                    <a:pt x="10192" y="4454"/>
                    <a:pt x="10204" y="4465"/>
                  </a:cubicBezTo>
                  <a:cubicBezTo>
                    <a:pt x="10216" y="4477"/>
                    <a:pt x="10169" y="4477"/>
                    <a:pt x="10145" y="4489"/>
                  </a:cubicBezTo>
                  <a:cubicBezTo>
                    <a:pt x="10145" y="4495"/>
                    <a:pt x="10163" y="4495"/>
                    <a:pt x="10182" y="4495"/>
                  </a:cubicBezTo>
                  <a:cubicBezTo>
                    <a:pt x="10201" y="4495"/>
                    <a:pt x="10222" y="4495"/>
                    <a:pt x="10228" y="4501"/>
                  </a:cubicBezTo>
                  <a:cubicBezTo>
                    <a:pt x="10216" y="4501"/>
                    <a:pt x="10157" y="4513"/>
                    <a:pt x="10157" y="4513"/>
                  </a:cubicBezTo>
                  <a:lnTo>
                    <a:pt x="10169" y="4513"/>
                  </a:lnTo>
                  <a:cubicBezTo>
                    <a:pt x="10145" y="4525"/>
                    <a:pt x="10169" y="4525"/>
                    <a:pt x="10157" y="4537"/>
                  </a:cubicBezTo>
                  <a:cubicBezTo>
                    <a:pt x="10169" y="4549"/>
                    <a:pt x="10204" y="4549"/>
                    <a:pt x="10276" y="4549"/>
                  </a:cubicBezTo>
                  <a:cubicBezTo>
                    <a:pt x="10276" y="4561"/>
                    <a:pt x="10216" y="4561"/>
                    <a:pt x="10204" y="4561"/>
                  </a:cubicBezTo>
                  <a:cubicBezTo>
                    <a:pt x="10208" y="4557"/>
                    <a:pt x="10208" y="4555"/>
                    <a:pt x="10206" y="4555"/>
                  </a:cubicBezTo>
                  <a:cubicBezTo>
                    <a:pt x="10200" y="4555"/>
                    <a:pt x="10184" y="4561"/>
                    <a:pt x="10169" y="4561"/>
                  </a:cubicBezTo>
                  <a:cubicBezTo>
                    <a:pt x="10181" y="4561"/>
                    <a:pt x="10192" y="4561"/>
                    <a:pt x="10157" y="4573"/>
                  </a:cubicBezTo>
                  <a:cubicBezTo>
                    <a:pt x="10157" y="4585"/>
                    <a:pt x="10157" y="4585"/>
                    <a:pt x="10181" y="4585"/>
                  </a:cubicBezTo>
                  <a:cubicBezTo>
                    <a:pt x="10169" y="4585"/>
                    <a:pt x="10192" y="4573"/>
                    <a:pt x="10216" y="4573"/>
                  </a:cubicBezTo>
                  <a:cubicBezTo>
                    <a:pt x="10192" y="4585"/>
                    <a:pt x="10216" y="4596"/>
                    <a:pt x="10157" y="4596"/>
                  </a:cubicBezTo>
                  <a:cubicBezTo>
                    <a:pt x="10181" y="4620"/>
                    <a:pt x="10169" y="4656"/>
                    <a:pt x="10181" y="4680"/>
                  </a:cubicBezTo>
                  <a:lnTo>
                    <a:pt x="10216" y="4680"/>
                  </a:lnTo>
                  <a:lnTo>
                    <a:pt x="10192" y="4692"/>
                  </a:lnTo>
                  <a:cubicBezTo>
                    <a:pt x="10181" y="4692"/>
                    <a:pt x="10240" y="4692"/>
                    <a:pt x="10276" y="4704"/>
                  </a:cubicBezTo>
                  <a:cubicBezTo>
                    <a:pt x="10252" y="4704"/>
                    <a:pt x="10244" y="4709"/>
                    <a:pt x="10234" y="4709"/>
                  </a:cubicBezTo>
                  <a:cubicBezTo>
                    <a:pt x="10229" y="4709"/>
                    <a:pt x="10224" y="4708"/>
                    <a:pt x="10216" y="4704"/>
                  </a:cubicBezTo>
                  <a:lnTo>
                    <a:pt x="10216" y="4704"/>
                  </a:lnTo>
                  <a:cubicBezTo>
                    <a:pt x="10228" y="4715"/>
                    <a:pt x="10073" y="4739"/>
                    <a:pt x="10109" y="4739"/>
                  </a:cubicBezTo>
                  <a:lnTo>
                    <a:pt x="10181" y="4727"/>
                  </a:lnTo>
                  <a:lnTo>
                    <a:pt x="10181" y="4727"/>
                  </a:lnTo>
                  <a:cubicBezTo>
                    <a:pt x="10143" y="4735"/>
                    <a:pt x="10138" y="4743"/>
                    <a:pt x="10125" y="4747"/>
                  </a:cubicBezTo>
                  <a:lnTo>
                    <a:pt x="10125" y="4747"/>
                  </a:lnTo>
                  <a:lnTo>
                    <a:pt x="10133" y="4739"/>
                  </a:lnTo>
                  <a:cubicBezTo>
                    <a:pt x="10109" y="4739"/>
                    <a:pt x="10097" y="4751"/>
                    <a:pt x="10085" y="4751"/>
                  </a:cubicBezTo>
                  <a:cubicBezTo>
                    <a:pt x="10107" y="4751"/>
                    <a:pt x="10117" y="4750"/>
                    <a:pt x="10125" y="4747"/>
                  </a:cubicBezTo>
                  <a:lnTo>
                    <a:pt x="10125" y="4747"/>
                  </a:lnTo>
                  <a:lnTo>
                    <a:pt x="10121" y="4751"/>
                  </a:lnTo>
                  <a:lnTo>
                    <a:pt x="10145" y="4739"/>
                  </a:lnTo>
                  <a:cubicBezTo>
                    <a:pt x="10157" y="4745"/>
                    <a:pt x="10172" y="4745"/>
                    <a:pt x="10181" y="4745"/>
                  </a:cubicBezTo>
                  <a:cubicBezTo>
                    <a:pt x="10189" y="4745"/>
                    <a:pt x="10192" y="4745"/>
                    <a:pt x="10181" y="4751"/>
                  </a:cubicBezTo>
                  <a:lnTo>
                    <a:pt x="10240" y="4751"/>
                  </a:lnTo>
                  <a:cubicBezTo>
                    <a:pt x="10192" y="4763"/>
                    <a:pt x="10228" y="4763"/>
                    <a:pt x="10216" y="4763"/>
                  </a:cubicBezTo>
                  <a:lnTo>
                    <a:pt x="10192" y="4763"/>
                  </a:lnTo>
                  <a:cubicBezTo>
                    <a:pt x="10192" y="4775"/>
                    <a:pt x="10181" y="4775"/>
                    <a:pt x="10169" y="4775"/>
                  </a:cubicBezTo>
                  <a:cubicBezTo>
                    <a:pt x="10168" y="4775"/>
                    <a:pt x="10167" y="4775"/>
                    <a:pt x="10166" y="4776"/>
                  </a:cubicBezTo>
                  <a:lnTo>
                    <a:pt x="10166" y="4776"/>
                  </a:lnTo>
                  <a:cubicBezTo>
                    <a:pt x="10175" y="4775"/>
                    <a:pt x="10184" y="4775"/>
                    <a:pt x="10192" y="4775"/>
                  </a:cubicBezTo>
                  <a:cubicBezTo>
                    <a:pt x="10224" y="4775"/>
                    <a:pt x="10251" y="4770"/>
                    <a:pt x="10265" y="4770"/>
                  </a:cubicBezTo>
                  <a:cubicBezTo>
                    <a:pt x="10272" y="4770"/>
                    <a:pt x="10276" y="4771"/>
                    <a:pt x="10276" y="4775"/>
                  </a:cubicBezTo>
                  <a:cubicBezTo>
                    <a:pt x="10252" y="4787"/>
                    <a:pt x="10243" y="4790"/>
                    <a:pt x="10234" y="4790"/>
                  </a:cubicBezTo>
                  <a:cubicBezTo>
                    <a:pt x="10225" y="4790"/>
                    <a:pt x="10216" y="4787"/>
                    <a:pt x="10192" y="4787"/>
                  </a:cubicBezTo>
                  <a:cubicBezTo>
                    <a:pt x="10184" y="4796"/>
                    <a:pt x="10198" y="4798"/>
                    <a:pt x="10219" y="4798"/>
                  </a:cubicBezTo>
                  <a:cubicBezTo>
                    <a:pt x="10242" y="4798"/>
                    <a:pt x="10273" y="4795"/>
                    <a:pt x="10293" y="4795"/>
                  </a:cubicBezTo>
                  <a:cubicBezTo>
                    <a:pt x="10304" y="4795"/>
                    <a:pt x="10311" y="4796"/>
                    <a:pt x="10311" y="4799"/>
                  </a:cubicBezTo>
                  <a:cubicBezTo>
                    <a:pt x="10300" y="4805"/>
                    <a:pt x="10306" y="4805"/>
                    <a:pt x="10314" y="4805"/>
                  </a:cubicBezTo>
                  <a:cubicBezTo>
                    <a:pt x="10323" y="4805"/>
                    <a:pt x="10335" y="4805"/>
                    <a:pt x="10335" y="4811"/>
                  </a:cubicBezTo>
                  <a:cubicBezTo>
                    <a:pt x="10311" y="4811"/>
                    <a:pt x="10300" y="4823"/>
                    <a:pt x="10276" y="4823"/>
                  </a:cubicBezTo>
                  <a:lnTo>
                    <a:pt x="10240" y="4835"/>
                  </a:lnTo>
                  <a:lnTo>
                    <a:pt x="10216" y="4835"/>
                  </a:lnTo>
                  <a:cubicBezTo>
                    <a:pt x="10264" y="4835"/>
                    <a:pt x="10264" y="4846"/>
                    <a:pt x="10276" y="4846"/>
                  </a:cubicBezTo>
                  <a:lnTo>
                    <a:pt x="10311" y="4835"/>
                  </a:lnTo>
                  <a:cubicBezTo>
                    <a:pt x="10323" y="4846"/>
                    <a:pt x="10359" y="4846"/>
                    <a:pt x="10347" y="4858"/>
                  </a:cubicBezTo>
                  <a:lnTo>
                    <a:pt x="10407" y="4858"/>
                  </a:lnTo>
                  <a:cubicBezTo>
                    <a:pt x="10422" y="4856"/>
                    <a:pt x="10429" y="4855"/>
                    <a:pt x="10431" y="4855"/>
                  </a:cubicBezTo>
                  <a:cubicBezTo>
                    <a:pt x="10435" y="4855"/>
                    <a:pt x="10430" y="4857"/>
                    <a:pt x="10425" y="4858"/>
                  </a:cubicBezTo>
                  <a:lnTo>
                    <a:pt x="10431" y="4858"/>
                  </a:lnTo>
                  <a:cubicBezTo>
                    <a:pt x="10428" y="4858"/>
                    <a:pt x="10426" y="4858"/>
                    <a:pt x="10424" y="4858"/>
                  </a:cubicBezTo>
                  <a:lnTo>
                    <a:pt x="10424" y="4858"/>
                  </a:lnTo>
                  <a:cubicBezTo>
                    <a:pt x="10419" y="4860"/>
                    <a:pt x="10414" y="4862"/>
                    <a:pt x="10418" y="4862"/>
                  </a:cubicBezTo>
                  <a:cubicBezTo>
                    <a:pt x="10420" y="4862"/>
                    <a:pt x="10427" y="4861"/>
                    <a:pt x="10442" y="4858"/>
                  </a:cubicBezTo>
                  <a:cubicBezTo>
                    <a:pt x="10456" y="4855"/>
                    <a:pt x="10466" y="4853"/>
                    <a:pt x="10473" y="4853"/>
                  </a:cubicBezTo>
                  <a:cubicBezTo>
                    <a:pt x="10489" y="4853"/>
                    <a:pt x="10487" y="4862"/>
                    <a:pt x="10478" y="4870"/>
                  </a:cubicBezTo>
                  <a:cubicBezTo>
                    <a:pt x="10455" y="4882"/>
                    <a:pt x="10454" y="4882"/>
                    <a:pt x="10408" y="4894"/>
                  </a:cubicBezTo>
                  <a:lnTo>
                    <a:pt x="10408" y="4894"/>
                  </a:lnTo>
                  <a:cubicBezTo>
                    <a:pt x="10408" y="4894"/>
                    <a:pt x="10407" y="4894"/>
                    <a:pt x="10406" y="4894"/>
                  </a:cubicBezTo>
                  <a:lnTo>
                    <a:pt x="10406" y="4894"/>
                  </a:lnTo>
                  <a:lnTo>
                    <a:pt x="10407" y="4894"/>
                  </a:lnTo>
                  <a:cubicBezTo>
                    <a:pt x="10407" y="4894"/>
                    <a:pt x="10408" y="4894"/>
                    <a:pt x="10408" y="4894"/>
                  </a:cubicBezTo>
                  <a:lnTo>
                    <a:pt x="10408" y="4894"/>
                  </a:lnTo>
                  <a:cubicBezTo>
                    <a:pt x="10414" y="4894"/>
                    <a:pt x="10419" y="4894"/>
                    <a:pt x="10419" y="4894"/>
                  </a:cubicBezTo>
                  <a:lnTo>
                    <a:pt x="10407" y="4894"/>
                  </a:lnTo>
                  <a:cubicBezTo>
                    <a:pt x="10407" y="4894"/>
                    <a:pt x="10407" y="4906"/>
                    <a:pt x="10395" y="4906"/>
                  </a:cubicBezTo>
                  <a:cubicBezTo>
                    <a:pt x="10395" y="4906"/>
                    <a:pt x="10418" y="4906"/>
                    <a:pt x="10407" y="4917"/>
                  </a:cubicBezTo>
                  <a:lnTo>
                    <a:pt x="10407" y="4917"/>
                  </a:lnTo>
                  <a:cubicBezTo>
                    <a:pt x="10403" y="4918"/>
                    <a:pt x="10399" y="4918"/>
                    <a:pt x="10395" y="4918"/>
                  </a:cubicBezTo>
                  <a:cubicBezTo>
                    <a:pt x="10381" y="4921"/>
                    <a:pt x="10375" y="4923"/>
                    <a:pt x="10374" y="4923"/>
                  </a:cubicBezTo>
                  <a:cubicBezTo>
                    <a:pt x="10370" y="4923"/>
                    <a:pt x="10391" y="4914"/>
                    <a:pt x="10383" y="4906"/>
                  </a:cubicBezTo>
                  <a:lnTo>
                    <a:pt x="10383" y="4906"/>
                  </a:lnTo>
                  <a:cubicBezTo>
                    <a:pt x="10335" y="4918"/>
                    <a:pt x="10383" y="4918"/>
                    <a:pt x="10347" y="4930"/>
                  </a:cubicBezTo>
                  <a:cubicBezTo>
                    <a:pt x="10327" y="4934"/>
                    <a:pt x="10321" y="4935"/>
                    <a:pt x="10319" y="4935"/>
                  </a:cubicBezTo>
                  <a:cubicBezTo>
                    <a:pt x="10314" y="4935"/>
                    <a:pt x="10327" y="4930"/>
                    <a:pt x="10288" y="4930"/>
                  </a:cubicBezTo>
                  <a:cubicBezTo>
                    <a:pt x="10288" y="4936"/>
                    <a:pt x="10297" y="4936"/>
                    <a:pt x="10304" y="4936"/>
                  </a:cubicBezTo>
                  <a:cubicBezTo>
                    <a:pt x="10311" y="4936"/>
                    <a:pt x="10317" y="4936"/>
                    <a:pt x="10311" y="4942"/>
                  </a:cubicBezTo>
                  <a:lnTo>
                    <a:pt x="10252" y="4942"/>
                  </a:lnTo>
                  <a:lnTo>
                    <a:pt x="10228" y="4954"/>
                  </a:lnTo>
                  <a:cubicBezTo>
                    <a:pt x="10228" y="4951"/>
                    <a:pt x="10225" y="4950"/>
                    <a:pt x="10221" y="4950"/>
                  </a:cubicBezTo>
                  <a:cubicBezTo>
                    <a:pt x="10209" y="4950"/>
                    <a:pt x="10184" y="4957"/>
                    <a:pt x="10164" y="4957"/>
                  </a:cubicBezTo>
                  <a:cubicBezTo>
                    <a:pt x="10156" y="4957"/>
                    <a:pt x="10150" y="4956"/>
                    <a:pt x="10145" y="4954"/>
                  </a:cubicBezTo>
                  <a:lnTo>
                    <a:pt x="10145" y="4954"/>
                  </a:lnTo>
                  <a:cubicBezTo>
                    <a:pt x="10139" y="4960"/>
                    <a:pt x="10151" y="4960"/>
                    <a:pt x="10160" y="4960"/>
                  </a:cubicBezTo>
                  <a:cubicBezTo>
                    <a:pt x="10169" y="4960"/>
                    <a:pt x="10175" y="4960"/>
                    <a:pt x="10157" y="4966"/>
                  </a:cubicBezTo>
                  <a:cubicBezTo>
                    <a:pt x="10181" y="4966"/>
                    <a:pt x="10228" y="4954"/>
                    <a:pt x="10252" y="4954"/>
                  </a:cubicBezTo>
                  <a:lnTo>
                    <a:pt x="10240" y="4966"/>
                  </a:lnTo>
                  <a:cubicBezTo>
                    <a:pt x="10231" y="4966"/>
                    <a:pt x="10223" y="4966"/>
                    <a:pt x="10216" y="4966"/>
                  </a:cubicBezTo>
                  <a:lnTo>
                    <a:pt x="10216" y="4966"/>
                  </a:lnTo>
                  <a:cubicBezTo>
                    <a:pt x="10212" y="4970"/>
                    <a:pt x="10219" y="4971"/>
                    <a:pt x="10230" y="4971"/>
                  </a:cubicBezTo>
                  <a:cubicBezTo>
                    <a:pt x="10253" y="4971"/>
                    <a:pt x="10296" y="4966"/>
                    <a:pt x="10311" y="4966"/>
                  </a:cubicBezTo>
                  <a:cubicBezTo>
                    <a:pt x="10311" y="4966"/>
                    <a:pt x="10311" y="4966"/>
                    <a:pt x="10288" y="4977"/>
                  </a:cubicBezTo>
                  <a:cubicBezTo>
                    <a:pt x="10335" y="4977"/>
                    <a:pt x="10335" y="4989"/>
                    <a:pt x="10383" y="4989"/>
                  </a:cubicBezTo>
                  <a:cubicBezTo>
                    <a:pt x="10347" y="4989"/>
                    <a:pt x="10335" y="5001"/>
                    <a:pt x="10300" y="5001"/>
                  </a:cubicBezTo>
                  <a:cubicBezTo>
                    <a:pt x="10300" y="5001"/>
                    <a:pt x="10293" y="5003"/>
                    <a:pt x="10283" y="5004"/>
                  </a:cubicBezTo>
                  <a:lnTo>
                    <a:pt x="10283" y="5004"/>
                  </a:lnTo>
                  <a:cubicBezTo>
                    <a:pt x="10285" y="5003"/>
                    <a:pt x="10287" y="5002"/>
                    <a:pt x="10288" y="5001"/>
                  </a:cubicBezTo>
                  <a:lnTo>
                    <a:pt x="10288" y="5001"/>
                  </a:lnTo>
                  <a:cubicBezTo>
                    <a:pt x="10285" y="5003"/>
                    <a:pt x="10283" y="5004"/>
                    <a:pt x="10282" y="5004"/>
                  </a:cubicBezTo>
                  <a:lnTo>
                    <a:pt x="10282" y="5004"/>
                  </a:lnTo>
                  <a:cubicBezTo>
                    <a:pt x="10263" y="5008"/>
                    <a:pt x="10233" y="5013"/>
                    <a:pt x="10217" y="5013"/>
                  </a:cubicBezTo>
                  <a:lnTo>
                    <a:pt x="10217" y="5013"/>
                  </a:lnTo>
                  <a:cubicBezTo>
                    <a:pt x="10222" y="5013"/>
                    <a:pt x="10265" y="5013"/>
                    <a:pt x="10282" y="5005"/>
                  </a:cubicBezTo>
                  <a:lnTo>
                    <a:pt x="10282" y="5005"/>
                  </a:lnTo>
                  <a:cubicBezTo>
                    <a:pt x="10280" y="5007"/>
                    <a:pt x="10287" y="5007"/>
                    <a:pt x="10292" y="5007"/>
                  </a:cubicBezTo>
                  <a:cubicBezTo>
                    <a:pt x="10300" y="5007"/>
                    <a:pt x="10306" y="5007"/>
                    <a:pt x="10288" y="5013"/>
                  </a:cubicBezTo>
                  <a:cubicBezTo>
                    <a:pt x="10276" y="5025"/>
                    <a:pt x="10240" y="5025"/>
                    <a:pt x="10216" y="5025"/>
                  </a:cubicBezTo>
                  <a:cubicBezTo>
                    <a:pt x="10216" y="5028"/>
                    <a:pt x="10219" y="5028"/>
                    <a:pt x="10224" y="5028"/>
                  </a:cubicBezTo>
                  <a:cubicBezTo>
                    <a:pt x="10238" y="5028"/>
                    <a:pt x="10264" y="5022"/>
                    <a:pt x="10274" y="5022"/>
                  </a:cubicBezTo>
                  <a:cubicBezTo>
                    <a:pt x="10277" y="5022"/>
                    <a:pt x="10278" y="5023"/>
                    <a:pt x="10276" y="5025"/>
                  </a:cubicBezTo>
                  <a:lnTo>
                    <a:pt x="10252" y="5025"/>
                  </a:lnTo>
                  <a:cubicBezTo>
                    <a:pt x="10240" y="5037"/>
                    <a:pt x="10264" y="5037"/>
                    <a:pt x="10300" y="5037"/>
                  </a:cubicBezTo>
                  <a:cubicBezTo>
                    <a:pt x="10228" y="5049"/>
                    <a:pt x="10300" y="5049"/>
                    <a:pt x="10240" y="5049"/>
                  </a:cubicBezTo>
                  <a:cubicBezTo>
                    <a:pt x="10244" y="5053"/>
                    <a:pt x="10249" y="5054"/>
                    <a:pt x="10255" y="5054"/>
                  </a:cubicBezTo>
                  <a:cubicBezTo>
                    <a:pt x="10262" y="5054"/>
                    <a:pt x="10271" y="5052"/>
                    <a:pt x="10279" y="5051"/>
                  </a:cubicBezTo>
                  <a:lnTo>
                    <a:pt x="10279" y="5051"/>
                  </a:lnTo>
                  <a:lnTo>
                    <a:pt x="10240" y="5061"/>
                  </a:lnTo>
                  <a:cubicBezTo>
                    <a:pt x="10227" y="5070"/>
                    <a:pt x="10238" y="5072"/>
                    <a:pt x="10256" y="5072"/>
                  </a:cubicBezTo>
                  <a:cubicBezTo>
                    <a:pt x="10275" y="5072"/>
                    <a:pt x="10302" y="5069"/>
                    <a:pt x="10312" y="5069"/>
                  </a:cubicBezTo>
                  <a:cubicBezTo>
                    <a:pt x="10318" y="5069"/>
                    <a:pt x="10320" y="5070"/>
                    <a:pt x="10311" y="5073"/>
                  </a:cubicBezTo>
                  <a:lnTo>
                    <a:pt x="10240" y="5073"/>
                  </a:lnTo>
                  <a:cubicBezTo>
                    <a:pt x="10252" y="5073"/>
                    <a:pt x="10240" y="5085"/>
                    <a:pt x="10276" y="5085"/>
                  </a:cubicBezTo>
                  <a:cubicBezTo>
                    <a:pt x="10264" y="5085"/>
                    <a:pt x="10264" y="5085"/>
                    <a:pt x="10252" y="5096"/>
                  </a:cubicBezTo>
                  <a:lnTo>
                    <a:pt x="10311" y="5096"/>
                  </a:lnTo>
                  <a:cubicBezTo>
                    <a:pt x="10311" y="5096"/>
                    <a:pt x="10276" y="5108"/>
                    <a:pt x="10264" y="5120"/>
                  </a:cubicBezTo>
                  <a:cubicBezTo>
                    <a:pt x="10300" y="5120"/>
                    <a:pt x="10240" y="5144"/>
                    <a:pt x="10276" y="5156"/>
                  </a:cubicBezTo>
                  <a:cubicBezTo>
                    <a:pt x="10276" y="5158"/>
                    <a:pt x="10279" y="5159"/>
                    <a:pt x="10283" y="5159"/>
                  </a:cubicBezTo>
                  <a:cubicBezTo>
                    <a:pt x="10289" y="5159"/>
                    <a:pt x="10298" y="5158"/>
                    <a:pt x="10308" y="5155"/>
                  </a:cubicBezTo>
                  <a:lnTo>
                    <a:pt x="10308" y="5155"/>
                  </a:lnTo>
                  <a:cubicBezTo>
                    <a:pt x="10292" y="5163"/>
                    <a:pt x="10292" y="5168"/>
                    <a:pt x="10276" y="5168"/>
                  </a:cubicBezTo>
                  <a:cubicBezTo>
                    <a:pt x="10252" y="5192"/>
                    <a:pt x="10323" y="5192"/>
                    <a:pt x="10288" y="5204"/>
                  </a:cubicBezTo>
                  <a:cubicBezTo>
                    <a:pt x="10280" y="5204"/>
                    <a:pt x="10272" y="5209"/>
                    <a:pt x="10264" y="5209"/>
                  </a:cubicBezTo>
                  <a:cubicBezTo>
                    <a:pt x="10260" y="5209"/>
                    <a:pt x="10256" y="5208"/>
                    <a:pt x="10252" y="5204"/>
                  </a:cubicBezTo>
                  <a:cubicBezTo>
                    <a:pt x="10240" y="5216"/>
                    <a:pt x="10252" y="5227"/>
                    <a:pt x="10252" y="5239"/>
                  </a:cubicBezTo>
                  <a:lnTo>
                    <a:pt x="10240" y="5239"/>
                  </a:lnTo>
                  <a:cubicBezTo>
                    <a:pt x="10204" y="5251"/>
                    <a:pt x="10252" y="5263"/>
                    <a:pt x="10276" y="5275"/>
                  </a:cubicBezTo>
                  <a:lnTo>
                    <a:pt x="10240" y="5275"/>
                  </a:lnTo>
                  <a:cubicBezTo>
                    <a:pt x="10228" y="5287"/>
                    <a:pt x="10216" y="5299"/>
                    <a:pt x="10276" y="5299"/>
                  </a:cubicBezTo>
                  <a:cubicBezTo>
                    <a:pt x="10216" y="5311"/>
                    <a:pt x="10288" y="5299"/>
                    <a:pt x="10240" y="5323"/>
                  </a:cubicBezTo>
                  <a:lnTo>
                    <a:pt x="10228" y="5323"/>
                  </a:lnTo>
                  <a:cubicBezTo>
                    <a:pt x="10204" y="5323"/>
                    <a:pt x="10216" y="5335"/>
                    <a:pt x="10204" y="5335"/>
                  </a:cubicBezTo>
                  <a:cubicBezTo>
                    <a:pt x="10228" y="5341"/>
                    <a:pt x="10258" y="5341"/>
                    <a:pt x="10279" y="5341"/>
                  </a:cubicBezTo>
                  <a:cubicBezTo>
                    <a:pt x="10300" y="5341"/>
                    <a:pt x="10311" y="5341"/>
                    <a:pt x="10300" y="5347"/>
                  </a:cubicBezTo>
                  <a:cubicBezTo>
                    <a:pt x="10273" y="5355"/>
                    <a:pt x="10263" y="5358"/>
                    <a:pt x="10258" y="5358"/>
                  </a:cubicBezTo>
                  <a:cubicBezTo>
                    <a:pt x="10252" y="5358"/>
                    <a:pt x="10252" y="5355"/>
                    <a:pt x="10243" y="5355"/>
                  </a:cubicBezTo>
                  <a:cubicBezTo>
                    <a:pt x="10238" y="5355"/>
                    <a:pt x="10230" y="5356"/>
                    <a:pt x="10216" y="5358"/>
                  </a:cubicBezTo>
                  <a:lnTo>
                    <a:pt x="10228" y="5358"/>
                  </a:lnTo>
                  <a:cubicBezTo>
                    <a:pt x="10204" y="5370"/>
                    <a:pt x="10216" y="5370"/>
                    <a:pt x="10181" y="5370"/>
                  </a:cubicBezTo>
                  <a:lnTo>
                    <a:pt x="10264" y="5370"/>
                  </a:lnTo>
                  <a:cubicBezTo>
                    <a:pt x="10276" y="5370"/>
                    <a:pt x="10276" y="5358"/>
                    <a:pt x="10276" y="5358"/>
                  </a:cubicBezTo>
                  <a:cubicBezTo>
                    <a:pt x="10323" y="5358"/>
                    <a:pt x="10288" y="5370"/>
                    <a:pt x="10300" y="5382"/>
                  </a:cubicBezTo>
                  <a:cubicBezTo>
                    <a:pt x="10300" y="5382"/>
                    <a:pt x="10323" y="5370"/>
                    <a:pt x="10359" y="5358"/>
                  </a:cubicBezTo>
                  <a:lnTo>
                    <a:pt x="10359" y="5358"/>
                  </a:lnTo>
                  <a:cubicBezTo>
                    <a:pt x="10335" y="5370"/>
                    <a:pt x="10419" y="5370"/>
                    <a:pt x="10442" y="5370"/>
                  </a:cubicBezTo>
                  <a:cubicBezTo>
                    <a:pt x="10431" y="5376"/>
                    <a:pt x="10416" y="5376"/>
                    <a:pt x="10396" y="5376"/>
                  </a:cubicBezTo>
                  <a:cubicBezTo>
                    <a:pt x="10377" y="5376"/>
                    <a:pt x="10353" y="5376"/>
                    <a:pt x="10323" y="5382"/>
                  </a:cubicBezTo>
                  <a:cubicBezTo>
                    <a:pt x="10311" y="5382"/>
                    <a:pt x="10264" y="5394"/>
                    <a:pt x="10240" y="5394"/>
                  </a:cubicBezTo>
                  <a:cubicBezTo>
                    <a:pt x="10240" y="5406"/>
                    <a:pt x="10276" y="5406"/>
                    <a:pt x="10300" y="5406"/>
                  </a:cubicBezTo>
                  <a:lnTo>
                    <a:pt x="10276" y="5418"/>
                  </a:lnTo>
                  <a:cubicBezTo>
                    <a:pt x="10288" y="5418"/>
                    <a:pt x="10359" y="5418"/>
                    <a:pt x="10323" y="5430"/>
                  </a:cubicBezTo>
                  <a:lnTo>
                    <a:pt x="10383" y="5430"/>
                  </a:lnTo>
                  <a:cubicBezTo>
                    <a:pt x="10357" y="5430"/>
                    <a:pt x="10344" y="5436"/>
                    <a:pt x="10329" y="5440"/>
                  </a:cubicBezTo>
                  <a:lnTo>
                    <a:pt x="10329" y="5440"/>
                  </a:lnTo>
                  <a:cubicBezTo>
                    <a:pt x="10337" y="5439"/>
                    <a:pt x="10344" y="5438"/>
                    <a:pt x="10349" y="5438"/>
                  </a:cubicBezTo>
                  <a:cubicBezTo>
                    <a:pt x="10385" y="5438"/>
                    <a:pt x="10376" y="5454"/>
                    <a:pt x="10442" y="5454"/>
                  </a:cubicBezTo>
                  <a:cubicBezTo>
                    <a:pt x="10419" y="5454"/>
                    <a:pt x="10383" y="5454"/>
                    <a:pt x="10371" y="5466"/>
                  </a:cubicBezTo>
                  <a:lnTo>
                    <a:pt x="10442" y="5466"/>
                  </a:lnTo>
                  <a:cubicBezTo>
                    <a:pt x="10419" y="5477"/>
                    <a:pt x="10407" y="5477"/>
                    <a:pt x="10359" y="5489"/>
                  </a:cubicBezTo>
                  <a:cubicBezTo>
                    <a:pt x="10363" y="5491"/>
                    <a:pt x="10368" y="5491"/>
                    <a:pt x="10373" y="5491"/>
                  </a:cubicBezTo>
                  <a:cubicBezTo>
                    <a:pt x="10406" y="5491"/>
                    <a:pt x="10457" y="5471"/>
                    <a:pt x="10479" y="5471"/>
                  </a:cubicBezTo>
                  <a:cubicBezTo>
                    <a:pt x="10486" y="5471"/>
                    <a:pt x="10490" y="5473"/>
                    <a:pt x="10490" y="5477"/>
                  </a:cubicBezTo>
                  <a:cubicBezTo>
                    <a:pt x="10472" y="5483"/>
                    <a:pt x="10460" y="5483"/>
                    <a:pt x="10451" y="5483"/>
                  </a:cubicBezTo>
                  <a:cubicBezTo>
                    <a:pt x="10442" y="5483"/>
                    <a:pt x="10436" y="5483"/>
                    <a:pt x="10431" y="5489"/>
                  </a:cubicBezTo>
                  <a:lnTo>
                    <a:pt x="10419" y="5489"/>
                  </a:lnTo>
                  <a:cubicBezTo>
                    <a:pt x="10391" y="5496"/>
                    <a:pt x="10383" y="5498"/>
                    <a:pt x="10387" y="5498"/>
                  </a:cubicBezTo>
                  <a:cubicBezTo>
                    <a:pt x="10395" y="5498"/>
                    <a:pt x="10461" y="5487"/>
                    <a:pt x="10483" y="5487"/>
                  </a:cubicBezTo>
                  <a:cubicBezTo>
                    <a:pt x="10489" y="5487"/>
                    <a:pt x="10492" y="5488"/>
                    <a:pt x="10490" y="5489"/>
                  </a:cubicBezTo>
                  <a:cubicBezTo>
                    <a:pt x="10460" y="5495"/>
                    <a:pt x="10451" y="5495"/>
                    <a:pt x="10444" y="5495"/>
                  </a:cubicBezTo>
                  <a:cubicBezTo>
                    <a:pt x="10436" y="5495"/>
                    <a:pt x="10431" y="5495"/>
                    <a:pt x="10407" y="5501"/>
                  </a:cubicBezTo>
                  <a:cubicBezTo>
                    <a:pt x="10419" y="5507"/>
                    <a:pt x="10445" y="5507"/>
                    <a:pt x="10468" y="5507"/>
                  </a:cubicBezTo>
                  <a:cubicBezTo>
                    <a:pt x="10490" y="5507"/>
                    <a:pt x="10508" y="5507"/>
                    <a:pt x="10502" y="5513"/>
                  </a:cubicBezTo>
                  <a:lnTo>
                    <a:pt x="10466" y="5513"/>
                  </a:lnTo>
                  <a:cubicBezTo>
                    <a:pt x="10478" y="5513"/>
                    <a:pt x="10466" y="5525"/>
                    <a:pt x="10466" y="5537"/>
                  </a:cubicBezTo>
                  <a:lnTo>
                    <a:pt x="10454" y="5537"/>
                  </a:lnTo>
                  <a:cubicBezTo>
                    <a:pt x="10448" y="5543"/>
                    <a:pt x="10457" y="5543"/>
                    <a:pt x="10463" y="5543"/>
                  </a:cubicBezTo>
                  <a:cubicBezTo>
                    <a:pt x="10469" y="5543"/>
                    <a:pt x="10472" y="5543"/>
                    <a:pt x="10454" y="5549"/>
                  </a:cubicBezTo>
                  <a:lnTo>
                    <a:pt x="10478" y="5549"/>
                  </a:lnTo>
                  <a:cubicBezTo>
                    <a:pt x="10502" y="5537"/>
                    <a:pt x="10526" y="5525"/>
                    <a:pt x="10490" y="5525"/>
                  </a:cubicBezTo>
                  <a:cubicBezTo>
                    <a:pt x="10526" y="5525"/>
                    <a:pt x="10562" y="5501"/>
                    <a:pt x="10609" y="5501"/>
                  </a:cubicBezTo>
                  <a:lnTo>
                    <a:pt x="10597" y="5501"/>
                  </a:lnTo>
                  <a:cubicBezTo>
                    <a:pt x="10681" y="5477"/>
                    <a:pt x="10692" y="5454"/>
                    <a:pt x="10716" y="5442"/>
                  </a:cubicBezTo>
                  <a:cubicBezTo>
                    <a:pt x="10657" y="5442"/>
                    <a:pt x="10740" y="5418"/>
                    <a:pt x="10692" y="5406"/>
                  </a:cubicBezTo>
                  <a:lnTo>
                    <a:pt x="10692" y="5406"/>
                  </a:lnTo>
                  <a:cubicBezTo>
                    <a:pt x="10669" y="5410"/>
                    <a:pt x="10659" y="5411"/>
                    <a:pt x="10657" y="5411"/>
                  </a:cubicBezTo>
                  <a:cubicBezTo>
                    <a:pt x="10653" y="5411"/>
                    <a:pt x="10677" y="5406"/>
                    <a:pt x="10669" y="5406"/>
                  </a:cubicBezTo>
                  <a:cubicBezTo>
                    <a:pt x="10681" y="5406"/>
                    <a:pt x="10716" y="5394"/>
                    <a:pt x="10728" y="5394"/>
                  </a:cubicBezTo>
                  <a:lnTo>
                    <a:pt x="10692" y="5394"/>
                  </a:lnTo>
                  <a:cubicBezTo>
                    <a:pt x="10712" y="5384"/>
                    <a:pt x="10754" y="5367"/>
                    <a:pt x="10745" y="5367"/>
                  </a:cubicBezTo>
                  <a:cubicBezTo>
                    <a:pt x="10742" y="5367"/>
                    <a:pt x="10737" y="5368"/>
                    <a:pt x="10728" y="5370"/>
                  </a:cubicBezTo>
                  <a:cubicBezTo>
                    <a:pt x="10740" y="5358"/>
                    <a:pt x="10752" y="5358"/>
                    <a:pt x="10764" y="5358"/>
                  </a:cubicBezTo>
                  <a:cubicBezTo>
                    <a:pt x="10764" y="5347"/>
                    <a:pt x="10776" y="5335"/>
                    <a:pt x="10788" y="5335"/>
                  </a:cubicBezTo>
                  <a:cubicBezTo>
                    <a:pt x="10716" y="5335"/>
                    <a:pt x="10764" y="5323"/>
                    <a:pt x="10740" y="5323"/>
                  </a:cubicBezTo>
                  <a:cubicBezTo>
                    <a:pt x="10752" y="5323"/>
                    <a:pt x="10764" y="5311"/>
                    <a:pt x="10776" y="5311"/>
                  </a:cubicBezTo>
                  <a:lnTo>
                    <a:pt x="10716" y="5311"/>
                  </a:lnTo>
                  <a:cubicBezTo>
                    <a:pt x="10681" y="5311"/>
                    <a:pt x="10752" y="5299"/>
                    <a:pt x="10728" y="5299"/>
                  </a:cubicBezTo>
                  <a:lnTo>
                    <a:pt x="10716" y="5299"/>
                  </a:lnTo>
                  <a:cubicBezTo>
                    <a:pt x="10692" y="5299"/>
                    <a:pt x="10728" y="5287"/>
                    <a:pt x="10764" y="5275"/>
                  </a:cubicBezTo>
                  <a:cubicBezTo>
                    <a:pt x="10716" y="5263"/>
                    <a:pt x="10716" y="5251"/>
                    <a:pt x="10728" y="5227"/>
                  </a:cubicBezTo>
                  <a:lnTo>
                    <a:pt x="10728" y="5227"/>
                  </a:lnTo>
                  <a:cubicBezTo>
                    <a:pt x="10728" y="5233"/>
                    <a:pt x="10731" y="5236"/>
                    <a:pt x="10733" y="5236"/>
                  </a:cubicBezTo>
                  <a:cubicBezTo>
                    <a:pt x="10734" y="5236"/>
                    <a:pt x="10734" y="5233"/>
                    <a:pt x="10728" y="5227"/>
                  </a:cubicBezTo>
                  <a:lnTo>
                    <a:pt x="10728" y="5227"/>
                  </a:lnTo>
                  <a:cubicBezTo>
                    <a:pt x="10728" y="5227"/>
                    <a:pt x="10728" y="5227"/>
                    <a:pt x="10728" y="5227"/>
                  </a:cubicBezTo>
                  <a:cubicBezTo>
                    <a:pt x="10740" y="5216"/>
                    <a:pt x="10752" y="5216"/>
                    <a:pt x="10764" y="5204"/>
                  </a:cubicBezTo>
                  <a:cubicBezTo>
                    <a:pt x="10776" y="5192"/>
                    <a:pt x="10788" y="5180"/>
                    <a:pt x="10788" y="5168"/>
                  </a:cubicBezTo>
                  <a:cubicBezTo>
                    <a:pt x="10800" y="5180"/>
                    <a:pt x="10812" y="5192"/>
                    <a:pt x="10800" y="5192"/>
                  </a:cubicBezTo>
                  <a:cubicBezTo>
                    <a:pt x="10805" y="5197"/>
                    <a:pt x="10809" y="5199"/>
                    <a:pt x="10812" y="5199"/>
                  </a:cubicBezTo>
                  <a:cubicBezTo>
                    <a:pt x="10820" y="5199"/>
                    <a:pt x="10826" y="5190"/>
                    <a:pt x="10835" y="5190"/>
                  </a:cubicBezTo>
                  <a:cubicBezTo>
                    <a:pt x="10841" y="5190"/>
                    <a:pt x="10849" y="5193"/>
                    <a:pt x="10859" y="5204"/>
                  </a:cubicBezTo>
                  <a:cubicBezTo>
                    <a:pt x="10883" y="5192"/>
                    <a:pt x="10835" y="5180"/>
                    <a:pt x="10823" y="5168"/>
                  </a:cubicBezTo>
                  <a:lnTo>
                    <a:pt x="10823" y="5180"/>
                  </a:lnTo>
                  <a:cubicBezTo>
                    <a:pt x="10812" y="5180"/>
                    <a:pt x="10800" y="5168"/>
                    <a:pt x="10788" y="5156"/>
                  </a:cubicBezTo>
                  <a:cubicBezTo>
                    <a:pt x="10776" y="5144"/>
                    <a:pt x="10776" y="5144"/>
                    <a:pt x="10764" y="5144"/>
                  </a:cubicBezTo>
                  <a:cubicBezTo>
                    <a:pt x="10764" y="5144"/>
                    <a:pt x="10764" y="5156"/>
                    <a:pt x="10776" y="5156"/>
                  </a:cubicBezTo>
                  <a:cubicBezTo>
                    <a:pt x="10764" y="5156"/>
                    <a:pt x="10740" y="5156"/>
                    <a:pt x="10728" y="5168"/>
                  </a:cubicBezTo>
                  <a:cubicBezTo>
                    <a:pt x="10728" y="5168"/>
                    <a:pt x="10728" y="5168"/>
                    <a:pt x="10716" y="5156"/>
                  </a:cubicBezTo>
                  <a:lnTo>
                    <a:pt x="10704" y="5156"/>
                  </a:lnTo>
                  <a:lnTo>
                    <a:pt x="10716" y="5168"/>
                  </a:lnTo>
                  <a:cubicBezTo>
                    <a:pt x="10708" y="5168"/>
                    <a:pt x="10685" y="5173"/>
                    <a:pt x="10673" y="5173"/>
                  </a:cubicBezTo>
                  <a:cubicBezTo>
                    <a:pt x="10667" y="5173"/>
                    <a:pt x="10665" y="5172"/>
                    <a:pt x="10669" y="5168"/>
                  </a:cubicBezTo>
                  <a:lnTo>
                    <a:pt x="10692" y="5168"/>
                  </a:lnTo>
                  <a:cubicBezTo>
                    <a:pt x="10692" y="5168"/>
                    <a:pt x="10669" y="5168"/>
                    <a:pt x="10681" y="5156"/>
                  </a:cubicBezTo>
                  <a:lnTo>
                    <a:pt x="10692" y="5156"/>
                  </a:lnTo>
                  <a:lnTo>
                    <a:pt x="10715" y="5133"/>
                  </a:lnTo>
                  <a:lnTo>
                    <a:pt x="10715" y="5133"/>
                  </a:lnTo>
                  <a:cubicBezTo>
                    <a:pt x="10724" y="5137"/>
                    <a:pt x="10719" y="5144"/>
                    <a:pt x="10728" y="5144"/>
                  </a:cubicBezTo>
                  <a:lnTo>
                    <a:pt x="10776" y="5144"/>
                  </a:lnTo>
                  <a:lnTo>
                    <a:pt x="10752" y="5132"/>
                  </a:lnTo>
                  <a:lnTo>
                    <a:pt x="10776" y="5132"/>
                  </a:lnTo>
                  <a:cubicBezTo>
                    <a:pt x="10788" y="5126"/>
                    <a:pt x="10779" y="5126"/>
                    <a:pt x="10768" y="5126"/>
                  </a:cubicBezTo>
                  <a:cubicBezTo>
                    <a:pt x="10763" y="5126"/>
                    <a:pt x="10758" y="5126"/>
                    <a:pt x="10754" y="5126"/>
                  </a:cubicBezTo>
                  <a:lnTo>
                    <a:pt x="10754" y="5126"/>
                  </a:lnTo>
                  <a:cubicBezTo>
                    <a:pt x="10755" y="5126"/>
                    <a:pt x="10755" y="5126"/>
                    <a:pt x="10755" y="5126"/>
                  </a:cubicBezTo>
                  <a:cubicBezTo>
                    <a:pt x="10759" y="5126"/>
                    <a:pt x="10764" y="5124"/>
                    <a:pt x="10776" y="5120"/>
                  </a:cubicBezTo>
                  <a:lnTo>
                    <a:pt x="10788" y="5120"/>
                  </a:lnTo>
                  <a:lnTo>
                    <a:pt x="10788" y="5108"/>
                  </a:lnTo>
                  <a:lnTo>
                    <a:pt x="10776" y="5108"/>
                  </a:lnTo>
                  <a:cubicBezTo>
                    <a:pt x="10800" y="5108"/>
                    <a:pt x="10800" y="5096"/>
                    <a:pt x="10800" y="5096"/>
                  </a:cubicBezTo>
                  <a:cubicBezTo>
                    <a:pt x="10809" y="5116"/>
                    <a:pt x="10827" y="5135"/>
                    <a:pt x="10820" y="5135"/>
                  </a:cubicBezTo>
                  <a:cubicBezTo>
                    <a:pt x="10819" y="5135"/>
                    <a:pt x="10816" y="5134"/>
                    <a:pt x="10812" y="5132"/>
                  </a:cubicBezTo>
                  <a:cubicBezTo>
                    <a:pt x="10800" y="5132"/>
                    <a:pt x="10800" y="5132"/>
                    <a:pt x="10788" y="5121"/>
                  </a:cubicBezTo>
                  <a:lnTo>
                    <a:pt x="10788" y="5121"/>
                  </a:lnTo>
                  <a:cubicBezTo>
                    <a:pt x="10800" y="5132"/>
                    <a:pt x="10811" y="5144"/>
                    <a:pt x="10800" y="5144"/>
                  </a:cubicBezTo>
                  <a:cubicBezTo>
                    <a:pt x="10823" y="5144"/>
                    <a:pt x="10835" y="5168"/>
                    <a:pt x="10847" y="5180"/>
                  </a:cubicBezTo>
                  <a:cubicBezTo>
                    <a:pt x="10859" y="5180"/>
                    <a:pt x="10883" y="5168"/>
                    <a:pt x="10859" y="5156"/>
                  </a:cubicBezTo>
                  <a:lnTo>
                    <a:pt x="10847" y="5156"/>
                  </a:lnTo>
                  <a:cubicBezTo>
                    <a:pt x="10835" y="5144"/>
                    <a:pt x="10835" y="5132"/>
                    <a:pt x="10823" y="5120"/>
                  </a:cubicBezTo>
                  <a:lnTo>
                    <a:pt x="10823" y="5120"/>
                  </a:lnTo>
                  <a:cubicBezTo>
                    <a:pt x="10835" y="5120"/>
                    <a:pt x="10859" y="5144"/>
                    <a:pt x="10871" y="5144"/>
                  </a:cubicBezTo>
                  <a:cubicBezTo>
                    <a:pt x="10883" y="5132"/>
                    <a:pt x="10823" y="5108"/>
                    <a:pt x="10823" y="5096"/>
                  </a:cubicBezTo>
                  <a:cubicBezTo>
                    <a:pt x="10823" y="5096"/>
                    <a:pt x="10823" y="5096"/>
                    <a:pt x="10823" y="5085"/>
                  </a:cubicBezTo>
                  <a:lnTo>
                    <a:pt x="10835" y="5096"/>
                  </a:lnTo>
                  <a:cubicBezTo>
                    <a:pt x="10823" y="5085"/>
                    <a:pt x="10823" y="5073"/>
                    <a:pt x="10823" y="5061"/>
                  </a:cubicBezTo>
                  <a:cubicBezTo>
                    <a:pt x="10812" y="5061"/>
                    <a:pt x="10812" y="5049"/>
                    <a:pt x="10800" y="5037"/>
                  </a:cubicBezTo>
                  <a:lnTo>
                    <a:pt x="10812" y="5037"/>
                  </a:lnTo>
                  <a:cubicBezTo>
                    <a:pt x="10812" y="5037"/>
                    <a:pt x="10812" y="5037"/>
                    <a:pt x="10812" y="5025"/>
                  </a:cubicBezTo>
                  <a:lnTo>
                    <a:pt x="10823" y="5025"/>
                  </a:lnTo>
                  <a:cubicBezTo>
                    <a:pt x="10823" y="5025"/>
                    <a:pt x="10812" y="5025"/>
                    <a:pt x="10812" y="5013"/>
                  </a:cubicBezTo>
                  <a:lnTo>
                    <a:pt x="10823" y="5013"/>
                  </a:lnTo>
                  <a:cubicBezTo>
                    <a:pt x="10823" y="5013"/>
                    <a:pt x="10823" y="5013"/>
                    <a:pt x="10823" y="5025"/>
                  </a:cubicBezTo>
                  <a:cubicBezTo>
                    <a:pt x="10895" y="5073"/>
                    <a:pt x="10800" y="5037"/>
                    <a:pt x="10835" y="5073"/>
                  </a:cubicBezTo>
                  <a:cubicBezTo>
                    <a:pt x="10859" y="5085"/>
                    <a:pt x="10871" y="5108"/>
                    <a:pt x="10895" y="5132"/>
                  </a:cubicBezTo>
                  <a:lnTo>
                    <a:pt x="10871" y="5073"/>
                  </a:lnTo>
                  <a:lnTo>
                    <a:pt x="10871" y="5073"/>
                  </a:lnTo>
                  <a:cubicBezTo>
                    <a:pt x="10879" y="5081"/>
                    <a:pt x="10904" y="5095"/>
                    <a:pt x="10912" y="5095"/>
                  </a:cubicBezTo>
                  <a:cubicBezTo>
                    <a:pt x="10915" y="5095"/>
                    <a:pt x="10914" y="5092"/>
                    <a:pt x="10907" y="5085"/>
                  </a:cubicBezTo>
                  <a:lnTo>
                    <a:pt x="10895" y="5085"/>
                  </a:lnTo>
                  <a:cubicBezTo>
                    <a:pt x="10895" y="5061"/>
                    <a:pt x="10859" y="5037"/>
                    <a:pt x="10883" y="5037"/>
                  </a:cubicBezTo>
                  <a:cubicBezTo>
                    <a:pt x="10883" y="5049"/>
                    <a:pt x="10895" y="5061"/>
                    <a:pt x="10907" y="5061"/>
                  </a:cubicBezTo>
                  <a:cubicBezTo>
                    <a:pt x="10919" y="5061"/>
                    <a:pt x="10895" y="5037"/>
                    <a:pt x="10883" y="5025"/>
                  </a:cubicBezTo>
                  <a:lnTo>
                    <a:pt x="10883" y="5025"/>
                  </a:lnTo>
                  <a:cubicBezTo>
                    <a:pt x="10895" y="5025"/>
                    <a:pt x="10919" y="5061"/>
                    <a:pt x="10931" y="5061"/>
                  </a:cubicBezTo>
                  <a:cubicBezTo>
                    <a:pt x="10919" y="5043"/>
                    <a:pt x="10925" y="5040"/>
                    <a:pt x="10934" y="5040"/>
                  </a:cubicBezTo>
                  <a:cubicBezTo>
                    <a:pt x="10938" y="5040"/>
                    <a:pt x="10943" y="5041"/>
                    <a:pt x="10947" y="5041"/>
                  </a:cubicBezTo>
                  <a:cubicBezTo>
                    <a:pt x="10951" y="5041"/>
                    <a:pt x="10954" y="5040"/>
                    <a:pt x="10954" y="5037"/>
                  </a:cubicBezTo>
                  <a:cubicBezTo>
                    <a:pt x="10907" y="5013"/>
                    <a:pt x="10907" y="4966"/>
                    <a:pt x="10859" y="4954"/>
                  </a:cubicBezTo>
                  <a:lnTo>
                    <a:pt x="10835" y="4906"/>
                  </a:lnTo>
                  <a:lnTo>
                    <a:pt x="10835" y="4906"/>
                  </a:lnTo>
                  <a:cubicBezTo>
                    <a:pt x="10871" y="4930"/>
                    <a:pt x="10895" y="4966"/>
                    <a:pt x="10943" y="4989"/>
                  </a:cubicBezTo>
                  <a:lnTo>
                    <a:pt x="10931" y="5001"/>
                  </a:lnTo>
                  <a:cubicBezTo>
                    <a:pt x="10942" y="5010"/>
                    <a:pt x="10948" y="5014"/>
                    <a:pt x="10951" y="5014"/>
                  </a:cubicBezTo>
                  <a:cubicBezTo>
                    <a:pt x="10962" y="5014"/>
                    <a:pt x="10936" y="4970"/>
                    <a:pt x="10963" y="4970"/>
                  </a:cubicBezTo>
                  <a:cubicBezTo>
                    <a:pt x="10969" y="4970"/>
                    <a:pt x="10978" y="4972"/>
                    <a:pt x="10990" y="4977"/>
                  </a:cubicBezTo>
                  <a:cubicBezTo>
                    <a:pt x="10990" y="4977"/>
                    <a:pt x="10985" y="4972"/>
                    <a:pt x="10995" y="4972"/>
                  </a:cubicBezTo>
                  <a:cubicBezTo>
                    <a:pt x="11001" y="4972"/>
                    <a:pt x="11010" y="4973"/>
                    <a:pt x="11026" y="4977"/>
                  </a:cubicBezTo>
                  <a:lnTo>
                    <a:pt x="10966" y="4942"/>
                  </a:lnTo>
                  <a:cubicBezTo>
                    <a:pt x="10990" y="4942"/>
                    <a:pt x="11014" y="4966"/>
                    <a:pt x="11026" y="4966"/>
                  </a:cubicBezTo>
                  <a:cubicBezTo>
                    <a:pt x="11026" y="4954"/>
                    <a:pt x="11038" y="4954"/>
                    <a:pt x="11038" y="4954"/>
                  </a:cubicBezTo>
                  <a:cubicBezTo>
                    <a:pt x="11050" y="4966"/>
                    <a:pt x="11050" y="4966"/>
                    <a:pt x="11050" y="4977"/>
                  </a:cubicBezTo>
                  <a:cubicBezTo>
                    <a:pt x="11060" y="4981"/>
                    <a:pt x="11067" y="4982"/>
                    <a:pt x="11070" y="4982"/>
                  </a:cubicBezTo>
                  <a:cubicBezTo>
                    <a:pt x="11078" y="4982"/>
                    <a:pt x="11070" y="4974"/>
                    <a:pt x="11062" y="4966"/>
                  </a:cubicBezTo>
                  <a:cubicBezTo>
                    <a:pt x="11050" y="4954"/>
                    <a:pt x="11050" y="4942"/>
                    <a:pt x="11062" y="4942"/>
                  </a:cubicBezTo>
                  <a:cubicBezTo>
                    <a:pt x="11062" y="4942"/>
                    <a:pt x="11062" y="4930"/>
                    <a:pt x="11062" y="4930"/>
                  </a:cubicBezTo>
                  <a:cubicBezTo>
                    <a:pt x="11050" y="4930"/>
                    <a:pt x="11014" y="4906"/>
                    <a:pt x="11002" y="4906"/>
                  </a:cubicBezTo>
                  <a:cubicBezTo>
                    <a:pt x="11019" y="4898"/>
                    <a:pt x="11024" y="4889"/>
                    <a:pt x="11046" y="4889"/>
                  </a:cubicBezTo>
                  <a:cubicBezTo>
                    <a:pt x="11056" y="4889"/>
                    <a:pt x="11068" y="4891"/>
                    <a:pt x="11085" y="4894"/>
                  </a:cubicBezTo>
                  <a:cubicBezTo>
                    <a:pt x="11097" y="4906"/>
                    <a:pt x="11121" y="4918"/>
                    <a:pt x="11121" y="4918"/>
                  </a:cubicBezTo>
                  <a:cubicBezTo>
                    <a:pt x="11133" y="4918"/>
                    <a:pt x="11109" y="4894"/>
                    <a:pt x="11085" y="4882"/>
                  </a:cubicBezTo>
                  <a:cubicBezTo>
                    <a:pt x="11085" y="4870"/>
                    <a:pt x="11085" y="4870"/>
                    <a:pt x="11085" y="4870"/>
                  </a:cubicBezTo>
                  <a:cubicBezTo>
                    <a:pt x="11097" y="4882"/>
                    <a:pt x="11121" y="4882"/>
                    <a:pt x="11121" y="4882"/>
                  </a:cubicBezTo>
                  <a:cubicBezTo>
                    <a:pt x="11129" y="4882"/>
                    <a:pt x="11132" y="4887"/>
                    <a:pt x="11133" y="4887"/>
                  </a:cubicBezTo>
                  <a:cubicBezTo>
                    <a:pt x="11133" y="4887"/>
                    <a:pt x="11133" y="4886"/>
                    <a:pt x="11133" y="4882"/>
                  </a:cubicBezTo>
                  <a:cubicBezTo>
                    <a:pt x="11097" y="4858"/>
                    <a:pt x="11133" y="4858"/>
                    <a:pt x="11109" y="4835"/>
                  </a:cubicBezTo>
                  <a:lnTo>
                    <a:pt x="11109" y="4835"/>
                  </a:lnTo>
                  <a:cubicBezTo>
                    <a:pt x="11109" y="4835"/>
                    <a:pt x="11097" y="4846"/>
                    <a:pt x="11097" y="4846"/>
                  </a:cubicBezTo>
                  <a:cubicBezTo>
                    <a:pt x="11077" y="4826"/>
                    <a:pt x="11056" y="4796"/>
                    <a:pt x="11066" y="4796"/>
                  </a:cubicBezTo>
                  <a:cubicBezTo>
                    <a:pt x="11068" y="4796"/>
                    <a:pt x="11070" y="4797"/>
                    <a:pt x="11073" y="4799"/>
                  </a:cubicBezTo>
                  <a:cubicBezTo>
                    <a:pt x="11097" y="4835"/>
                    <a:pt x="11133" y="4823"/>
                    <a:pt x="11133" y="4846"/>
                  </a:cubicBezTo>
                  <a:cubicBezTo>
                    <a:pt x="11143" y="4850"/>
                    <a:pt x="11149" y="4852"/>
                    <a:pt x="11151" y="4852"/>
                  </a:cubicBezTo>
                  <a:cubicBezTo>
                    <a:pt x="11164" y="4852"/>
                    <a:pt x="11101" y="4811"/>
                    <a:pt x="11121" y="4811"/>
                  </a:cubicBezTo>
                  <a:lnTo>
                    <a:pt x="11121" y="4811"/>
                  </a:lnTo>
                  <a:lnTo>
                    <a:pt x="11145" y="4823"/>
                  </a:lnTo>
                  <a:cubicBezTo>
                    <a:pt x="11181" y="4846"/>
                    <a:pt x="11157" y="4846"/>
                    <a:pt x="11169" y="4846"/>
                  </a:cubicBezTo>
                  <a:cubicBezTo>
                    <a:pt x="11193" y="4870"/>
                    <a:pt x="11157" y="4882"/>
                    <a:pt x="11181" y="4918"/>
                  </a:cubicBezTo>
                  <a:lnTo>
                    <a:pt x="11216" y="4894"/>
                  </a:lnTo>
                  <a:cubicBezTo>
                    <a:pt x="11204" y="4835"/>
                    <a:pt x="11276" y="4823"/>
                    <a:pt x="11228" y="4739"/>
                  </a:cubicBezTo>
                  <a:lnTo>
                    <a:pt x="11228" y="4739"/>
                  </a:lnTo>
                  <a:cubicBezTo>
                    <a:pt x="11228" y="4751"/>
                    <a:pt x="11228" y="4751"/>
                    <a:pt x="11228" y="4751"/>
                  </a:cubicBezTo>
                  <a:cubicBezTo>
                    <a:pt x="11228" y="4739"/>
                    <a:pt x="11228" y="4739"/>
                    <a:pt x="11216" y="4727"/>
                  </a:cubicBezTo>
                  <a:lnTo>
                    <a:pt x="11216" y="4739"/>
                  </a:lnTo>
                  <a:lnTo>
                    <a:pt x="11204" y="4715"/>
                  </a:lnTo>
                  <a:lnTo>
                    <a:pt x="11204" y="4715"/>
                  </a:lnTo>
                  <a:cubicBezTo>
                    <a:pt x="11222" y="4721"/>
                    <a:pt x="11234" y="4721"/>
                    <a:pt x="11246" y="4721"/>
                  </a:cubicBezTo>
                  <a:cubicBezTo>
                    <a:pt x="11258" y="4721"/>
                    <a:pt x="11270" y="4721"/>
                    <a:pt x="11288" y="4727"/>
                  </a:cubicBezTo>
                  <a:cubicBezTo>
                    <a:pt x="11252" y="4715"/>
                    <a:pt x="11252" y="4715"/>
                    <a:pt x="11228" y="4704"/>
                  </a:cubicBezTo>
                  <a:cubicBezTo>
                    <a:pt x="11204" y="4680"/>
                    <a:pt x="11193" y="4668"/>
                    <a:pt x="11204" y="4668"/>
                  </a:cubicBezTo>
                  <a:lnTo>
                    <a:pt x="11204" y="4668"/>
                  </a:lnTo>
                  <a:cubicBezTo>
                    <a:pt x="11228" y="4680"/>
                    <a:pt x="11228" y="4692"/>
                    <a:pt x="11252" y="4692"/>
                  </a:cubicBezTo>
                  <a:cubicBezTo>
                    <a:pt x="11240" y="4692"/>
                    <a:pt x="11228" y="4668"/>
                    <a:pt x="11228" y="4668"/>
                  </a:cubicBezTo>
                  <a:lnTo>
                    <a:pt x="11228" y="4668"/>
                  </a:lnTo>
                  <a:cubicBezTo>
                    <a:pt x="11240" y="4668"/>
                    <a:pt x="11252" y="4668"/>
                    <a:pt x="11276" y="4680"/>
                  </a:cubicBezTo>
                  <a:cubicBezTo>
                    <a:pt x="11276" y="4684"/>
                    <a:pt x="11275" y="4685"/>
                    <a:pt x="11273" y="4685"/>
                  </a:cubicBezTo>
                  <a:cubicBezTo>
                    <a:pt x="11269" y="4685"/>
                    <a:pt x="11264" y="4680"/>
                    <a:pt x="11264" y="4680"/>
                  </a:cubicBezTo>
                  <a:lnTo>
                    <a:pt x="11264" y="4680"/>
                  </a:lnTo>
                  <a:cubicBezTo>
                    <a:pt x="11264" y="4692"/>
                    <a:pt x="11288" y="4680"/>
                    <a:pt x="11300" y="4704"/>
                  </a:cubicBezTo>
                  <a:lnTo>
                    <a:pt x="11300" y="4692"/>
                  </a:lnTo>
                  <a:cubicBezTo>
                    <a:pt x="11324" y="4704"/>
                    <a:pt x="11335" y="4715"/>
                    <a:pt x="11347" y="4727"/>
                  </a:cubicBezTo>
                  <a:cubicBezTo>
                    <a:pt x="11347" y="4692"/>
                    <a:pt x="11300" y="4644"/>
                    <a:pt x="11288" y="4620"/>
                  </a:cubicBezTo>
                  <a:lnTo>
                    <a:pt x="11288" y="4620"/>
                  </a:lnTo>
                  <a:cubicBezTo>
                    <a:pt x="11296" y="4629"/>
                    <a:pt x="11328" y="4648"/>
                    <a:pt x="11338" y="4656"/>
                  </a:cubicBezTo>
                  <a:lnTo>
                    <a:pt x="11338" y="4656"/>
                  </a:lnTo>
                  <a:cubicBezTo>
                    <a:pt x="11350" y="4652"/>
                    <a:pt x="11324" y="4621"/>
                    <a:pt x="11314" y="4595"/>
                  </a:cubicBezTo>
                  <a:lnTo>
                    <a:pt x="11314" y="4595"/>
                  </a:lnTo>
                  <a:cubicBezTo>
                    <a:pt x="11360" y="4572"/>
                    <a:pt x="11396" y="4537"/>
                    <a:pt x="11466" y="4537"/>
                  </a:cubicBezTo>
                  <a:lnTo>
                    <a:pt x="11419" y="4489"/>
                  </a:lnTo>
                  <a:lnTo>
                    <a:pt x="11466" y="4501"/>
                  </a:lnTo>
                  <a:cubicBezTo>
                    <a:pt x="11526" y="4477"/>
                    <a:pt x="11514" y="4430"/>
                    <a:pt x="11526" y="4382"/>
                  </a:cubicBezTo>
                  <a:cubicBezTo>
                    <a:pt x="11526" y="4376"/>
                    <a:pt x="11528" y="4374"/>
                    <a:pt x="11532" y="4374"/>
                  </a:cubicBezTo>
                  <a:cubicBezTo>
                    <a:pt x="11543" y="4374"/>
                    <a:pt x="11568" y="4394"/>
                    <a:pt x="11585" y="4394"/>
                  </a:cubicBezTo>
                  <a:cubicBezTo>
                    <a:pt x="11609" y="4382"/>
                    <a:pt x="11550" y="4334"/>
                    <a:pt x="11562" y="4299"/>
                  </a:cubicBezTo>
                  <a:lnTo>
                    <a:pt x="11562" y="4299"/>
                  </a:lnTo>
                  <a:cubicBezTo>
                    <a:pt x="11572" y="4309"/>
                    <a:pt x="11600" y="4337"/>
                    <a:pt x="11615" y="4337"/>
                  </a:cubicBezTo>
                  <a:cubicBezTo>
                    <a:pt x="11617" y="4337"/>
                    <a:pt x="11620" y="4336"/>
                    <a:pt x="11621" y="4334"/>
                  </a:cubicBezTo>
                  <a:cubicBezTo>
                    <a:pt x="11609" y="4323"/>
                    <a:pt x="11585" y="4311"/>
                    <a:pt x="11597" y="4311"/>
                  </a:cubicBezTo>
                  <a:lnTo>
                    <a:pt x="11609" y="4323"/>
                  </a:lnTo>
                  <a:cubicBezTo>
                    <a:pt x="11616" y="4325"/>
                    <a:pt x="11621" y="4326"/>
                    <a:pt x="11624" y="4326"/>
                  </a:cubicBezTo>
                  <a:cubicBezTo>
                    <a:pt x="11638" y="4326"/>
                    <a:pt x="11626" y="4308"/>
                    <a:pt x="11645" y="4299"/>
                  </a:cubicBezTo>
                  <a:cubicBezTo>
                    <a:pt x="11657" y="4275"/>
                    <a:pt x="11633" y="4239"/>
                    <a:pt x="11597" y="4180"/>
                  </a:cubicBezTo>
                  <a:cubicBezTo>
                    <a:pt x="11599" y="4176"/>
                    <a:pt x="11602" y="4174"/>
                    <a:pt x="11605" y="4174"/>
                  </a:cubicBezTo>
                  <a:cubicBezTo>
                    <a:pt x="11621" y="4174"/>
                    <a:pt x="11647" y="4215"/>
                    <a:pt x="11657" y="4215"/>
                  </a:cubicBezTo>
                  <a:cubicBezTo>
                    <a:pt x="11633" y="4215"/>
                    <a:pt x="11657" y="4239"/>
                    <a:pt x="11681" y="4251"/>
                  </a:cubicBezTo>
                  <a:cubicBezTo>
                    <a:pt x="11672" y="4243"/>
                    <a:pt x="11670" y="4229"/>
                    <a:pt x="11681" y="4229"/>
                  </a:cubicBezTo>
                  <a:cubicBezTo>
                    <a:pt x="11686" y="4229"/>
                    <a:pt x="11693" y="4232"/>
                    <a:pt x="11705" y="4239"/>
                  </a:cubicBezTo>
                  <a:cubicBezTo>
                    <a:pt x="11716" y="4227"/>
                    <a:pt x="11716" y="4227"/>
                    <a:pt x="11693" y="4192"/>
                  </a:cubicBezTo>
                  <a:lnTo>
                    <a:pt x="11693" y="4192"/>
                  </a:lnTo>
                  <a:cubicBezTo>
                    <a:pt x="11697" y="4201"/>
                    <a:pt x="11696" y="4205"/>
                    <a:pt x="11693" y="4205"/>
                  </a:cubicBezTo>
                  <a:cubicBezTo>
                    <a:pt x="11688" y="4205"/>
                    <a:pt x="11676" y="4194"/>
                    <a:pt x="11669" y="4180"/>
                  </a:cubicBezTo>
                  <a:cubicBezTo>
                    <a:pt x="11682" y="4180"/>
                    <a:pt x="11688" y="4172"/>
                    <a:pt x="11700" y="4172"/>
                  </a:cubicBezTo>
                  <a:cubicBezTo>
                    <a:pt x="11708" y="4172"/>
                    <a:pt x="11720" y="4176"/>
                    <a:pt x="11740" y="4192"/>
                  </a:cubicBezTo>
                  <a:cubicBezTo>
                    <a:pt x="11764" y="4132"/>
                    <a:pt x="11812" y="4084"/>
                    <a:pt x="11847" y="4025"/>
                  </a:cubicBezTo>
                  <a:cubicBezTo>
                    <a:pt x="11839" y="4016"/>
                    <a:pt x="11835" y="4014"/>
                    <a:pt x="11833" y="4014"/>
                  </a:cubicBezTo>
                  <a:cubicBezTo>
                    <a:pt x="11830" y="4014"/>
                    <a:pt x="11830" y="4017"/>
                    <a:pt x="11829" y="4017"/>
                  </a:cubicBezTo>
                  <a:cubicBezTo>
                    <a:pt x="11828" y="4017"/>
                    <a:pt x="11826" y="4016"/>
                    <a:pt x="11824" y="4013"/>
                  </a:cubicBezTo>
                  <a:cubicBezTo>
                    <a:pt x="11812" y="3995"/>
                    <a:pt x="11818" y="3995"/>
                    <a:pt x="11824" y="3995"/>
                  </a:cubicBezTo>
                  <a:cubicBezTo>
                    <a:pt x="11830" y="3995"/>
                    <a:pt x="11835" y="3995"/>
                    <a:pt x="11824" y="3977"/>
                  </a:cubicBezTo>
                  <a:lnTo>
                    <a:pt x="11824" y="3977"/>
                  </a:lnTo>
                  <a:lnTo>
                    <a:pt x="11847" y="4001"/>
                  </a:lnTo>
                  <a:cubicBezTo>
                    <a:pt x="11859" y="3989"/>
                    <a:pt x="11824" y="3942"/>
                    <a:pt x="11812" y="3906"/>
                  </a:cubicBezTo>
                  <a:lnTo>
                    <a:pt x="11812" y="3906"/>
                  </a:lnTo>
                  <a:cubicBezTo>
                    <a:pt x="11835" y="3930"/>
                    <a:pt x="11847" y="3918"/>
                    <a:pt x="11859" y="3942"/>
                  </a:cubicBezTo>
                  <a:cubicBezTo>
                    <a:pt x="11859" y="3941"/>
                    <a:pt x="11860" y="3940"/>
                    <a:pt x="11862" y="3940"/>
                  </a:cubicBezTo>
                  <a:cubicBezTo>
                    <a:pt x="11876" y="3940"/>
                    <a:pt x="11956" y="3982"/>
                    <a:pt x="11968" y="3982"/>
                  </a:cubicBezTo>
                  <a:cubicBezTo>
                    <a:pt x="11970" y="3982"/>
                    <a:pt x="11970" y="3981"/>
                    <a:pt x="11966" y="3977"/>
                  </a:cubicBezTo>
                  <a:lnTo>
                    <a:pt x="11847" y="3906"/>
                  </a:lnTo>
                  <a:cubicBezTo>
                    <a:pt x="11839" y="3906"/>
                    <a:pt x="11842" y="3900"/>
                    <a:pt x="11841" y="3896"/>
                  </a:cubicBezTo>
                  <a:lnTo>
                    <a:pt x="11841" y="3896"/>
                  </a:lnTo>
                  <a:cubicBezTo>
                    <a:pt x="11864" y="3906"/>
                    <a:pt x="11895" y="3906"/>
                    <a:pt x="11895" y="3906"/>
                  </a:cubicBezTo>
                  <a:cubicBezTo>
                    <a:pt x="11931" y="3930"/>
                    <a:pt x="11919" y="3930"/>
                    <a:pt x="11919" y="3942"/>
                  </a:cubicBezTo>
                  <a:cubicBezTo>
                    <a:pt x="11943" y="3959"/>
                    <a:pt x="11952" y="3959"/>
                    <a:pt x="11960" y="3959"/>
                  </a:cubicBezTo>
                  <a:cubicBezTo>
                    <a:pt x="11969" y="3959"/>
                    <a:pt x="11978" y="3959"/>
                    <a:pt x="12002" y="3977"/>
                  </a:cubicBezTo>
                  <a:cubicBezTo>
                    <a:pt x="12002" y="3965"/>
                    <a:pt x="11978" y="3965"/>
                    <a:pt x="11955" y="3942"/>
                  </a:cubicBezTo>
                  <a:cubicBezTo>
                    <a:pt x="11944" y="3921"/>
                    <a:pt x="11916" y="3892"/>
                    <a:pt x="11932" y="3892"/>
                  </a:cubicBezTo>
                  <a:cubicBezTo>
                    <a:pt x="11934" y="3892"/>
                    <a:pt x="11938" y="3892"/>
                    <a:pt x="11943" y="3894"/>
                  </a:cubicBezTo>
                  <a:lnTo>
                    <a:pt x="11907" y="3846"/>
                  </a:lnTo>
                  <a:lnTo>
                    <a:pt x="11907" y="3846"/>
                  </a:lnTo>
                  <a:cubicBezTo>
                    <a:pt x="11923" y="3854"/>
                    <a:pt x="11929" y="3857"/>
                    <a:pt x="11932" y="3857"/>
                  </a:cubicBezTo>
                  <a:cubicBezTo>
                    <a:pt x="11936" y="3857"/>
                    <a:pt x="11923" y="3846"/>
                    <a:pt x="11931" y="3846"/>
                  </a:cubicBezTo>
                  <a:lnTo>
                    <a:pt x="11931" y="3846"/>
                  </a:lnTo>
                  <a:lnTo>
                    <a:pt x="11955" y="3858"/>
                  </a:lnTo>
                  <a:lnTo>
                    <a:pt x="11990" y="3858"/>
                  </a:lnTo>
                  <a:cubicBezTo>
                    <a:pt x="12008" y="3870"/>
                    <a:pt x="12005" y="3870"/>
                    <a:pt x="12002" y="3870"/>
                  </a:cubicBezTo>
                  <a:cubicBezTo>
                    <a:pt x="11999" y="3870"/>
                    <a:pt x="11996" y="3870"/>
                    <a:pt x="12014" y="3882"/>
                  </a:cubicBezTo>
                  <a:lnTo>
                    <a:pt x="12026" y="3882"/>
                  </a:lnTo>
                  <a:cubicBezTo>
                    <a:pt x="12002" y="3870"/>
                    <a:pt x="11990" y="3846"/>
                    <a:pt x="11978" y="3846"/>
                  </a:cubicBezTo>
                  <a:cubicBezTo>
                    <a:pt x="11943" y="3811"/>
                    <a:pt x="11907" y="3775"/>
                    <a:pt x="11931" y="3763"/>
                  </a:cubicBezTo>
                  <a:lnTo>
                    <a:pt x="11931" y="3763"/>
                  </a:lnTo>
                  <a:cubicBezTo>
                    <a:pt x="11966" y="3775"/>
                    <a:pt x="11955" y="3799"/>
                    <a:pt x="11990" y="3811"/>
                  </a:cubicBezTo>
                  <a:cubicBezTo>
                    <a:pt x="12026" y="3799"/>
                    <a:pt x="11919" y="3715"/>
                    <a:pt x="11931" y="3703"/>
                  </a:cubicBezTo>
                  <a:cubicBezTo>
                    <a:pt x="11955" y="3703"/>
                    <a:pt x="11919" y="3680"/>
                    <a:pt x="11931" y="3656"/>
                  </a:cubicBezTo>
                  <a:lnTo>
                    <a:pt x="11931" y="3656"/>
                  </a:lnTo>
                  <a:cubicBezTo>
                    <a:pt x="11955" y="3680"/>
                    <a:pt x="11966" y="3668"/>
                    <a:pt x="11990" y="3680"/>
                  </a:cubicBezTo>
                  <a:lnTo>
                    <a:pt x="12014" y="3703"/>
                  </a:lnTo>
                  <a:cubicBezTo>
                    <a:pt x="12014" y="3697"/>
                    <a:pt x="12017" y="3695"/>
                    <a:pt x="12023" y="3695"/>
                  </a:cubicBezTo>
                  <a:cubicBezTo>
                    <a:pt x="12029" y="3695"/>
                    <a:pt x="12038" y="3697"/>
                    <a:pt x="12050" y="3703"/>
                  </a:cubicBezTo>
                  <a:cubicBezTo>
                    <a:pt x="12014" y="3680"/>
                    <a:pt x="12026" y="3656"/>
                    <a:pt x="12014" y="3632"/>
                  </a:cubicBezTo>
                  <a:lnTo>
                    <a:pt x="11990" y="3620"/>
                  </a:lnTo>
                  <a:cubicBezTo>
                    <a:pt x="11990" y="3596"/>
                    <a:pt x="11978" y="3572"/>
                    <a:pt x="11990" y="3572"/>
                  </a:cubicBezTo>
                  <a:cubicBezTo>
                    <a:pt x="11990" y="3549"/>
                    <a:pt x="11966" y="3537"/>
                    <a:pt x="11943" y="3501"/>
                  </a:cubicBezTo>
                  <a:lnTo>
                    <a:pt x="11943" y="3501"/>
                  </a:lnTo>
                  <a:cubicBezTo>
                    <a:pt x="11966" y="3513"/>
                    <a:pt x="12002" y="3537"/>
                    <a:pt x="12038" y="3561"/>
                  </a:cubicBezTo>
                  <a:cubicBezTo>
                    <a:pt x="12030" y="3557"/>
                    <a:pt x="12025" y="3555"/>
                    <a:pt x="12021" y="3555"/>
                  </a:cubicBezTo>
                  <a:cubicBezTo>
                    <a:pt x="12013" y="3555"/>
                    <a:pt x="12010" y="3561"/>
                    <a:pt x="12002" y="3561"/>
                  </a:cubicBezTo>
                  <a:cubicBezTo>
                    <a:pt x="12014" y="3596"/>
                    <a:pt x="12074" y="3656"/>
                    <a:pt x="12038" y="3668"/>
                  </a:cubicBezTo>
                  <a:cubicBezTo>
                    <a:pt x="12059" y="3685"/>
                    <a:pt x="12068" y="3691"/>
                    <a:pt x="12070" y="3691"/>
                  </a:cubicBezTo>
                  <a:cubicBezTo>
                    <a:pt x="12077" y="3691"/>
                    <a:pt x="12048" y="3656"/>
                    <a:pt x="12074" y="3656"/>
                  </a:cubicBezTo>
                  <a:cubicBezTo>
                    <a:pt x="12074" y="3668"/>
                    <a:pt x="12074" y="3668"/>
                    <a:pt x="12086" y="3668"/>
                  </a:cubicBezTo>
                  <a:cubicBezTo>
                    <a:pt x="12086" y="3680"/>
                    <a:pt x="12086" y="3703"/>
                    <a:pt x="12121" y="3727"/>
                  </a:cubicBezTo>
                  <a:cubicBezTo>
                    <a:pt x="12132" y="3707"/>
                    <a:pt x="12080" y="3677"/>
                    <a:pt x="12088" y="3677"/>
                  </a:cubicBezTo>
                  <a:lnTo>
                    <a:pt x="12088" y="3677"/>
                  </a:lnTo>
                  <a:cubicBezTo>
                    <a:pt x="12090" y="3677"/>
                    <a:pt x="12093" y="3678"/>
                    <a:pt x="12097" y="3680"/>
                  </a:cubicBezTo>
                  <a:cubicBezTo>
                    <a:pt x="12093" y="3668"/>
                    <a:pt x="12099" y="3664"/>
                    <a:pt x="12108" y="3664"/>
                  </a:cubicBezTo>
                  <a:cubicBezTo>
                    <a:pt x="12125" y="3664"/>
                    <a:pt x="12157" y="3680"/>
                    <a:pt x="12157" y="3680"/>
                  </a:cubicBezTo>
                  <a:cubicBezTo>
                    <a:pt x="12145" y="3656"/>
                    <a:pt x="12086" y="3608"/>
                    <a:pt x="12109" y="3596"/>
                  </a:cubicBezTo>
                  <a:lnTo>
                    <a:pt x="12109" y="3596"/>
                  </a:lnTo>
                  <a:lnTo>
                    <a:pt x="12145" y="3632"/>
                  </a:lnTo>
                  <a:cubicBezTo>
                    <a:pt x="12157" y="3620"/>
                    <a:pt x="12086" y="3584"/>
                    <a:pt x="12097" y="3572"/>
                  </a:cubicBezTo>
                  <a:cubicBezTo>
                    <a:pt x="12097" y="3572"/>
                    <a:pt x="12071" y="3546"/>
                    <a:pt x="12064" y="3546"/>
                  </a:cubicBezTo>
                  <a:cubicBezTo>
                    <a:pt x="12062" y="3546"/>
                    <a:pt x="12062" y="3547"/>
                    <a:pt x="12062" y="3549"/>
                  </a:cubicBezTo>
                  <a:cubicBezTo>
                    <a:pt x="12038" y="3525"/>
                    <a:pt x="12050" y="3513"/>
                    <a:pt x="12062" y="3501"/>
                  </a:cubicBezTo>
                  <a:cubicBezTo>
                    <a:pt x="12062" y="3501"/>
                    <a:pt x="12050" y="3501"/>
                    <a:pt x="12038" y="3489"/>
                  </a:cubicBezTo>
                  <a:cubicBezTo>
                    <a:pt x="12034" y="3488"/>
                    <a:pt x="12031" y="3487"/>
                    <a:pt x="12029" y="3487"/>
                  </a:cubicBezTo>
                  <a:cubicBezTo>
                    <a:pt x="12016" y="3487"/>
                    <a:pt x="12032" y="3508"/>
                    <a:pt x="12021" y="3508"/>
                  </a:cubicBezTo>
                  <a:cubicBezTo>
                    <a:pt x="12018" y="3508"/>
                    <a:pt x="12012" y="3506"/>
                    <a:pt x="12002" y="3501"/>
                  </a:cubicBezTo>
                  <a:lnTo>
                    <a:pt x="12002" y="3501"/>
                  </a:lnTo>
                  <a:lnTo>
                    <a:pt x="12038" y="3537"/>
                  </a:lnTo>
                  <a:cubicBezTo>
                    <a:pt x="12014" y="3537"/>
                    <a:pt x="11978" y="3513"/>
                    <a:pt x="11966" y="3501"/>
                  </a:cubicBezTo>
                  <a:cubicBezTo>
                    <a:pt x="11943" y="3489"/>
                    <a:pt x="11939" y="3486"/>
                    <a:pt x="11942" y="3486"/>
                  </a:cubicBezTo>
                  <a:cubicBezTo>
                    <a:pt x="11944" y="3486"/>
                    <a:pt x="11951" y="3488"/>
                    <a:pt x="11956" y="3488"/>
                  </a:cubicBezTo>
                  <a:cubicBezTo>
                    <a:pt x="11964" y="3488"/>
                    <a:pt x="11966" y="3484"/>
                    <a:pt x="11943" y="3465"/>
                  </a:cubicBezTo>
                  <a:lnTo>
                    <a:pt x="11943" y="3477"/>
                  </a:lnTo>
                  <a:cubicBezTo>
                    <a:pt x="11895" y="3453"/>
                    <a:pt x="11919" y="3430"/>
                    <a:pt x="11931" y="3430"/>
                  </a:cubicBezTo>
                  <a:cubicBezTo>
                    <a:pt x="11955" y="3430"/>
                    <a:pt x="11966" y="3430"/>
                    <a:pt x="12002" y="3442"/>
                  </a:cubicBezTo>
                  <a:lnTo>
                    <a:pt x="12002" y="3465"/>
                  </a:lnTo>
                  <a:cubicBezTo>
                    <a:pt x="12007" y="3467"/>
                    <a:pt x="12011" y="3468"/>
                    <a:pt x="12013" y="3468"/>
                  </a:cubicBezTo>
                  <a:cubicBezTo>
                    <a:pt x="12029" y="3468"/>
                    <a:pt x="12004" y="3440"/>
                    <a:pt x="12014" y="3430"/>
                  </a:cubicBezTo>
                  <a:lnTo>
                    <a:pt x="12014" y="3430"/>
                  </a:lnTo>
                  <a:cubicBezTo>
                    <a:pt x="12014" y="3430"/>
                    <a:pt x="12014" y="3430"/>
                    <a:pt x="12026" y="3442"/>
                  </a:cubicBezTo>
                  <a:cubicBezTo>
                    <a:pt x="12038" y="3430"/>
                    <a:pt x="12026" y="3406"/>
                    <a:pt x="12038" y="3406"/>
                  </a:cubicBezTo>
                  <a:lnTo>
                    <a:pt x="12014" y="3394"/>
                  </a:lnTo>
                  <a:lnTo>
                    <a:pt x="12026" y="3406"/>
                  </a:lnTo>
                  <a:cubicBezTo>
                    <a:pt x="12014" y="3406"/>
                    <a:pt x="11990" y="3406"/>
                    <a:pt x="11978" y="3382"/>
                  </a:cubicBezTo>
                  <a:cubicBezTo>
                    <a:pt x="11975" y="3376"/>
                    <a:pt x="11977" y="3374"/>
                    <a:pt x="11981" y="3374"/>
                  </a:cubicBezTo>
                  <a:cubicBezTo>
                    <a:pt x="11993" y="3374"/>
                    <a:pt x="12032" y="3397"/>
                    <a:pt x="12050" y="3406"/>
                  </a:cubicBezTo>
                  <a:cubicBezTo>
                    <a:pt x="12097" y="3442"/>
                    <a:pt x="12038" y="3418"/>
                    <a:pt x="12050" y="3442"/>
                  </a:cubicBezTo>
                  <a:cubicBezTo>
                    <a:pt x="12060" y="3446"/>
                    <a:pt x="12066" y="3448"/>
                    <a:pt x="12070" y="3448"/>
                  </a:cubicBezTo>
                  <a:cubicBezTo>
                    <a:pt x="12084" y="3448"/>
                    <a:pt x="12075" y="3428"/>
                    <a:pt x="12096" y="3428"/>
                  </a:cubicBezTo>
                  <a:cubicBezTo>
                    <a:pt x="12100" y="3428"/>
                    <a:pt x="12104" y="3428"/>
                    <a:pt x="12109" y="3430"/>
                  </a:cubicBezTo>
                  <a:cubicBezTo>
                    <a:pt x="12145" y="3465"/>
                    <a:pt x="12086" y="3442"/>
                    <a:pt x="12133" y="3477"/>
                  </a:cubicBezTo>
                  <a:cubicBezTo>
                    <a:pt x="12145" y="3465"/>
                    <a:pt x="12121" y="3442"/>
                    <a:pt x="12133" y="3442"/>
                  </a:cubicBezTo>
                  <a:lnTo>
                    <a:pt x="12133" y="3442"/>
                  </a:lnTo>
                  <a:cubicBezTo>
                    <a:pt x="12157" y="3453"/>
                    <a:pt x="12157" y="3465"/>
                    <a:pt x="12181" y="3489"/>
                  </a:cubicBezTo>
                  <a:lnTo>
                    <a:pt x="12205" y="3489"/>
                  </a:lnTo>
                  <a:cubicBezTo>
                    <a:pt x="12193" y="3513"/>
                    <a:pt x="12264" y="3525"/>
                    <a:pt x="12264" y="3549"/>
                  </a:cubicBezTo>
                  <a:cubicBezTo>
                    <a:pt x="12267" y="3550"/>
                    <a:pt x="12268" y="3551"/>
                    <a:pt x="12269" y="3551"/>
                  </a:cubicBezTo>
                  <a:cubicBezTo>
                    <a:pt x="12275" y="3551"/>
                    <a:pt x="12243" y="3523"/>
                    <a:pt x="12255" y="3523"/>
                  </a:cubicBezTo>
                  <a:cubicBezTo>
                    <a:pt x="12257" y="3523"/>
                    <a:pt x="12260" y="3524"/>
                    <a:pt x="12264" y="3525"/>
                  </a:cubicBezTo>
                  <a:cubicBezTo>
                    <a:pt x="12240" y="3513"/>
                    <a:pt x="12205" y="3489"/>
                    <a:pt x="12193" y="3477"/>
                  </a:cubicBezTo>
                  <a:lnTo>
                    <a:pt x="12216" y="3465"/>
                  </a:lnTo>
                  <a:cubicBezTo>
                    <a:pt x="12222" y="3468"/>
                    <a:pt x="12227" y="3472"/>
                    <a:pt x="12231" y="3477"/>
                  </a:cubicBezTo>
                  <a:lnTo>
                    <a:pt x="12231" y="3477"/>
                  </a:lnTo>
                  <a:cubicBezTo>
                    <a:pt x="12245" y="3472"/>
                    <a:pt x="12180" y="3428"/>
                    <a:pt x="12169" y="3406"/>
                  </a:cubicBezTo>
                  <a:cubicBezTo>
                    <a:pt x="12169" y="3400"/>
                    <a:pt x="12172" y="3397"/>
                    <a:pt x="12176" y="3397"/>
                  </a:cubicBezTo>
                  <a:cubicBezTo>
                    <a:pt x="12181" y="3397"/>
                    <a:pt x="12187" y="3400"/>
                    <a:pt x="12193" y="3406"/>
                  </a:cubicBezTo>
                  <a:cubicBezTo>
                    <a:pt x="12169" y="3358"/>
                    <a:pt x="12181" y="3334"/>
                    <a:pt x="12157" y="3287"/>
                  </a:cubicBezTo>
                  <a:lnTo>
                    <a:pt x="12157" y="3287"/>
                  </a:lnTo>
                  <a:cubicBezTo>
                    <a:pt x="12181" y="3322"/>
                    <a:pt x="12205" y="3322"/>
                    <a:pt x="12228" y="3334"/>
                  </a:cubicBezTo>
                  <a:cubicBezTo>
                    <a:pt x="12228" y="3346"/>
                    <a:pt x="12276" y="3382"/>
                    <a:pt x="12300" y="3394"/>
                  </a:cubicBezTo>
                  <a:cubicBezTo>
                    <a:pt x="12300" y="3382"/>
                    <a:pt x="12264" y="3346"/>
                    <a:pt x="12240" y="3346"/>
                  </a:cubicBezTo>
                  <a:cubicBezTo>
                    <a:pt x="12261" y="3346"/>
                    <a:pt x="12229" y="3320"/>
                    <a:pt x="12242" y="3320"/>
                  </a:cubicBezTo>
                  <a:cubicBezTo>
                    <a:pt x="12244" y="3320"/>
                    <a:pt x="12247" y="3321"/>
                    <a:pt x="12252" y="3322"/>
                  </a:cubicBezTo>
                  <a:cubicBezTo>
                    <a:pt x="12276" y="3322"/>
                    <a:pt x="12300" y="3358"/>
                    <a:pt x="12312" y="3370"/>
                  </a:cubicBezTo>
                  <a:cubicBezTo>
                    <a:pt x="12324" y="3358"/>
                    <a:pt x="12264" y="3322"/>
                    <a:pt x="12288" y="3322"/>
                  </a:cubicBezTo>
                  <a:cubicBezTo>
                    <a:pt x="12288" y="3322"/>
                    <a:pt x="12288" y="3322"/>
                    <a:pt x="12300" y="3334"/>
                  </a:cubicBezTo>
                  <a:cubicBezTo>
                    <a:pt x="12312" y="3334"/>
                    <a:pt x="12300" y="3311"/>
                    <a:pt x="12276" y="3287"/>
                  </a:cubicBezTo>
                  <a:lnTo>
                    <a:pt x="12276" y="3287"/>
                  </a:lnTo>
                  <a:cubicBezTo>
                    <a:pt x="12291" y="3296"/>
                    <a:pt x="12299" y="3299"/>
                    <a:pt x="12304" y="3299"/>
                  </a:cubicBezTo>
                  <a:cubicBezTo>
                    <a:pt x="12314" y="3299"/>
                    <a:pt x="12310" y="3287"/>
                    <a:pt x="12320" y="3287"/>
                  </a:cubicBezTo>
                  <a:cubicBezTo>
                    <a:pt x="12324" y="3287"/>
                    <a:pt x="12333" y="3290"/>
                    <a:pt x="12347" y="3299"/>
                  </a:cubicBezTo>
                  <a:cubicBezTo>
                    <a:pt x="12336" y="3275"/>
                    <a:pt x="12312" y="3287"/>
                    <a:pt x="12288" y="3263"/>
                  </a:cubicBezTo>
                  <a:cubicBezTo>
                    <a:pt x="12276" y="3239"/>
                    <a:pt x="12300" y="3239"/>
                    <a:pt x="12312" y="3239"/>
                  </a:cubicBezTo>
                  <a:cubicBezTo>
                    <a:pt x="12312" y="3251"/>
                    <a:pt x="12324" y="3263"/>
                    <a:pt x="12312" y="3263"/>
                  </a:cubicBezTo>
                  <a:lnTo>
                    <a:pt x="12359" y="3287"/>
                  </a:lnTo>
                  <a:cubicBezTo>
                    <a:pt x="12395" y="3275"/>
                    <a:pt x="12276" y="3203"/>
                    <a:pt x="12324" y="3203"/>
                  </a:cubicBezTo>
                  <a:cubicBezTo>
                    <a:pt x="12335" y="3238"/>
                    <a:pt x="12358" y="3228"/>
                    <a:pt x="12380" y="3259"/>
                  </a:cubicBezTo>
                  <a:lnTo>
                    <a:pt x="12380" y="3259"/>
                  </a:lnTo>
                  <a:cubicBezTo>
                    <a:pt x="12376" y="3248"/>
                    <a:pt x="12391" y="3238"/>
                    <a:pt x="12359" y="3227"/>
                  </a:cubicBezTo>
                  <a:cubicBezTo>
                    <a:pt x="12371" y="3215"/>
                    <a:pt x="12383" y="3215"/>
                    <a:pt x="12383" y="3215"/>
                  </a:cubicBezTo>
                  <a:cubicBezTo>
                    <a:pt x="12383" y="3203"/>
                    <a:pt x="12371" y="3180"/>
                    <a:pt x="12347" y="3168"/>
                  </a:cubicBezTo>
                  <a:cubicBezTo>
                    <a:pt x="12351" y="3164"/>
                    <a:pt x="12358" y="3162"/>
                    <a:pt x="12366" y="3162"/>
                  </a:cubicBezTo>
                  <a:cubicBezTo>
                    <a:pt x="12382" y="3162"/>
                    <a:pt x="12403" y="3168"/>
                    <a:pt x="12419" y="3168"/>
                  </a:cubicBezTo>
                  <a:cubicBezTo>
                    <a:pt x="12407" y="3120"/>
                    <a:pt x="12467" y="3132"/>
                    <a:pt x="12467" y="3084"/>
                  </a:cubicBezTo>
                  <a:lnTo>
                    <a:pt x="12455" y="3084"/>
                  </a:lnTo>
                  <a:cubicBezTo>
                    <a:pt x="12478" y="3072"/>
                    <a:pt x="12395" y="3061"/>
                    <a:pt x="12419" y="3037"/>
                  </a:cubicBezTo>
                  <a:lnTo>
                    <a:pt x="12419" y="3037"/>
                  </a:lnTo>
                  <a:cubicBezTo>
                    <a:pt x="12443" y="3055"/>
                    <a:pt x="12452" y="3058"/>
                    <a:pt x="12459" y="3058"/>
                  </a:cubicBezTo>
                  <a:cubicBezTo>
                    <a:pt x="12463" y="3058"/>
                    <a:pt x="12466" y="3057"/>
                    <a:pt x="12471" y="3057"/>
                  </a:cubicBezTo>
                  <a:cubicBezTo>
                    <a:pt x="12475" y="3057"/>
                    <a:pt x="12481" y="3058"/>
                    <a:pt x="12490" y="3061"/>
                  </a:cubicBezTo>
                  <a:cubicBezTo>
                    <a:pt x="12526" y="3049"/>
                    <a:pt x="12490" y="2989"/>
                    <a:pt x="12538" y="2989"/>
                  </a:cubicBezTo>
                  <a:cubicBezTo>
                    <a:pt x="12538" y="2989"/>
                    <a:pt x="12550" y="3001"/>
                    <a:pt x="12550" y="3013"/>
                  </a:cubicBezTo>
                  <a:cubicBezTo>
                    <a:pt x="12574" y="3001"/>
                    <a:pt x="12586" y="2977"/>
                    <a:pt x="12597" y="2965"/>
                  </a:cubicBezTo>
                  <a:cubicBezTo>
                    <a:pt x="12657" y="2965"/>
                    <a:pt x="12633" y="2918"/>
                    <a:pt x="12633" y="2882"/>
                  </a:cubicBezTo>
                  <a:cubicBezTo>
                    <a:pt x="12645" y="2882"/>
                    <a:pt x="12657" y="2894"/>
                    <a:pt x="12657" y="2906"/>
                  </a:cubicBezTo>
                  <a:cubicBezTo>
                    <a:pt x="12681" y="2894"/>
                    <a:pt x="12705" y="2882"/>
                    <a:pt x="12669" y="2834"/>
                  </a:cubicBezTo>
                  <a:lnTo>
                    <a:pt x="12669" y="2834"/>
                  </a:lnTo>
                  <a:cubicBezTo>
                    <a:pt x="12684" y="2840"/>
                    <a:pt x="12690" y="2842"/>
                    <a:pt x="12693" y="2842"/>
                  </a:cubicBezTo>
                  <a:cubicBezTo>
                    <a:pt x="12701" y="2842"/>
                    <a:pt x="12672" y="2822"/>
                    <a:pt x="12717" y="2822"/>
                  </a:cubicBezTo>
                  <a:cubicBezTo>
                    <a:pt x="12728" y="2834"/>
                    <a:pt x="12728" y="2834"/>
                    <a:pt x="12728" y="2834"/>
                  </a:cubicBezTo>
                  <a:cubicBezTo>
                    <a:pt x="12752" y="2834"/>
                    <a:pt x="12752" y="2822"/>
                    <a:pt x="12764" y="2822"/>
                  </a:cubicBezTo>
                  <a:cubicBezTo>
                    <a:pt x="12752" y="2775"/>
                    <a:pt x="12693" y="2727"/>
                    <a:pt x="12728" y="2715"/>
                  </a:cubicBezTo>
                  <a:lnTo>
                    <a:pt x="12728" y="2715"/>
                  </a:lnTo>
                  <a:cubicBezTo>
                    <a:pt x="12800" y="2751"/>
                    <a:pt x="12740" y="2739"/>
                    <a:pt x="12788" y="2775"/>
                  </a:cubicBezTo>
                  <a:cubicBezTo>
                    <a:pt x="12776" y="2763"/>
                    <a:pt x="12764" y="2751"/>
                    <a:pt x="12788" y="2751"/>
                  </a:cubicBezTo>
                  <a:cubicBezTo>
                    <a:pt x="12812" y="2775"/>
                    <a:pt x="12800" y="2763"/>
                    <a:pt x="12824" y="2787"/>
                  </a:cubicBezTo>
                  <a:cubicBezTo>
                    <a:pt x="12848" y="2787"/>
                    <a:pt x="12776" y="2715"/>
                    <a:pt x="12788" y="2715"/>
                  </a:cubicBezTo>
                  <a:cubicBezTo>
                    <a:pt x="12772" y="2715"/>
                    <a:pt x="12767" y="2710"/>
                    <a:pt x="12765" y="2710"/>
                  </a:cubicBezTo>
                  <a:cubicBezTo>
                    <a:pt x="12764" y="2710"/>
                    <a:pt x="12764" y="2711"/>
                    <a:pt x="12764" y="2715"/>
                  </a:cubicBezTo>
                  <a:cubicBezTo>
                    <a:pt x="12728" y="2680"/>
                    <a:pt x="12776" y="2680"/>
                    <a:pt x="12764" y="2656"/>
                  </a:cubicBezTo>
                  <a:lnTo>
                    <a:pt x="12764" y="2656"/>
                  </a:lnTo>
                  <a:cubicBezTo>
                    <a:pt x="12764" y="2661"/>
                    <a:pt x="12760" y="2664"/>
                    <a:pt x="12754" y="2664"/>
                  </a:cubicBezTo>
                  <a:cubicBezTo>
                    <a:pt x="12744" y="2664"/>
                    <a:pt x="12730" y="2658"/>
                    <a:pt x="12717" y="2644"/>
                  </a:cubicBezTo>
                  <a:cubicBezTo>
                    <a:pt x="12740" y="2632"/>
                    <a:pt x="12681" y="2584"/>
                    <a:pt x="12669" y="2560"/>
                  </a:cubicBezTo>
                  <a:cubicBezTo>
                    <a:pt x="12705" y="2560"/>
                    <a:pt x="12717" y="2608"/>
                    <a:pt x="12764" y="2632"/>
                  </a:cubicBezTo>
                  <a:cubicBezTo>
                    <a:pt x="12776" y="2644"/>
                    <a:pt x="12824" y="2656"/>
                    <a:pt x="12836" y="2680"/>
                  </a:cubicBezTo>
                  <a:cubicBezTo>
                    <a:pt x="12848" y="2668"/>
                    <a:pt x="12824" y="2632"/>
                    <a:pt x="12824" y="2608"/>
                  </a:cubicBezTo>
                  <a:lnTo>
                    <a:pt x="12824" y="2608"/>
                  </a:lnTo>
                  <a:lnTo>
                    <a:pt x="12836" y="2620"/>
                  </a:lnTo>
                  <a:cubicBezTo>
                    <a:pt x="12836" y="2596"/>
                    <a:pt x="12800" y="2549"/>
                    <a:pt x="12836" y="2549"/>
                  </a:cubicBezTo>
                  <a:lnTo>
                    <a:pt x="12812" y="2549"/>
                  </a:lnTo>
                  <a:cubicBezTo>
                    <a:pt x="12812" y="2539"/>
                    <a:pt x="12820" y="2529"/>
                    <a:pt x="12810" y="2513"/>
                  </a:cubicBezTo>
                  <a:lnTo>
                    <a:pt x="12810" y="2513"/>
                  </a:lnTo>
                  <a:cubicBezTo>
                    <a:pt x="12824" y="2524"/>
                    <a:pt x="12845" y="2527"/>
                    <a:pt x="12856" y="2534"/>
                  </a:cubicBezTo>
                  <a:lnTo>
                    <a:pt x="12856" y="2534"/>
                  </a:lnTo>
                  <a:cubicBezTo>
                    <a:pt x="12801" y="2488"/>
                    <a:pt x="12846" y="2464"/>
                    <a:pt x="12788" y="2418"/>
                  </a:cubicBezTo>
                  <a:cubicBezTo>
                    <a:pt x="12812" y="2418"/>
                    <a:pt x="12836" y="2441"/>
                    <a:pt x="12848" y="2453"/>
                  </a:cubicBezTo>
                  <a:cubicBezTo>
                    <a:pt x="12836" y="2465"/>
                    <a:pt x="12824" y="2453"/>
                    <a:pt x="12836" y="2489"/>
                  </a:cubicBezTo>
                  <a:cubicBezTo>
                    <a:pt x="12842" y="2483"/>
                    <a:pt x="12850" y="2480"/>
                    <a:pt x="12859" y="2480"/>
                  </a:cubicBezTo>
                  <a:cubicBezTo>
                    <a:pt x="12868" y="2480"/>
                    <a:pt x="12877" y="2483"/>
                    <a:pt x="12883" y="2489"/>
                  </a:cubicBezTo>
                  <a:cubicBezTo>
                    <a:pt x="12848" y="2453"/>
                    <a:pt x="12848" y="2418"/>
                    <a:pt x="12812" y="2382"/>
                  </a:cubicBezTo>
                  <a:lnTo>
                    <a:pt x="12812" y="2382"/>
                  </a:lnTo>
                  <a:cubicBezTo>
                    <a:pt x="12836" y="2394"/>
                    <a:pt x="12848" y="2394"/>
                    <a:pt x="12883" y="2418"/>
                  </a:cubicBezTo>
                  <a:cubicBezTo>
                    <a:pt x="12883" y="2370"/>
                    <a:pt x="12764" y="2358"/>
                    <a:pt x="12788" y="2322"/>
                  </a:cubicBezTo>
                  <a:lnTo>
                    <a:pt x="12788" y="2322"/>
                  </a:lnTo>
                  <a:cubicBezTo>
                    <a:pt x="12829" y="2333"/>
                    <a:pt x="12826" y="2360"/>
                    <a:pt x="12839" y="2360"/>
                  </a:cubicBezTo>
                  <a:cubicBezTo>
                    <a:pt x="12842" y="2360"/>
                    <a:pt x="12844" y="2360"/>
                    <a:pt x="12848" y="2358"/>
                  </a:cubicBezTo>
                  <a:lnTo>
                    <a:pt x="12859" y="2370"/>
                  </a:lnTo>
                  <a:cubicBezTo>
                    <a:pt x="12877" y="2379"/>
                    <a:pt x="12886" y="2382"/>
                    <a:pt x="12889" y="2382"/>
                  </a:cubicBezTo>
                  <a:cubicBezTo>
                    <a:pt x="12904" y="2382"/>
                    <a:pt x="12802" y="2308"/>
                    <a:pt x="12812" y="2299"/>
                  </a:cubicBezTo>
                  <a:lnTo>
                    <a:pt x="12812" y="2299"/>
                  </a:lnTo>
                  <a:cubicBezTo>
                    <a:pt x="12859" y="2334"/>
                    <a:pt x="12836" y="2334"/>
                    <a:pt x="12883" y="2346"/>
                  </a:cubicBezTo>
                  <a:cubicBezTo>
                    <a:pt x="12883" y="2322"/>
                    <a:pt x="12812" y="2263"/>
                    <a:pt x="12836" y="2263"/>
                  </a:cubicBezTo>
                  <a:lnTo>
                    <a:pt x="12836" y="2263"/>
                  </a:lnTo>
                  <a:lnTo>
                    <a:pt x="12859" y="2275"/>
                  </a:lnTo>
                  <a:cubicBezTo>
                    <a:pt x="12859" y="2263"/>
                    <a:pt x="12871" y="2263"/>
                    <a:pt x="12883" y="2251"/>
                  </a:cubicBezTo>
                  <a:cubicBezTo>
                    <a:pt x="12883" y="2251"/>
                    <a:pt x="12895" y="2251"/>
                    <a:pt x="12895" y="2239"/>
                  </a:cubicBezTo>
                  <a:cubicBezTo>
                    <a:pt x="12895" y="2251"/>
                    <a:pt x="12895" y="2251"/>
                    <a:pt x="12895" y="2251"/>
                  </a:cubicBezTo>
                  <a:lnTo>
                    <a:pt x="12907" y="2251"/>
                  </a:lnTo>
                  <a:cubicBezTo>
                    <a:pt x="12907" y="2251"/>
                    <a:pt x="12907" y="2251"/>
                    <a:pt x="12907" y="2263"/>
                  </a:cubicBezTo>
                  <a:lnTo>
                    <a:pt x="12871" y="2287"/>
                  </a:lnTo>
                  <a:cubicBezTo>
                    <a:pt x="12883" y="2287"/>
                    <a:pt x="12907" y="2287"/>
                    <a:pt x="12895" y="2299"/>
                  </a:cubicBezTo>
                  <a:cubicBezTo>
                    <a:pt x="12907" y="2287"/>
                    <a:pt x="12895" y="2287"/>
                    <a:pt x="12895" y="2287"/>
                  </a:cubicBezTo>
                  <a:cubicBezTo>
                    <a:pt x="12943" y="2239"/>
                    <a:pt x="12955" y="2275"/>
                    <a:pt x="13002" y="2215"/>
                  </a:cubicBezTo>
                  <a:lnTo>
                    <a:pt x="12990" y="2203"/>
                  </a:lnTo>
                  <a:cubicBezTo>
                    <a:pt x="13006" y="2203"/>
                    <a:pt x="13027" y="2187"/>
                    <a:pt x="13040" y="2187"/>
                  </a:cubicBezTo>
                  <a:cubicBezTo>
                    <a:pt x="13046" y="2187"/>
                    <a:pt x="13050" y="2191"/>
                    <a:pt x="13050" y="2203"/>
                  </a:cubicBezTo>
                  <a:cubicBezTo>
                    <a:pt x="13050" y="2204"/>
                    <a:pt x="13050" y="2204"/>
                    <a:pt x="13049" y="2204"/>
                  </a:cubicBezTo>
                  <a:lnTo>
                    <a:pt x="13049" y="2204"/>
                  </a:lnTo>
                  <a:cubicBezTo>
                    <a:pt x="13053" y="2203"/>
                    <a:pt x="13055" y="2202"/>
                    <a:pt x="13058" y="2202"/>
                  </a:cubicBezTo>
                  <a:cubicBezTo>
                    <a:pt x="13059" y="2202"/>
                    <a:pt x="13061" y="2202"/>
                    <a:pt x="13062" y="2203"/>
                  </a:cubicBezTo>
                  <a:cubicBezTo>
                    <a:pt x="13062" y="2191"/>
                    <a:pt x="13086" y="2168"/>
                    <a:pt x="13098" y="2156"/>
                  </a:cubicBezTo>
                  <a:cubicBezTo>
                    <a:pt x="13098" y="2156"/>
                    <a:pt x="13092" y="2140"/>
                    <a:pt x="13085" y="2140"/>
                  </a:cubicBezTo>
                  <a:cubicBezTo>
                    <a:pt x="13082" y="2140"/>
                    <a:pt x="13078" y="2144"/>
                    <a:pt x="13074" y="2156"/>
                  </a:cubicBezTo>
                  <a:cubicBezTo>
                    <a:pt x="13050" y="2179"/>
                    <a:pt x="13050" y="2179"/>
                    <a:pt x="13038" y="2179"/>
                  </a:cubicBezTo>
                  <a:cubicBezTo>
                    <a:pt x="13026" y="2168"/>
                    <a:pt x="13050" y="2156"/>
                    <a:pt x="13062" y="2144"/>
                  </a:cubicBezTo>
                  <a:cubicBezTo>
                    <a:pt x="13060" y="2140"/>
                    <a:pt x="13058" y="2139"/>
                    <a:pt x="13055" y="2139"/>
                  </a:cubicBezTo>
                  <a:cubicBezTo>
                    <a:pt x="13041" y="2139"/>
                    <a:pt x="13017" y="2181"/>
                    <a:pt x="13005" y="2181"/>
                  </a:cubicBezTo>
                  <a:cubicBezTo>
                    <a:pt x="13004" y="2181"/>
                    <a:pt x="13003" y="2180"/>
                    <a:pt x="13002" y="2179"/>
                  </a:cubicBezTo>
                  <a:lnTo>
                    <a:pt x="13002" y="2168"/>
                  </a:lnTo>
                  <a:cubicBezTo>
                    <a:pt x="12990" y="2179"/>
                    <a:pt x="12967" y="2168"/>
                    <a:pt x="12943" y="2203"/>
                  </a:cubicBezTo>
                  <a:cubicBezTo>
                    <a:pt x="12952" y="2184"/>
                    <a:pt x="12948" y="2180"/>
                    <a:pt x="12941" y="2180"/>
                  </a:cubicBezTo>
                  <a:cubicBezTo>
                    <a:pt x="12936" y="2180"/>
                    <a:pt x="12930" y="2182"/>
                    <a:pt x="12925" y="2182"/>
                  </a:cubicBezTo>
                  <a:cubicBezTo>
                    <a:pt x="12919" y="2182"/>
                    <a:pt x="12915" y="2179"/>
                    <a:pt x="12919" y="2168"/>
                  </a:cubicBezTo>
                  <a:lnTo>
                    <a:pt x="12919" y="2168"/>
                  </a:lnTo>
                  <a:lnTo>
                    <a:pt x="12895" y="2215"/>
                  </a:lnTo>
                  <a:cubicBezTo>
                    <a:pt x="12889" y="2212"/>
                    <a:pt x="12882" y="2210"/>
                    <a:pt x="12877" y="2210"/>
                  </a:cubicBezTo>
                  <a:cubicBezTo>
                    <a:pt x="12862" y="2210"/>
                    <a:pt x="12854" y="2222"/>
                    <a:pt x="12871" y="2239"/>
                  </a:cubicBezTo>
                  <a:cubicBezTo>
                    <a:pt x="12859" y="2227"/>
                    <a:pt x="12848" y="2215"/>
                    <a:pt x="12836" y="2215"/>
                  </a:cubicBezTo>
                  <a:cubicBezTo>
                    <a:pt x="12836" y="2203"/>
                    <a:pt x="12836" y="2203"/>
                    <a:pt x="12824" y="2203"/>
                  </a:cubicBezTo>
                  <a:cubicBezTo>
                    <a:pt x="12800" y="2203"/>
                    <a:pt x="12788" y="2191"/>
                    <a:pt x="12776" y="2179"/>
                  </a:cubicBezTo>
                  <a:lnTo>
                    <a:pt x="12764" y="2179"/>
                  </a:lnTo>
                  <a:lnTo>
                    <a:pt x="12776" y="2191"/>
                  </a:lnTo>
                  <a:cubicBezTo>
                    <a:pt x="12764" y="2179"/>
                    <a:pt x="12752" y="2179"/>
                    <a:pt x="12740" y="2179"/>
                  </a:cubicBezTo>
                  <a:cubicBezTo>
                    <a:pt x="12764" y="2156"/>
                    <a:pt x="12752" y="2168"/>
                    <a:pt x="12752" y="2156"/>
                  </a:cubicBezTo>
                  <a:cubicBezTo>
                    <a:pt x="12767" y="2137"/>
                    <a:pt x="12775" y="2131"/>
                    <a:pt x="12781" y="2131"/>
                  </a:cubicBezTo>
                  <a:cubicBezTo>
                    <a:pt x="12790" y="2131"/>
                    <a:pt x="12793" y="2144"/>
                    <a:pt x="12800" y="2144"/>
                  </a:cubicBezTo>
                  <a:cubicBezTo>
                    <a:pt x="12824" y="2108"/>
                    <a:pt x="12871" y="2084"/>
                    <a:pt x="12895" y="2048"/>
                  </a:cubicBezTo>
                  <a:lnTo>
                    <a:pt x="12919" y="2060"/>
                  </a:lnTo>
                  <a:cubicBezTo>
                    <a:pt x="12934" y="2036"/>
                    <a:pt x="12924" y="2034"/>
                    <a:pt x="12911" y="2034"/>
                  </a:cubicBezTo>
                  <a:cubicBezTo>
                    <a:pt x="12908" y="2034"/>
                    <a:pt x="12905" y="2034"/>
                    <a:pt x="12903" y="2034"/>
                  </a:cubicBezTo>
                  <a:cubicBezTo>
                    <a:pt x="12886" y="2034"/>
                    <a:pt x="12871" y="2031"/>
                    <a:pt x="12895" y="1989"/>
                  </a:cubicBezTo>
                  <a:cubicBezTo>
                    <a:pt x="12883" y="1989"/>
                    <a:pt x="12883" y="1989"/>
                    <a:pt x="12883" y="1953"/>
                  </a:cubicBezTo>
                  <a:lnTo>
                    <a:pt x="12848" y="2001"/>
                  </a:lnTo>
                  <a:cubicBezTo>
                    <a:pt x="12848" y="1989"/>
                    <a:pt x="12871" y="1953"/>
                    <a:pt x="12871" y="1953"/>
                  </a:cubicBezTo>
                  <a:cubicBezTo>
                    <a:pt x="12871" y="1941"/>
                    <a:pt x="12859" y="1941"/>
                    <a:pt x="12859" y="1941"/>
                  </a:cubicBezTo>
                  <a:cubicBezTo>
                    <a:pt x="12871" y="1929"/>
                    <a:pt x="12871" y="1918"/>
                    <a:pt x="12883" y="1918"/>
                  </a:cubicBezTo>
                  <a:cubicBezTo>
                    <a:pt x="12889" y="1906"/>
                    <a:pt x="12889" y="1900"/>
                    <a:pt x="12886" y="1900"/>
                  </a:cubicBezTo>
                  <a:lnTo>
                    <a:pt x="12886" y="1900"/>
                  </a:lnTo>
                  <a:cubicBezTo>
                    <a:pt x="12883" y="1900"/>
                    <a:pt x="12877" y="1906"/>
                    <a:pt x="12871" y="1918"/>
                  </a:cubicBezTo>
                  <a:cubicBezTo>
                    <a:pt x="12859" y="1918"/>
                    <a:pt x="12859" y="1918"/>
                    <a:pt x="12848" y="1906"/>
                  </a:cubicBezTo>
                  <a:lnTo>
                    <a:pt x="12836" y="1906"/>
                  </a:lnTo>
                  <a:cubicBezTo>
                    <a:pt x="12836" y="1918"/>
                    <a:pt x="12812" y="1953"/>
                    <a:pt x="12812" y="1977"/>
                  </a:cubicBezTo>
                  <a:cubicBezTo>
                    <a:pt x="12800" y="1929"/>
                    <a:pt x="12776" y="1929"/>
                    <a:pt x="12800" y="1882"/>
                  </a:cubicBezTo>
                  <a:cubicBezTo>
                    <a:pt x="12812" y="1858"/>
                    <a:pt x="12824" y="1846"/>
                    <a:pt x="12824" y="1846"/>
                  </a:cubicBezTo>
                  <a:cubicBezTo>
                    <a:pt x="12824" y="1843"/>
                    <a:pt x="12822" y="1841"/>
                    <a:pt x="12819" y="1841"/>
                  </a:cubicBezTo>
                  <a:cubicBezTo>
                    <a:pt x="12811" y="1841"/>
                    <a:pt x="12794" y="1852"/>
                    <a:pt x="12776" y="1870"/>
                  </a:cubicBezTo>
                  <a:cubicBezTo>
                    <a:pt x="12776" y="1858"/>
                    <a:pt x="12788" y="1846"/>
                    <a:pt x="12788" y="1834"/>
                  </a:cubicBezTo>
                  <a:cubicBezTo>
                    <a:pt x="12788" y="1834"/>
                    <a:pt x="12788" y="1822"/>
                    <a:pt x="12788" y="1822"/>
                  </a:cubicBezTo>
                  <a:cubicBezTo>
                    <a:pt x="12774" y="1836"/>
                    <a:pt x="12766" y="1839"/>
                    <a:pt x="12760" y="1839"/>
                  </a:cubicBezTo>
                  <a:cubicBezTo>
                    <a:pt x="12755" y="1839"/>
                    <a:pt x="12752" y="1837"/>
                    <a:pt x="12749" y="1837"/>
                  </a:cubicBezTo>
                  <a:cubicBezTo>
                    <a:pt x="12746" y="1837"/>
                    <a:pt x="12744" y="1839"/>
                    <a:pt x="12740" y="1846"/>
                  </a:cubicBezTo>
                  <a:cubicBezTo>
                    <a:pt x="12740" y="1846"/>
                    <a:pt x="12740" y="1858"/>
                    <a:pt x="12752" y="1858"/>
                  </a:cubicBezTo>
                  <a:cubicBezTo>
                    <a:pt x="12727" y="1875"/>
                    <a:pt x="12708" y="1892"/>
                    <a:pt x="12703" y="1892"/>
                  </a:cubicBezTo>
                  <a:cubicBezTo>
                    <a:pt x="12701" y="1892"/>
                    <a:pt x="12701" y="1889"/>
                    <a:pt x="12705" y="1882"/>
                  </a:cubicBezTo>
                  <a:cubicBezTo>
                    <a:pt x="12725" y="1861"/>
                    <a:pt x="12719" y="1832"/>
                    <a:pt x="12740" y="1832"/>
                  </a:cubicBezTo>
                  <a:cubicBezTo>
                    <a:pt x="12743" y="1832"/>
                    <a:pt x="12747" y="1833"/>
                    <a:pt x="12752" y="1834"/>
                  </a:cubicBezTo>
                  <a:cubicBezTo>
                    <a:pt x="12759" y="1814"/>
                    <a:pt x="12759" y="1807"/>
                    <a:pt x="12756" y="1807"/>
                  </a:cubicBezTo>
                  <a:lnTo>
                    <a:pt x="12756" y="1807"/>
                  </a:lnTo>
                  <a:cubicBezTo>
                    <a:pt x="12749" y="1807"/>
                    <a:pt x="12726" y="1838"/>
                    <a:pt x="12719" y="1838"/>
                  </a:cubicBezTo>
                  <a:cubicBezTo>
                    <a:pt x="12717" y="1838"/>
                    <a:pt x="12717" y="1837"/>
                    <a:pt x="12717" y="1834"/>
                  </a:cubicBezTo>
                  <a:lnTo>
                    <a:pt x="12717" y="1798"/>
                  </a:lnTo>
                  <a:cubicBezTo>
                    <a:pt x="12725" y="1790"/>
                    <a:pt x="12731" y="1787"/>
                    <a:pt x="12735" y="1787"/>
                  </a:cubicBezTo>
                  <a:cubicBezTo>
                    <a:pt x="12739" y="1787"/>
                    <a:pt x="12742" y="1790"/>
                    <a:pt x="12746" y="1790"/>
                  </a:cubicBezTo>
                  <a:cubicBezTo>
                    <a:pt x="12747" y="1790"/>
                    <a:pt x="12750" y="1789"/>
                    <a:pt x="12752" y="1787"/>
                  </a:cubicBezTo>
                  <a:lnTo>
                    <a:pt x="12740" y="1787"/>
                  </a:lnTo>
                  <a:cubicBezTo>
                    <a:pt x="12747" y="1780"/>
                    <a:pt x="12753" y="1778"/>
                    <a:pt x="12758" y="1778"/>
                  </a:cubicBezTo>
                  <a:cubicBezTo>
                    <a:pt x="12768" y="1778"/>
                    <a:pt x="12777" y="1783"/>
                    <a:pt x="12791" y="1783"/>
                  </a:cubicBezTo>
                  <a:cubicBezTo>
                    <a:pt x="12800" y="1783"/>
                    <a:pt x="12811" y="1781"/>
                    <a:pt x="12824" y="1775"/>
                  </a:cubicBezTo>
                  <a:lnTo>
                    <a:pt x="12800" y="1739"/>
                  </a:lnTo>
                  <a:cubicBezTo>
                    <a:pt x="12796" y="1740"/>
                    <a:pt x="12792" y="1740"/>
                    <a:pt x="12788" y="1740"/>
                  </a:cubicBezTo>
                  <a:cubicBezTo>
                    <a:pt x="12747" y="1740"/>
                    <a:pt x="12722" y="1694"/>
                    <a:pt x="12673" y="1694"/>
                  </a:cubicBezTo>
                  <a:cubicBezTo>
                    <a:pt x="12661" y="1694"/>
                    <a:pt x="12648" y="1697"/>
                    <a:pt x="12633" y="1703"/>
                  </a:cubicBezTo>
                  <a:cubicBezTo>
                    <a:pt x="12633" y="1715"/>
                    <a:pt x="12633" y="1715"/>
                    <a:pt x="12621" y="1727"/>
                  </a:cubicBezTo>
                  <a:lnTo>
                    <a:pt x="12621" y="1715"/>
                  </a:lnTo>
                  <a:lnTo>
                    <a:pt x="12597" y="1739"/>
                  </a:lnTo>
                  <a:cubicBezTo>
                    <a:pt x="12621" y="1703"/>
                    <a:pt x="12609" y="1691"/>
                    <a:pt x="12609" y="1656"/>
                  </a:cubicBezTo>
                  <a:lnTo>
                    <a:pt x="12609" y="1656"/>
                  </a:lnTo>
                  <a:cubicBezTo>
                    <a:pt x="12609" y="1679"/>
                    <a:pt x="12609" y="1679"/>
                    <a:pt x="12586" y="1703"/>
                  </a:cubicBezTo>
                  <a:cubicBezTo>
                    <a:pt x="12570" y="1726"/>
                    <a:pt x="12560" y="1739"/>
                    <a:pt x="12554" y="1739"/>
                  </a:cubicBezTo>
                  <a:cubicBezTo>
                    <a:pt x="12551" y="1739"/>
                    <a:pt x="12550" y="1735"/>
                    <a:pt x="12550" y="1727"/>
                  </a:cubicBezTo>
                  <a:cubicBezTo>
                    <a:pt x="12562" y="1703"/>
                    <a:pt x="12574" y="1715"/>
                    <a:pt x="12574" y="1691"/>
                  </a:cubicBezTo>
                  <a:lnTo>
                    <a:pt x="12574" y="1691"/>
                  </a:lnTo>
                  <a:cubicBezTo>
                    <a:pt x="12574" y="1703"/>
                    <a:pt x="12562" y="1715"/>
                    <a:pt x="12550" y="1715"/>
                  </a:cubicBezTo>
                  <a:cubicBezTo>
                    <a:pt x="12562" y="1691"/>
                    <a:pt x="12550" y="1679"/>
                    <a:pt x="12562" y="1656"/>
                  </a:cubicBezTo>
                  <a:cubicBezTo>
                    <a:pt x="12568" y="1656"/>
                    <a:pt x="12571" y="1658"/>
                    <a:pt x="12571" y="1661"/>
                  </a:cubicBezTo>
                  <a:lnTo>
                    <a:pt x="12571" y="1661"/>
                  </a:lnTo>
                  <a:cubicBezTo>
                    <a:pt x="12576" y="1653"/>
                    <a:pt x="12581" y="1640"/>
                    <a:pt x="12597" y="1632"/>
                  </a:cubicBezTo>
                  <a:lnTo>
                    <a:pt x="12574" y="1632"/>
                  </a:lnTo>
                  <a:cubicBezTo>
                    <a:pt x="12586" y="1608"/>
                    <a:pt x="12597" y="1608"/>
                    <a:pt x="12609" y="1584"/>
                  </a:cubicBezTo>
                  <a:cubicBezTo>
                    <a:pt x="12574" y="1584"/>
                    <a:pt x="12526" y="1632"/>
                    <a:pt x="12502" y="1632"/>
                  </a:cubicBezTo>
                  <a:cubicBezTo>
                    <a:pt x="12513" y="1621"/>
                    <a:pt x="12542" y="1582"/>
                    <a:pt x="12540" y="1582"/>
                  </a:cubicBezTo>
                  <a:lnTo>
                    <a:pt x="12540" y="1582"/>
                  </a:lnTo>
                  <a:cubicBezTo>
                    <a:pt x="12540" y="1582"/>
                    <a:pt x="12539" y="1583"/>
                    <a:pt x="12538" y="1584"/>
                  </a:cubicBezTo>
                  <a:cubicBezTo>
                    <a:pt x="12538" y="1580"/>
                    <a:pt x="12536" y="1579"/>
                    <a:pt x="12533" y="1579"/>
                  </a:cubicBezTo>
                  <a:cubicBezTo>
                    <a:pt x="12522" y="1579"/>
                    <a:pt x="12497" y="1595"/>
                    <a:pt x="12478" y="1608"/>
                  </a:cubicBezTo>
                  <a:lnTo>
                    <a:pt x="12478" y="1608"/>
                  </a:lnTo>
                  <a:cubicBezTo>
                    <a:pt x="12442" y="1560"/>
                    <a:pt x="12407" y="1524"/>
                    <a:pt x="12395" y="1453"/>
                  </a:cubicBezTo>
                  <a:lnTo>
                    <a:pt x="12347" y="1489"/>
                  </a:lnTo>
                  <a:lnTo>
                    <a:pt x="12359" y="1453"/>
                  </a:lnTo>
                  <a:cubicBezTo>
                    <a:pt x="12336" y="1382"/>
                    <a:pt x="12276" y="1394"/>
                    <a:pt x="12228" y="1382"/>
                  </a:cubicBezTo>
                  <a:cubicBezTo>
                    <a:pt x="12205" y="1370"/>
                    <a:pt x="12240" y="1334"/>
                    <a:pt x="12240" y="1322"/>
                  </a:cubicBezTo>
                  <a:cubicBezTo>
                    <a:pt x="12235" y="1314"/>
                    <a:pt x="12228" y="1311"/>
                    <a:pt x="12220" y="1311"/>
                  </a:cubicBezTo>
                  <a:cubicBezTo>
                    <a:pt x="12198" y="1311"/>
                    <a:pt x="12169" y="1336"/>
                    <a:pt x="12143" y="1336"/>
                  </a:cubicBezTo>
                  <a:cubicBezTo>
                    <a:pt x="12140" y="1336"/>
                    <a:pt x="12136" y="1335"/>
                    <a:pt x="12133" y="1334"/>
                  </a:cubicBezTo>
                  <a:cubicBezTo>
                    <a:pt x="12145" y="1322"/>
                    <a:pt x="12181" y="1286"/>
                    <a:pt x="12181" y="1275"/>
                  </a:cubicBezTo>
                  <a:lnTo>
                    <a:pt x="12181" y="1275"/>
                  </a:lnTo>
                  <a:cubicBezTo>
                    <a:pt x="12161" y="1284"/>
                    <a:pt x="12150" y="1302"/>
                    <a:pt x="12146" y="1302"/>
                  </a:cubicBezTo>
                  <a:cubicBezTo>
                    <a:pt x="12145" y="1302"/>
                    <a:pt x="12145" y="1301"/>
                    <a:pt x="12145" y="1298"/>
                  </a:cubicBezTo>
                  <a:lnTo>
                    <a:pt x="12157" y="1286"/>
                  </a:lnTo>
                  <a:cubicBezTo>
                    <a:pt x="12169" y="1251"/>
                    <a:pt x="12145" y="1275"/>
                    <a:pt x="12133" y="1251"/>
                  </a:cubicBezTo>
                  <a:cubicBezTo>
                    <a:pt x="12128" y="1248"/>
                    <a:pt x="12121" y="1246"/>
                    <a:pt x="12112" y="1246"/>
                  </a:cubicBezTo>
                  <a:cubicBezTo>
                    <a:pt x="12086" y="1246"/>
                    <a:pt x="12048" y="1262"/>
                    <a:pt x="12002" y="1298"/>
                  </a:cubicBezTo>
                  <a:cubicBezTo>
                    <a:pt x="11978" y="1275"/>
                    <a:pt x="12038" y="1239"/>
                    <a:pt x="12038" y="1227"/>
                  </a:cubicBezTo>
                  <a:cubicBezTo>
                    <a:pt x="12042" y="1238"/>
                    <a:pt x="12045" y="1242"/>
                    <a:pt x="12049" y="1242"/>
                  </a:cubicBezTo>
                  <a:cubicBezTo>
                    <a:pt x="12057" y="1242"/>
                    <a:pt x="12065" y="1223"/>
                    <a:pt x="12074" y="1215"/>
                  </a:cubicBezTo>
                  <a:lnTo>
                    <a:pt x="12074" y="1215"/>
                  </a:lnTo>
                  <a:cubicBezTo>
                    <a:pt x="12070" y="1219"/>
                    <a:pt x="12064" y="1222"/>
                    <a:pt x="12060" y="1222"/>
                  </a:cubicBezTo>
                  <a:cubicBezTo>
                    <a:pt x="12051" y="1222"/>
                    <a:pt x="12046" y="1211"/>
                    <a:pt x="12062" y="1179"/>
                  </a:cubicBezTo>
                  <a:cubicBezTo>
                    <a:pt x="12056" y="1179"/>
                    <a:pt x="12050" y="1176"/>
                    <a:pt x="12042" y="1176"/>
                  </a:cubicBezTo>
                  <a:cubicBezTo>
                    <a:pt x="12035" y="1176"/>
                    <a:pt x="12026" y="1179"/>
                    <a:pt x="12014" y="1191"/>
                  </a:cubicBezTo>
                  <a:lnTo>
                    <a:pt x="12014" y="1191"/>
                  </a:lnTo>
                  <a:cubicBezTo>
                    <a:pt x="12016" y="1189"/>
                    <a:pt x="12018" y="1188"/>
                    <a:pt x="12020" y="1188"/>
                  </a:cubicBezTo>
                  <a:lnTo>
                    <a:pt x="12020" y="1188"/>
                  </a:lnTo>
                  <a:cubicBezTo>
                    <a:pt x="12025" y="1188"/>
                    <a:pt x="12021" y="1205"/>
                    <a:pt x="12002" y="1215"/>
                  </a:cubicBezTo>
                  <a:cubicBezTo>
                    <a:pt x="12002" y="1203"/>
                    <a:pt x="11966" y="1191"/>
                    <a:pt x="12002" y="1156"/>
                  </a:cubicBezTo>
                  <a:cubicBezTo>
                    <a:pt x="11931" y="1120"/>
                    <a:pt x="11871" y="1072"/>
                    <a:pt x="11812" y="1036"/>
                  </a:cubicBezTo>
                  <a:cubicBezTo>
                    <a:pt x="11788" y="1048"/>
                    <a:pt x="11812" y="1048"/>
                    <a:pt x="11800" y="1060"/>
                  </a:cubicBezTo>
                  <a:cubicBezTo>
                    <a:pt x="11792" y="1065"/>
                    <a:pt x="11788" y="1067"/>
                    <a:pt x="11785" y="1067"/>
                  </a:cubicBezTo>
                  <a:cubicBezTo>
                    <a:pt x="11778" y="1067"/>
                    <a:pt x="11785" y="1053"/>
                    <a:pt x="11778" y="1053"/>
                  </a:cubicBezTo>
                  <a:cubicBezTo>
                    <a:pt x="11776" y="1053"/>
                    <a:pt x="11772" y="1055"/>
                    <a:pt x="11764" y="1060"/>
                  </a:cubicBezTo>
                  <a:lnTo>
                    <a:pt x="11788" y="1036"/>
                  </a:lnTo>
                  <a:cubicBezTo>
                    <a:pt x="11785" y="1031"/>
                    <a:pt x="11780" y="1028"/>
                    <a:pt x="11774" y="1028"/>
                  </a:cubicBezTo>
                  <a:cubicBezTo>
                    <a:pt x="11754" y="1028"/>
                    <a:pt x="11720" y="1051"/>
                    <a:pt x="11693" y="1060"/>
                  </a:cubicBezTo>
                  <a:cubicBezTo>
                    <a:pt x="11716" y="1036"/>
                    <a:pt x="11693" y="1036"/>
                    <a:pt x="11716" y="1025"/>
                  </a:cubicBezTo>
                  <a:cubicBezTo>
                    <a:pt x="11705" y="1025"/>
                    <a:pt x="11765" y="903"/>
                    <a:pt x="11756" y="903"/>
                  </a:cubicBezTo>
                  <a:lnTo>
                    <a:pt x="11756" y="903"/>
                  </a:lnTo>
                  <a:cubicBezTo>
                    <a:pt x="11755" y="903"/>
                    <a:pt x="11754" y="904"/>
                    <a:pt x="11752" y="905"/>
                  </a:cubicBezTo>
                  <a:lnTo>
                    <a:pt x="11681" y="1036"/>
                  </a:lnTo>
                  <a:cubicBezTo>
                    <a:pt x="11681" y="1042"/>
                    <a:pt x="11678" y="1042"/>
                    <a:pt x="11675" y="1042"/>
                  </a:cubicBezTo>
                  <a:cubicBezTo>
                    <a:pt x="11672" y="1042"/>
                    <a:pt x="11669" y="1042"/>
                    <a:pt x="11669" y="1048"/>
                  </a:cubicBezTo>
                  <a:cubicBezTo>
                    <a:pt x="11669" y="1013"/>
                    <a:pt x="11681" y="977"/>
                    <a:pt x="11681" y="977"/>
                  </a:cubicBezTo>
                  <a:cubicBezTo>
                    <a:pt x="11687" y="959"/>
                    <a:pt x="11693" y="953"/>
                    <a:pt x="11697" y="953"/>
                  </a:cubicBezTo>
                  <a:cubicBezTo>
                    <a:pt x="11702" y="953"/>
                    <a:pt x="11705" y="959"/>
                    <a:pt x="11705" y="965"/>
                  </a:cubicBezTo>
                  <a:cubicBezTo>
                    <a:pt x="11740" y="917"/>
                    <a:pt x="11705" y="917"/>
                    <a:pt x="11740" y="870"/>
                  </a:cubicBezTo>
                  <a:lnTo>
                    <a:pt x="11740" y="870"/>
                  </a:lnTo>
                  <a:cubicBezTo>
                    <a:pt x="11728" y="870"/>
                    <a:pt x="11728" y="905"/>
                    <a:pt x="11705" y="917"/>
                  </a:cubicBezTo>
                  <a:cubicBezTo>
                    <a:pt x="11688" y="926"/>
                    <a:pt x="11672" y="945"/>
                    <a:pt x="11663" y="945"/>
                  </a:cubicBezTo>
                  <a:cubicBezTo>
                    <a:pt x="11659" y="945"/>
                    <a:pt x="11657" y="941"/>
                    <a:pt x="11657" y="929"/>
                  </a:cubicBezTo>
                  <a:lnTo>
                    <a:pt x="11609" y="965"/>
                  </a:lnTo>
                  <a:cubicBezTo>
                    <a:pt x="11621" y="947"/>
                    <a:pt x="11618" y="944"/>
                    <a:pt x="11612" y="944"/>
                  </a:cubicBezTo>
                  <a:cubicBezTo>
                    <a:pt x="11609" y="944"/>
                    <a:pt x="11606" y="945"/>
                    <a:pt x="11603" y="945"/>
                  </a:cubicBezTo>
                  <a:cubicBezTo>
                    <a:pt x="11600" y="945"/>
                    <a:pt x="11597" y="944"/>
                    <a:pt x="11597" y="941"/>
                  </a:cubicBezTo>
                  <a:lnTo>
                    <a:pt x="11621" y="917"/>
                  </a:lnTo>
                  <a:cubicBezTo>
                    <a:pt x="11609" y="917"/>
                    <a:pt x="11609" y="905"/>
                    <a:pt x="11609" y="882"/>
                  </a:cubicBezTo>
                  <a:cubicBezTo>
                    <a:pt x="11616" y="871"/>
                    <a:pt x="11620" y="868"/>
                    <a:pt x="11623" y="868"/>
                  </a:cubicBezTo>
                  <a:cubicBezTo>
                    <a:pt x="11626" y="868"/>
                    <a:pt x="11626" y="877"/>
                    <a:pt x="11628" y="877"/>
                  </a:cubicBezTo>
                  <a:cubicBezTo>
                    <a:pt x="11629" y="877"/>
                    <a:pt x="11630" y="875"/>
                    <a:pt x="11633" y="870"/>
                  </a:cubicBezTo>
                  <a:lnTo>
                    <a:pt x="11633" y="846"/>
                  </a:lnTo>
                  <a:cubicBezTo>
                    <a:pt x="11621" y="870"/>
                    <a:pt x="11597" y="882"/>
                    <a:pt x="11597" y="905"/>
                  </a:cubicBezTo>
                  <a:cubicBezTo>
                    <a:pt x="11570" y="933"/>
                    <a:pt x="11549" y="961"/>
                    <a:pt x="11530" y="961"/>
                  </a:cubicBezTo>
                  <a:cubicBezTo>
                    <a:pt x="11525" y="961"/>
                    <a:pt x="11519" y="958"/>
                    <a:pt x="11514" y="953"/>
                  </a:cubicBezTo>
                  <a:cubicBezTo>
                    <a:pt x="11526" y="905"/>
                    <a:pt x="11550" y="929"/>
                    <a:pt x="11562" y="882"/>
                  </a:cubicBezTo>
                  <a:cubicBezTo>
                    <a:pt x="11560" y="877"/>
                    <a:pt x="11557" y="875"/>
                    <a:pt x="11554" y="875"/>
                  </a:cubicBezTo>
                  <a:cubicBezTo>
                    <a:pt x="11530" y="875"/>
                    <a:pt x="11472" y="954"/>
                    <a:pt x="11457" y="954"/>
                  </a:cubicBezTo>
                  <a:cubicBezTo>
                    <a:pt x="11456" y="954"/>
                    <a:pt x="11455" y="954"/>
                    <a:pt x="11454" y="953"/>
                  </a:cubicBezTo>
                  <a:cubicBezTo>
                    <a:pt x="11451" y="943"/>
                    <a:pt x="11447" y="940"/>
                    <a:pt x="11442" y="940"/>
                  </a:cubicBezTo>
                  <a:cubicBezTo>
                    <a:pt x="11431" y="940"/>
                    <a:pt x="11417" y="955"/>
                    <a:pt x="11403" y="955"/>
                  </a:cubicBezTo>
                  <a:cubicBezTo>
                    <a:pt x="11400" y="955"/>
                    <a:pt x="11398" y="954"/>
                    <a:pt x="11395" y="953"/>
                  </a:cubicBezTo>
                  <a:cubicBezTo>
                    <a:pt x="11419" y="929"/>
                    <a:pt x="11395" y="917"/>
                    <a:pt x="11407" y="882"/>
                  </a:cubicBezTo>
                  <a:lnTo>
                    <a:pt x="11431" y="858"/>
                  </a:lnTo>
                  <a:lnTo>
                    <a:pt x="11431" y="858"/>
                  </a:lnTo>
                  <a:cubicBezTo>
                    <a:pt x="11428" y="860"/>
                    <a:pt x="11427" y="861"/>
                    <a:pt x="11425" y="861"/>
                  </a:cubicBezTo>
                  <a:cubicBezTo>
                    <a:pt x="11422" y="861"/>
                    <a:pt x="11422" y="857"/>
                    <a:pt x="11425" y="851"/>
                  </a:cubicBezTo>
                  <a:lnTo>
                    <a:pt x="11425" y="851"/>
                  </a:lnTo>
                  <a:cubicBezTo>
                    <a:pt x="11418" y="854"/>
                    <a:pt x="11412" y="855"/>
                    <a:pt x="11405" y="855"/>
                  </a:cubicBezTo>
                  <a:cubicBezTo>
                    <a:pt x="11399" y="855"/>
                    <a:pt x="11392" y="854"/>
                    <a:pt x="11384" y="854"/>
                  </a:cubicBezTo>
                  <a:cubicBezTo>
                    <a:pt x="11376" y="854"/>
                    <a:pt x="11368" y="855"/>
                    <a:pt x="11359" y="858"/>
                  </a:cubicBezTo>
                  <a:lnTo>
                    <a:pt x="11347" y="894"/>
                  </a:lnTo>
                  <a:cubicBezTo>
                    <a:pt x="11339" y="894"/>
                    <a:pt x="11321" y="899"/>
                    <a:pt x="11309" y="899"/>
                  </a:cubicBezTo>
                  <a:cubicBezTo>
                    <a:pt x="11304" y="899"/>
                    <a:pt x="11300" y="898"/>
                    <a:pt x="11300" y="894"/>
                  </a:cubicBezTo>
                  <a:cubicBezTo>
                    <a:pt x="11276" y="894"/>
                    <a:pt x="11264" y="917"/>
                    <a:pt x="11228" y="953"/>
                  </a:cubicBezTo>
                  <a:cubicBezTo>
                    <a:pt x="11228" y="917"/>
                    <a:pt x="11252" y="882"/>
                    <a:pt x="11276" y="846"/>
                  </a:cubicBezTo>
                  <a:cubicBezTo>
                    <a:pt x="11276" y="870"/>
                    <a:pt x="11288" y="858"/>
                    <a:pt x="11288" y="882"/>
                  </a:cubicBezTo>
                  <a:cubicBezTo>
                    <a:pt x="11317" y="862"/>
                    <a:pt x="11361" y="828"/>
                    <a:pt x="11383" y="828"/>
                  </a:cubicBezTo>
                  <a:cubicBezTo>
                    <a:pt x="11389" y="828"/>
                    <a:pt x="11393" y="829"/>
                    <a:pt x="11395" y="834"/>
                  </a:cubicBezTo>
                  <a:cubicBezTo>
                    <a:pt x="11417" y="808"/>
                    <a:pt x="11421" y="801"/>
                    <a:pt x="11418" y="801"/>
                  </a:cubicBezTo>
                  <a:lnTo>
                    <a:pt x="11418" y="801"/>
                  </a:lnTo>
                  <a:cubicBezTo>
                    <a:pt x="11414" y="801"/>
                    <a:pt x="11401" y="809"/>
                    <a:pt x="11392" y="809"/>
                  </a:cubicBezTo>
                  <a:cubicBezTo>
                    <a:pt x="11387" y="809"/>
                    <a:pt x="11383" y="806"/>
                    <a:pt x="11383" y="798"/>
                  </a:cubicBezTo>
                  <a:cubicBezTo>
                    <a:pt x="11387" y="795"/>
                    <a:pt x="11392" y="792"/>
                    <a:pt x="11398" y="789"/>
                  </a:cubicBezTo>
                  <a:lnTo>
                    <a:pt x="11398" y="789"/>
                  </a:lnTo>
                  <a:cubicBezTo>
                    <a:pt x="11398" y="790"/>
                    <a:pt x="11399" y="791"/>
                    <a:pt x="11401" y="791"/>
                  </a:cubicBezTo>
                  <a:cubicBezTo>
                    <a:pt x="11405" y="791"/>
                    <a:pt x="11410" y="786"/>
                    <a:pt x="11416" y="779"/>
                  </a:cubicBezTo>
                  <a:lnTo>
                    <a:pt x="11416" y="779"/>
                  </a:lnTo>
                  <a:cubicBezTo>
                    <a:pt x="11409" y="783"/>
                    <a:pt x="11403" y="786"/>
                    <a:pt x="11398" y="789"/>
                  </a:cubicBezTo>
                  <a:lnTo>
                    <a:pt x="11398" y="789"/>
                  </a:lnTo>
                  <a:cubicBezTo>
                    <a:pt x="11396" y="787"/>
                    <a:pt x="11395" y="782"/>
                    <a:pt x="11395" y="775"/>
                  </a:cubicBezTo>
                  <a:cubicBezTo>
                    <a:pt x="11393" y="775"/>
                    <a:pt x="11392" y="776"/>
                    <a:pt x="11390" y="776"/>
                  </a:cubicBezTo>
                  <a:cubicBezTo>
                    <a:pt x="11375" y="776"/>
                    <a:pt x="11394" y="715"/>
                    <a:pt x="11383" y="715"/>
                  </a:cubicBezTo>
                  <a:lnTo>
                    <a:pt x="11383" y="715"/>
                  </a:lnTo>
                  <a:cubicBezTo>
                    <a:pt x="11363" y="735"/>
                    <a:pt x="11335" y="780"/>
                    <a:pt x="11319" y="780"/>
                  </a:cubicBezTo>
                  <a:cubicBezTo>
                    <a:pt x="11316" y="780"/>
                    <a:pt x="11314" y="778"/>
                    <a:pt x="11312" y="775"/>
                  </a:cubicBezTo>
                  <a:lnTo>
                    <a:pt x="11347" y="739"/>
                  </a:lnTo>
                  <a:cubicBezTo>
                    <a:pt x="11344" y="735"/>
                    <a:pt x="11340" y="734"/>
                    <a:pt x="11337" y="734"/>
                  </a:cubicBezTo>
                  <a:cubicBezTo>
                    <a:pt x="11318" y="734"/>
                    <a:pt x="11300" y="776"/>
                    <a:pt x="11281" y="776"/>
                  </a:cubicBezTo>
                  <a:cubicBezTo>
                    <a:pt x="11280" y="776"/>
                    <a:pt x="11278" y="775"/>
                    <a:pt x="11276" y="775"/>
                  </a:cubicBezTo>
                  <a:cubicBezTo>
                    <a:pt x="11276" y="786"/>
                    <a:pt x="11240" y="822"/>
                    <a:pt x="11264" y="822"/>
                  </a:cubicBezTo>
                  <a:cubicBezTo>
                    <a:pt x="11252" y="834"/>
                    <a:pt x="11240" y="840"/>
                    <a:pt x="11231" y="840"/>
                  </a:cubicBezTo>
                  <a:cubicBezTo>
                    <a:pt x="11222" y="840"/>
                    <a:pt x="11216" y="834"/>
                    <a:pt x="11216" y="822"/>
                  </a:cubicBezTo>
                  <a:cubicBezTo>
                    <a:pt x="11204" y="822"/>
                    <a:pt x="11204" y="834"/>
                    <a:pt x="11193" y="846"/>
                  </a:cubicBezTo>
                  <a:cubicBezTo>
                    <a:pt x="11193" y="862"/>
                    <a:pt x="11198" y="866"/>
                    <a:pt x="11204" y="866"/>
                  </a:cubicBezTo>
                  <a:cubicBezTo>
                    <a:pt x="11210" y="866"/>
                    <a:pt x="11217" y="862"/>
                    <a:pt x="11221" y="862"/>
                  </a:cubicBezTo>
                  <a:cubicBezTo>
                    <a:pt x="11224" y="862"/>
                    <a:pt x="11224" y="866"/>
                    <a:pt x="11216" y="882"/>
                  </a:cubicBezTo>
                  <a:lnTo>
                    <a:pt x="11252" y="846"/>
                  </a:lnTo>
                  <a:lnTo>
                    <a:pt x="11252" y="846"/>
                  </a:lnTo>
                  <a:cubicBezTo>
                    <a:pt x="11264" y="870"/>
                    <a:pt x="11240" y="905"/>
                    <a:pt x="11228" y="917"/>
                  </a:cubicBezTo>
                  <a:cubicBezTo>
                    <a:pt x="11218" y="938"/>
                    <a:pt x="11213" y="945"/>
                    <a:pt x="11212" y="945"/>
                  </a:cubicBezTo>
                  <a:cubicBezTo>
                    <a:pt x="11209" y="945"/>
                    <a:pt x="11213" y="927"/>
                    <a:pt x="11207" y="927"/>
                  </a:cubicBezTo>
                  <a:cubicBezTo>
                    <a:pt x="11205" y="927"/>
                    <a:pt x="11200" y="931"/>
                    <a:pt x="11193" y="941"/>
                  </a:cubicBezTo>
                  <a:lnTo>
                    <a:pt x="11204" y="941"/>
                  </a:lnTo>
                  <a:cubicBezTo>
                    <a:pt x="11191" y="968"/>
                    <a:pt x="11178" y="976"/>
                    <a:pt x="11169" y="976"/>
                  </a:cubicBezTo>
                  <a:cubicBezTo>
                    <a:pt x="11162" y="976"/>
                    <a:pt x="11157" y="970"/>
                    <a:pt x="11157" y="965"/>
                  </a:cubicBezTo>
                  <a:cubicBezTo>
                    <a:pt x="11157" y="941"/>
                    <a:pt x="11145" y="917"/>
                    <a:pt x="11157" y="894"/>
                  </a:cubicBezTo>
                  <a:lnTo>
                    <a:pt x="11193" y="882"/>
                  </a:lnTo>
                  <a:cubicBezTo>
                    <a:pt x="11193" y="875"/>
                    <a:pt x="11190" y="873"/>
                    <a:pt x="11186" y="873"/>
                  </a:cubicBezTo>
                  <a:cubicBezTo>
                    <a:pt x="11178" y="873"/>
                    <a:pt x="11162" y="884"/>
                    <a:pt x="11152" y="884"/>
                  </a:cubicBezTo>
                  <a:cubicBezTo>
                    <a:pt x="11149" y="884"/>
                    <a:pt x="11147" y="883"/>
                    <a:pt x="11145" y="882"/>
                  </a:cubicBezTo>
                  <a:cubicBezTo>
                    <a:pt x="11145" y="882"/>
                    <a:pt x="11145" y="870"/>
                    <a:pt x="11145" y="858"/>
                  </a:cubicBezTo>
                  <a:cubicBezTo>
                    <a:pt x="11145" y="858"/>
                    <a:pt x="11134" y="863"/>
                    <a:pt x="11124" y="863"/>
                  </a:cubicBezTo>
                  <a:cubicBezTo>
                    <a:pt x="11118" y="863"/>
                    <a:pt x="11113" y="862"/>
                    <a:pt x="11109" y="858"/>
                  </a:cubicBezTo>
                  <a:lnTo>
                    <a:pt x="11097" y="882"/>
                  </a:lnTo>
                  <a:lnTo>
                    <a:pt x="11109" y="870"/>
                  </a:lnTo>
                  <a:lnTo>
                    <a:pt x="11109" y="870"/>
                  </a:lnTo>
                  <a:cubicBezTo>
                    <a:pt x="11121" y="870"/>
                    <a:pt x="11121" y="894"/>
                    <a:pt x="11097" y="917"/>
                  </a:cubicBezTo>
                  <a:cubicBezTo>
                    <a:pt x="11095" y="918"/>
                    <a:pt x="11093" y="919"/>
                    <a:pt x="11092" y="919"/>
                  </a:cubicBezTo>
                  <a:cubicBezTo>
                    <a:pt x="11078" y="919"/>
                    <a:pt x="11098" y="867"/>
                    <a:pt x="11109" y="834"/>
                  </a:cubicBezTo>
                  <a:cubicBezTo>
                    <a:pt x="11116" y="824"/>
                    <a:pt x="11120" y="821"/>
                    <a:pt x="11122" y="821"/>
                  </a:cubicBezTo>
                  <a:cubicBezTo>
                    <a:pt x="11128" y="821"/>
                    <a:pt x="11128" y="836"/>
                    <a:pt x="11138" y="836"/>
                  </a:cubicBezTo>
                  <a:cubicBezTo>
                    <a:pt x="11140" y="836"/>
                    <a:pt x="11142" y="835"/>
                    <a:pt x="11145" y="834"/>
                  </a:cubicBezTo>
                  <a:cubicBezTo>
                    <a:pt x="11157" y="786"/>
                    <a:pt x="11121" y="822"/>
                    <a:pt x="11121" y="786"/>
                  </a:cubicBezTo>
                  <a:cubicBezTo>
                    <a:pt x="11133" y="771"/>
                    <a:pt x="11140" y="767"/>
                    <a:pt x="11144" y="767"/>
                  </a:cubicBezTo>
                  <a:cubicBezTo>
                    <a:pt x="11148" y="767"/>
                    <a:pt x="11151" y="771"/>
                    <a:pt x="11154" y="771"/>
                  </a:cubicBezTo>
                  <a:cubicBezTo>
                    <a:pt x="11157" y="771"/>
                    <a:pt x="11161" y="767"/>
                    <a:pt x="11169" y="751"/>
                  </a:cubicBezTo>
                  <a:cubicBezTo>
                    <a:pt x="11167" y="749"/>
                    <a:pt x="11165" y="748"/>
                    <a:pt x="11163" y="748"/>
                  </a:cubicBezTo>
                  <a:cubicBezTo>
                    <a:pt x="11156" y="748"/>
                    <a:pt x="11149" y="759"/>
                    <a:pt x="11142" y="759"/>
                  </a:cubicBezTo>
                  <a:cubicBezTo>
                    <a:pt x="11139" y="759"/>
                    <a:pt x="11136" y="757"/>
                    <a:pt x="11133" y="751"/>
                  </a:cubicBezTo>
                  <a:cubicBezTo>
                    <a:pt x="11145" y="727"/>
                    <a:pt x="11157" y="727"/>
                    <a:pt x="11181" y="703"/>
                  </a:cubicBezTo>
                  <a:lnTo>
                    <a:pt x="11169" y="681"/>
                  </a:lnTo>
                  <a:lnTo>
                    <a:pt x="11169" y="681"/>
                  </a:lnTo>
                  <a:cubicBezTo>
                    <a:pt x="11166" y="685"/>
                    <a:pt x="11161" y="689"/>
                    <a:pt x="11157" y="691"/>
                  </a:cubicBezTo>
                  <a:lnTo>
                    <a:pt x="11145" y="667"/>
                  </a:lnTo>
                  <a:cubicBezTo>
                    <a:pt x="11157" y="644"/>
                    <a:pt x="11193" y="632"/>
                    <a:pt x="11193" y="596"/>
                  </a:cubicBezTo>
                  <a:lnTo>
                    <a:pt x="11193" y="596"/>
                  </a:lnTo>
                  <a:lnTo>
                    <a:pt x="11169" y="608"/>
                  </a:lnTo>
                  <a:cubicBezTo>
                    <a:pt x="11157" y="620"/>
                    <a:pt x="11169" y="632"/>
                    <a:pt x="11145" y="655"/>
                  </a:cubicBezTo>
                  <a:cubicBezTo>
                    <a:pt x="11145" y="652"/>
                    <a:pt x="11144" y="651"/>
                    <a:pt x="11143" y="651"/>
                  </a:cubicBezTo>
                  <a:cubicBezTo>
                    <a:pt x="11135" y="651"/>
                    <a:pt x="11106" y="705"/>
                    <a:pt x="11085" y="715"/>
                  </a:cubicBezTo>
                  <a:cubicBezTo>
                    <a:pt x="11073" y="715"/>
                    <a:pt x="11073" y="703"/>
                    <a:pt x="11073" y="691"/>
                  </a:cubicBezTo>
                  <a:cubicBezTo>
                    <a:pt x="11038" y="727"/>
                    <a:pt x="11014" y="703"/>
                    <a:pt x="10966" y="739"/>
                  </a:cubicBezTo>
                  <a:cubicBezTo>
                    <a:pt x="10990" y="715"/>
                    <a:pt x="10990" y="691"/>
                    <a:pt x="11002" y="655"/>
                  </a:cubicBezTo>
                  <a:cubicBezTo>
                    <a:pt x="11003" y="657"/>
                    <a:pt x="11005" y="657"/>
                    <a:pt x="11006" y="657"/>
                  </a:cubicBezTo>
                  <a:cubicBezTo>
                    <a:pt x="11019" y="657"/>
                    <a:pt x="11039" y="616"/>
                    <a:pt x="11050" y="584"/>
                  </a:cubicBezTo>
                  <a:lnTo>
                    <a:pt x="11050" y="584"/>
                  </a:lnTo>
                  <a:cubicBezTo>
                    <a:pt x="11038" y="584"/>
                    <a:pt x="11014" y="632"/>
                    <a:pt x="11014" y="644"/>
                  </a:cubicBezTo>
                  <a:cubicBezTo>
                    <a:pt x="11012" y="639"/>
                    <a:pt x="11009" y="638"/>
                    <a:pt x="11007" y="638"/>
                  </a:cubicBezTo>
                  <a:cubicBezTo>
                    <a:pt x="10999" y="638"/>
                    <a:pt x="10990" y="651"/>
                    <a:pt x="10984" y="651"/>
                  </a:cubicBezTo>
                  <a:cubicBezTo>
                    <a:pt x="10980" y="651"/>
                    <a:pt x="10978" y="646"/>
                    <a:pt x="10978" y="632"/>
                  </a:cubicBezTo>
                  <a:cubicBezTo>
                    <a:pt x="10978" y="620"/>
                    <a:pt x="11014" y="596"/>
                    <a:pt x="11014" y="572"/>
                  </a:cubicBezTo>
                  <a:cubicBezTo>
                    <a:pt x="11013" y="571"/>
                    <a:pt x="11012" y="571"/>
                    <a:pt x="11011" y="571"/>
                  </a:cubicBezTo>
                  <a:cubicBezTo>
                    <a:pt x="11002" y="571"/>
                    <a:pt x="10992" y="613"/>
                    <a:pt x="10976" y="613"/>
                  </a:cubicBezTo>
                  <a:cubicBezTo>
                    <a:pt x="10973" y="613"/>
                    <a:pt x="10970" y="611"/>
                    <a:pt x="10966" y="608"/>
                  </a:cubicBezTo>
                  <a:cubicBezTo>
                    <a:pt x="10978" y="608"/>
                    <a:pt x="10978" y="596"/>
                    <a:pt x="10978" y="596"/>
                  </a:cubicBezTo>
                  <a:cubicBezTo>
                    <a:pt x="10978" y="589"/>
                    <a:pt x="10976" y="586"/>
                    <a:pt x="10973" y="586"/>
                  </a:cubicBezTo>
                  <a:cubicBezTo>
                    <a:pt x="10965" y="586"/>
                    <a:pt x="10951" y="603"/>
                    <a:pt x="10943" y="620"/>
                  </a:cubicBezTo>
                  <a:cubicBezTo>
                    <a:pt x="10966" y="548"/>
                    <a:pt x="10907" y="608"/>
                    <a:pt x="10943" y="548"/>
                  </a:cubicBezTo>
                  <a:cubicBezTo>
                    <a:pt x="10907" y="548"/>
                    <a:pt x="10931" y="584"/>
                    <a:pt x="10919" y="608"/>
                  </a:cubicBezTo>
                  <a:cubicBezTo>
                    <a:pt x="10914" y="610"/>
                    <a:pt x="10910" y="611"/>
                    <a:pt x="10906" y="611"/>
                  </a:cubicBezTo>
                  <a:cubicBezTo>
                    <a:pt x="10891" y="611"/>
                    <a:pt x="10883" y="594"/>
                    <a:pt x="10883" y="584"/>
                  </a:cubicBezTo>
                  <a:cubicBezTo>
                    <a:pt x="10891" y="584"/>
                    <a:pt x="10899" y="579"/>
                    <a:pt x="10903" y="579"/>
                  </a:cubicBezTo>
                  <a:cubicBezTo>
                    <a:pt x="10905" y="579"/>
                    <a:pt x="10907" y="580"/>
                    <a:pt x="10907" y="584"/>
                  </a:cubicBezTo>
                  <a:lnTo>
                    <a:pt x="10919" y="536"/>
                  </a:lnTo>
                  <a:cubicBezTo>
                    <a:pt x="10917" y="529"/>
                    <a:pt x="10914" y="526"/>
                    <a:pt x="10911" y="526"/>
                  </a:cubicBezTo>
                  <a:cubicBezTo>
                    <a:pt x="10896" y="526"/>
                    <a:pt x="10870" y="583"/>
                    <a:pt x="10855" y="583"/>
                  </a:cubicBezTo>
                  <a:cubicBezTo>
                    <a:pt x="10852" y="583"/>
                    <a:pt x="10849" y="580"/>
                    <a:pt x="10847" y="572"/>
                  </a:cubicBezTo>
                  <a:cubicBezTo>
                    <a:pt x="10871" y="560"/>
                    <a:pt x="10859" y="536"/>
                    <a:pt x="10883" y="513"/>
                  </a:cubicBezTo>
                  <a:lnTo>
                    <a:pt x="10883" y="513"/>
                  </a:lnTo>
                  <a:cubicBezTo>
                    <a:pt x="10880" y="516"/>
                    <a:pt x="10877" y="516"/>
                    <a:pt x="10874" y="516"/>
                  </a:cubicBezTo>
                  <a:cubicBezTo>
                    <a:pt x="10871" y="516"/>
                    <a:pt x="10869" y="516"/>
                    <a:pt x="10867" y="516"/>
                  </a:cubicBezTo>
                  <a:cubicBezTo>
                    <a:pt x="10862" y="516"/>
                    <a:pt x="10859" y="519"/>
                    <a:pt x="10859" y="536"/>
                  </a:cubicBezTo>
                  <a:cubicBezTo>
                    <a:pt x="10847" y="536"/>
                    <a:pt x="10847" y="524"/>
                    <a:pt x="10847" y="513"/>
                  </a:cubicBezTo>
                  <a:cubicBezTo>
                    <a:pt x="10823" y="524"/>
                    <a:pt x="10812" y="524"/>
                    <a:pt x="10788" y="548"/>
                  </a:cubicBezTo>
                  <a:cubicBezTo>
                    <a:pt x="10776" y="536"/>
                    <a:pt x="10776" y="501"/>
                    <a:pt x="10776" y="489"/>
                  </a:cubicBezTo>
                  <a:cubicBezTo>
                    <a:pt x="10773" y="490"/>
                    <a:pt x="10770" y="490"/>
                    <a:pt x="10768" y="490"/>
                  </a:cubicBezTo>
                  <a:cubicBezTo>
                    <a:pt x="10743" y="490"/>
                    <a:pt x="10729" y="448"/>
                    <a:pt x="10699" y="448"/>
                  </a:cubicBezTo>
                  <a:cubicBezTo>
                    <a:pt x="10694" y="448"/>
                    <a:pt x="10687" y="450"/>
                    <a:pt x="10681" y="453"/>
                  </a:cubicBezTo>
                  <a:cubicBezTo>
                    <a:pt x="10678" y="450"/>
                    <a:pt x="10675" y="449"/>
                    <a:pt x="10673" y="449"/>
                  </a:cubicBezTo>
                  <a:cubicBezTo>
                    <a:pt x="10660" y="449"/>
                    <a:pt x="10665" y="502"/>
                    <a:pt x="10649" y="502"/>
                  </a:cubicBezTo>
                  <a:cubicBezTo>
                    <a:pt x="10648" y="502"/>
                    <a:pt x="10646" y="501"/>
                    <a:pt x="10645" y="501"/>
                  </a:cubicBezTo>
                  <a:cubicBezTo>
                    <a:pt x="10669" y="453"/>
                    <a:pt x="10645" y="453"/>
                    <a:pt x="10645" y="429"/>
                  </a:cubicBezTo>
                  <a:cubicBezTo>
                    <a:pt x="10636" y="412"/>
                    <a:pt x="10625" y="409"/>
                    <a:pt x="10613" y="409"/>
                  </a:cubicBezTo>
                  <a:cubicBezTo>
                    <a:pt x="10605" y="409"/>
                    <a:pt x="10597" y="410"/>
                    <a:pt x="10590" y="410"/>
                  </a:cubicBezTo>
                  <a:cubicBezTo>
                    <a:pt x="10577" y="410"/>
                    <a:pt x="10566" y="406"/>
                    <a:pt x="10562" y="382"/>
                  </a:cubicBezTo>
                  <a:cubicBezTo>
                    <a:pt x="10562" y="382"/>
                    <a:pt x="10573" y="370"/>
                    <a:pt x="10573" y="370"/>
                  </a:cubicBezTo>
                  <a:cubicBezTo>
                    <a:pt x="10562" y="334"/>
                    <a:pt x="10538" y="346"/>
                    <a:pt x="10514" y="322"/>
                  </a:cubicBezTo>
                  <a:lnTo>
                    <a:pt x="10526" y="322"/>
                  </a:lnTo>
                  <a:cubicBezTo>
                    <a:pt x="10515" y="295"/>
                    <a:pt x="10499" y="288"/>
                    <a:pt x="10482" y="288"/>
                  </a:cubicBezTo>
                  <a:cubicBezTo>
                    <a:pt x="10461" y="288"/>
                    <a:pt x="10438" y="298"/>
                    <a:pt x="10419" y="298"/>
                  </a:cubicBezTo>
                  <a:cubicBezTo>
                    <a:pt x="10419" y="286"/>
                    <a:pt x="10431" y="274"/>
                    <a:pt x="10431" y="263"/>
                  </a:cubicBezTo>
                  <a:cubicBezTo>
                    <a:pt x="10424" y="256"/>
                    <a:pt x="10414" y="246"/>
                    <a:pt x="10400" y="246"/>
                  </a:cubicBezTo>
                  <a:cubicBezTo>
                    <a:pt x="10389" y="246"/>
                    <a:pt x="10375" y="253"/>
                    <a:pt x="10359" y="274"/>
                  </a:cubicBezTo>
                  <a:cubicBezTo>
                    <a:pt x="10359" y="245"/>
                    <a:pt x="10357" y="240"/>
                    <a:pt x="10354" y="240"/>
                  </a:cubicBezTo>
                  <a:cubicBezTo>
                    <a:pt x="10352" y="240"/>
                    <a:pt x="10350" y="241"/>
                    <a:pt x="10348" y="241"/>
                  </a:cubicBezTo>
                  <a:cubicBezTo>
                    <a:pt x="10344" y="241"/>
                    <a:pt x="10340" y="237"/>
                    <a:pt x="10335" y="215"/>
                  </a:cubicBezTo>
                  <a:cubicBezTo>
                    <a:pt x="10335" y="209"/>
                    <a:pt x="10338" y="209"/>
                    <a:pt x="10341" y="209"/>
                  </a:cubicBezTo>
                  <a:cubicBezTo>
                    <a:pt x="10344" y="209"/>
                    <a:pt x="10347" y="209"/>
                    <a:pt x="10347" y="203"/>
                  </a:cubicBezTo>
                  <a:cubicBezTo>
                    <a:pt x="10335" y="179"/>
                    <a:pt x="10323" y="191"/>
                    <a:pt x="10311" y="179"/>
                  </a:cubicBezTo>
                  <a:cubicBezTo>
                    <a:pt x="10283" y="189"/>
                    <a:pt x="10254" y="237"/>
                    <a:pt x="10232" y="237"/>
                  </a:cubicBezTo>
                  <a:cubicBezTo>
                    <a:pt x="10226" y="237"/>
                    <a:pt x="10221" y="234"/>
                    <a:pt x="10216" y="227"/>
                  </a:cubicBezTo>
                  <a:cubicBezTo>
                    <a:pt x="10240" y="155"/>
                    <a:pt x="10240" y="215"/>
                    <a:pt x="10264" y="155"/>
                  </a:cubicBezTo>
                  <a:lnTo>
                    <a:pt x="10264" y="155"/>
                  </a:lnTo>
                  <a:cubicBezTo>
                    <a:pt x="10257" y="162"/>
                    <a:pt x="10250" y="169"/>
                    <a:pt x="10246" y="169"/>
                  </a:cubicBezTo>
                  <a:cubicBezTo>
                    <a:pt x="10242" y="169"/>
                    <a:pt x="10240" y="165"/>
                    <a:pt x="10240" y="155"/>
                  </a:cubicBezTo>
                  <a:cubicBezTo>
                    <a:pt x="10252" y="132"/>
                    <a:pt x="10252" y="143"/>
                    <a:pt x="10264" y="120"/>
                  </a:cubicBezTo>
                  <a:cubicBezTo>
                    <a:pt x="10264" y="117"/>
                    <a:pt x="10263" y="115"/>
                    <a:pt x="10261" y="115"/>
                  </a:cubicBezTo>
                  <a:cubicBezTo>
                    <a:pt x="10251" y="115"/>
                    <a:pt x="10211" y="168"/>
                    <a:pt x="10205" y="168"/>
                  </a:cubicBezTo>
                  <a:cubicBezTo>
                    <a:pt x="10205" y="168"/>
                    <a:pt x="10204" y="168"/>
                    <a:pt x="10204" y="167"/>
                  </a:cubicBezTo>
                  <a:cubicBezTo>
                    <a:pt x="10192" y="191"/>
                    <a:pt x="10192" y="191"/>
                    <a:pt x="10204" y="191"/>
                  </a:cubicBezTo>
                  <a:cubicBezTo>
                    <a:pt x="10197" y="205"/>
                    <a:pt x="10191" y="210"/>
                    <a:pt x="10186" y="210"/>
                  </a:cubicBezTo>
                  <a:cubicBezTo>
                    <a:pt x="10174" y="210"/>
                    <a:pt x="10165" y="189"/>
                    <a:pt x="10151" y="189"/>
                  </a:cubicBezTo>
                  <a:cubicBezTo>
                    <a:pt x="10149" y="189"/>
                    <a:pt x="10147" y="190"/>
                    <a:pt x="10145" y="191"/>
                  </a:cubicBezTo>
                  <a:cubicBezTo>
                    <a:pt x="10145" y="203"/>
                    <a:pt x="10157" y="215"/>
                    <a:pt x="10145" y="251"/>
                  </a:cubicBezTo>
                  <a:cubicBezTo>
                    <a:pt x="10141" y="247"/>
                    <a:pt x="10137" y="245"/>
                    <a:pt x="10132" y="245"/>
                  </a:cubicBezTo>
                  <a:cubicBezTo>
                    <a:pt x="10110" y="245"/>
                    <a:pt x="10081" y="290"/>
                    <a:pt x="10061" y="310"/>
                  </a:cubicBezTo>
                  <a:cubicBezTo>
                    <a:pt x="10050" y="274"/>
                    <a:pt x="10097" y="263"/>
                    <a:pt x="10121" y="203"/>
                  </a:cubicBezTo>
                  <a:cubicBezTo>
                    <a:pt x="10121" y="191"/>
                    <a:pt x="10133" y="143"/>
                    <a:pt x="10145" y="132"/>
                  </a:cubicBezTo>
                  <a:cubicBezTo>
                    <a:pt x="10142" y="126"/>
                    <a:pt x="10138" y="124"/>
                    <a:pt x="10133" y="124"/>
                  </a:cubicBezTo>
                  <a:cubicBezTo>
                    <a:pt x="10116" y="124"/>
                    <a:pt x="10091" y="146"/>
                    <a:pt x="10073" y="155"/>
                  </a:cubicBezTo>
                  <a:lnTo>
                    <a:pt x="10085" y="143"/>
                  </a:lnTo>
                  <a:cubicBezTo>
                    <a:pt x="10083" y="142"/>
                    <a:pt x="10081" y="142"/>
                    <a:pt x="10078" y="142"/>
                  </a:cubicBezTo>
                  <a:cubicBezTo>
                    <a:pt x="10059" y="142"/>
                    <a:pt x="10033" y="167"/>
                    <a:pt x="10016" y="167"/>
                  </a:cubicBezTo>
                  <a:cubicBezTo>
                    <a:pt x="10010" y="167"/>
                    <a:pt x="10005" y="164"/>
                    <a:pt x="10002" y="155"/>
                  </a:cubicBezTo>
                  <a:lnTo>
                    <a:pt x="10002" y="167"/>
                  </a:lnTo>
                  <a:cubicBezTo>
                    <a:pt x="10002" y="179"/>
                    <a:pt x="9990" y="167"/>
                    <a:pt x="9966" y="191"/>
                  </a:cubicBezTo>
                  <a:cubicBezTo>
                    <a:pt x="9976" y="172"/>
                    <a:pt x="9978" y="153"/>
                    <a:pt x="9984" y="140"/>
                  </a:cubicBezTo>
                  <a:lnTo>
                    <a:pt x="9984" y="140"/>
                  </a:lnTo>
                  <a:cubicBezTo>
                    <a:pt x="9940" y="199"/>
                    <a:pt x="9917" y="158"/>
                    <a:pt x="9871" y="215"/>
                  </a:cubicBezTo>
                  <a:cubicBezTo>
                    <a:pt x="9871" y="203"/>
                    <a:pt x="9895" y="167"/>
                    <a:pt x="9907" y="155"/>
                  </a:cubicBezTo>
                  <a:cubicBezTo>
                    <a:pt x="9914" y="162"/>
                    <a:pt x="9916" y="169"/>
                    <a:pt x="9920" y="169"/>
                  </a:cubicBezTo>
                  <a:cubicBezTo>
                    <a:pt x="9923" y="169"/>
                    <a:pt x="9925" y="165"/>
                    <a:pt x="9930" y="155"/>
                  </a:cubicBezTo>
                  <a:cubicBezTo>
                    <a:pt x="9919" y="155"/>
                    <a:pt x="9919" y="132"/>
                    <a:pt x="9930" y="108"/>
                  </a:cubicBezTo>
                  <a:lnTo>
                    <a:pt x="9930" y="108"/>
                  </a:lnTo>
                  <a:cubicBezTo>
                    <a:pt x="9907" y="143"/>
                    <a:pt x="9883" y="155"/>
                    <a:pt x="9859" y="167"/>
                  </a:cubicBezTo>
                  <a:cubicBezTo>
                    <a:pt x="9847" y="167"/>
                    <a:pt x="9823" y="167"/>
                    <a:pt x="9859" y="155"/>
                  </a:cubicBezTo>
                  <a:lnTo>
                    <a:pt x="9847" y="155"/>
                  </a:lnTo>
                  <a:cubicBezTo>
                    <a:pt x="9847" y="143"/>
                    <a:pt x="9847" y="143"/>
                    <a:pt x="9847" y="143"/>
                  </a:cubicBezTo>
                  <a:lnTo>
                    <a:pt x="9907" y="132"/>
                  </a:lnTo>
                  <a:lnTo>
                    <a:pt x="9871" y="132"/>
                  </a:lnTo>
                  <a:cubicBezTo>
                    <a:pt x="9877" y="126"/>
                    <a:pt x="9877" y="123"/>
                    <a:pt x="9872" y="123"/>
                  </a:cubicBezTo>
                  <a:cubicBezTo>
                    <a:pt x="9868" y="123"/>
                    <a:pt x="9859" y="126"/>
                    <a:pt x="9847" y="132"/>
                  </a:cubicBezTo>
                  <a:lnTo>
                    <a:pt x="9835" y="132"/>
                  </a:lnTo>
                  <a:cubicBezTo>
                    <a:pt x="9835" y="132"/>
                    <a:pt x="9835" y="132"/>
                    <a:pt x="9835" y="143"/>
                  </a:cubicBezTo>
                  <a:cubicBezTo>
                    <a:pt x="9835" y="143"/>
                    <a:pt x="9823" y="143"/>
                    <a:pt x="9823" y="155"/>
                  </a:cubicBezTo>
                  <a:cubicBezTo>
                    <a:pt x="9811" y="167"/>
                    <a:pt x="9811" y="167"/>
                    <a:pt x="9800" y="167"/>
                  </a:cubicBezTo>
                  <a:cubicBezTo>
                    <a:pt x="9811" y="155"/>
                    <a:pt x="9811" y="155"/>
                    <a:pt x="9811" y="155"/>
                  </a:cubicBezTo>
                  <a:cubicBezTo>
                    <a:pt x="9811" y="143"/>
                    <a:pt x="9811" y="143"/>
                    <a:pt x="9811" y="143"/>
                  </a:cubicBezTo>
                  <a:cubicBezTo>
                    <a:pt x="9823" y="132"/>
                    <a:pt x="9823" y="132"/>
                    <a:pt x="9835" y="132"/>
                  </a:cubicBezTo>
                  <a:lnTo>
                    <a:pt x="9811" y="132"/>
                  </a:lnTo>
                  <a:cubicBezTo>
                    <a:pt x="9811" y="128"/>
                    <a:pt x="9810" y="126"/>
                    <a:pt x="9808" y="126"/>
                  </a:cubicBezTo>
                  <a:cubicBezTo>
                    <a:pt x="9805" y="126"/>
                    <a:pt x="9800" y="132"/>
                    <a:pt x="9800" y="132"/>
                  </a:cubicBezTo>
                  <a:cubicBezTo>
                    <a:pt x="9788" y="143"/>
                    <a:pt x="9788" y="143"/>
                    <a:pt x="9776" y="143"/>
                  </a:cubicBezTo>
                  <a:lnTo>
                    <a:pt x="9728" y="143"/>
                  </a:lnTo>
                  <a:lnTo>
                    <a:pt x="9776" y="132"/>
                  </a:lnTo>
                  <a:lnTo>
                    <a:pt x="9685" y="132"/>
                  </a:lnTo>
                  <a:cubicBezTo>
                    <a:pt x="9704" y="129"/>
                    <a:pt x="9728" y="126"/>
                    <a:pt x="9752" y="120"/>
                  </a:cubicBezTo>
                  <a:lnTo>
                    <a:pt x="9740" y="120"/>
                  </a:lnTo>
                  <a:lnTo>
                    <a:pt x="9776" y="108"/>
                  </a:lnTo>
                  <a:lnTo>
                    <a:pt x="9740" y="108"/>
                  </a:lnTo>
                  <a:cubicBezTo>
                    <a:pt x="9771" y="108"/>
                    <a:pt x="9775" y="90"/>
                    <a:pt x="9807" y="85"/>
                  </a:cubicBezTo>
                  <a:lnTo>
                    <a:pt x="9807" y="85"/>
                  </a:lnTo>
                  <a:cubicBezTo>
                    <a:pt x="9808" y="85"/>
                    <a:pt x="9810" y="84"/>
                    <a:pt x="9811" y="84"/>
                  </a:cubicBezTo>
                  <a:cubicBezTo>
                    <a:pt x="9776" y="84"/>
                    <a:pt x="9788" y="84"/>
                    <a:pt x="9776" y="96"/>
                  </a:cubicBezTo>
                  <a:cubicBezTo>
                    <a:pt x="9728" y="96"/>
                    <a:pt x="9752" y="84"/>
                    <a:pt x="9740" y="84"/>
                  </a:cubicBezTo>
                  <a:cubicBezTo>
                    <a:pt x="9764" y="84"/>
                    <a:pt x="9776" y="84"/>
                    <a:pt x="9788" y="72"/>
                  </a:cubicBezTo>
                  <a:lnTo>
                    <a:pt x="9788" y="72"/>
                  </a:lnTo>
                  <a:cubicBezTo>
                    <a:pt x="9780" y="76"/>
                    <a:pt x="9773" y="77"/>
                    <a:pt x="9769" y="77"/>
                  </a:cubicBezTo>
                  <a:cubicBezTo>
                    <a:pt x="9760" y="77"/>
                    <a:pt x="9760" y="72"/>
                    <a:pt x="9776" y="72"/>
                  </a:cubicBezTo>
                  <a:cubicBezTo>
                    <a:pt x="9740" y="72"/>
                    <a:pt x="9763" y="72"/>
                    <a:pt x="9764" y="60"/>
                  </a:cubicBezTo>
                  <a:lnTo>
                    <a:pt x="9764" y="60"/>
                  </a:lnTo>
                  <a:cubicBezTo>
                    <a:pt x="9763" y="72"/>
                    <a:pt x="9740" y="72"/>
                    <a:pt x="9704" y="72"/>
                  </a:cubicBezTo>
                  <a:lnTo>
                    <a:pt x="9669" y="72"/>
                  </a:lnTo>
                  <a:cubicBezTo>
                    <a:pt x="9621" y="72"/>
                    <a:pt x="9704" y="60"/>
                    <a:pt x="9692" y="60"/>
                  </a:cubicBezTo>
                  <a:lnTo>
                    <a:pt x="9740" y="60"/>
                  </a:lnTo>
                  <a:cubicBezTo>
                    <a:pt x="9728" y="60"/>
                    <a:pt x="9692" y="48"/>
                    <a:pt x="9680" y="48"/>
                  </a:cubicBezTo>
                  <a:cubicBezTo>
                    <a:pt x="9659" y="51"/>
                    <a:pt x="9646" y="52"/>
                    <a:pt x="9639" y="52"/>
                  </a:cubicBezTo>
                  <a:cubicBezTo>
                    <a:pt x="9610" y="52"/>
                    <a:pt x="9671" y="36"/>
                    <a:pt x="9633" y="36"/>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4"/>
            <p:cNvSpPr/>
            <p:nvPr/>
          </p:nvSpPr>
          <p:spPr>
            <a:xfrm>
              <a:off x="5575100" y="2174200"/>
              <a:ext cx="600" cy="1225"/>
            </a:xfrm>
            <a:custGeom>
              <a:rect b="b" l="l" r="r" t="t"/>
              <a:pathLst>
                <a:path extrusionOk="0" h="49" w="24">
                  <a:moveTo>
                    <a:pt x="24" y="1"/>
                  </a:moveTo>
                  <a:lnTo>
                    <a:pt x="0" y="48"/>
                  </a:lnTo>
                  <a:lnTo>
                    <a:pt x="12" y="25"/>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4"/>
            <p:cNvSpPr/>
            <p:nvPr/>
          </p:nvSpPr>
          <p:spPr>
            <a:xfrm>
              <a:off x="5574800" y="2173025"/>
              <a:ext cx="25" cy="325"/>
            </a:xfrm>
            <a:custGeom>
              <a:rect b="b" l="l" r="r" t="t"/>
              <a:pathLst>
                <a:path extrusionOk="0" h="13" w="1">
                  <a:moveTo>
                    <a:pt x="0" y="0"/>
                  </a:moveTo>
                  <a:cubicBezTo>
                    <a:pt x="0" y="0"/>
                    <a:pt x="0" y="0"/>
                    <a:pt x="0" y="12"/>
                  </a:cubicBezTo>
                  <a:cubicBezTo>
                    <a:pt x="0" y="12"/>
                    <a:pt x="0" y="12"/>
                    <a:pt x="0"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4"/>
            <p:cNvSpPr/>
            <p:nvPr/>
          </p:nvSpPr>
          <p:spPr>
            <a:xfrm>
              <a:off x="5573600" y="2172725"/>
              <a:ext cx="925" cy="1500"/>
            </a:xfrm>
            <a:custGeom>
              <a:rect b="b" l="l" r="r" t="t"/>
              <a:pathLst>
                <a:path extrusionOk="0" h="60" w="37">
                  <a:moveTo>
                    <a:pt x="36" y="0"/>
                  </a:moveTo>
                  <a:lnTo>
                    <a:pt x="12" y="12"/>
                  </a:lnTo>
                  <a:lnTo>
                    <a:pt x="1" y="60"/>
                  </a:lnTo>
                  <a:cubicBezTo>
                    <a:pt x="24" y="48"/>
                    <a:pt x="1" y="36"/>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4"/>
            <p:cNvSpPr/>
            <p:nvPr/>
          </p:nvSpPr>
          <p:spPr>
            <a:xfrm>
              <a:off x="5570025" y="2172425"/>
              <a:ext cx="3000" cy="2375"/>
            </a:xfrm>
            <a:custGeom>
              <a:rect b="b" l="l" r="r" t="t"/>
              <a:pathLst>
                <a:path extrusionOk="0" h="95" w="120">
                  <a:moveTo>
                    <a:pt x="84" y="0"/>
                  </a:moveTo>
                  <a:lnTo>
                    <a:pt x="84" y="0"/>
                  </a:lnTo>
                  <a:cubicBezTo>
                    <a:pt x="36" y="12"/>
                    <a:pt x="48" y="84"/>
                    <a:pt x="1" y="84"/>
                  </a:cubicBezTo>
                  <a:cubicBezTo>
                    <a:pt x="3" y="91"/>
                    <a:pt x="6" y="94"/>
                    <a:pt x="10" y="94"/>
                  </a:cubicBezTo>
                  <a:cubicBezTo>
                    <a:pt x="26" y="94"/>
                    <a:pt x="58" y="37"/>
                    <a:pt x="75" y="37"/>
                  </a:cubicBezTo>
                  <a:cubicBezTo>
                    <a:pt x="79" y="37"/>
                    <a:pt x="82" y="40"/>
                    <a:pt x="84" y="48"/>
                  </a:cubicBezTo>
                  <a:cubicBezTo>
                    <a:pt x="84" y="16"/>
                    <a:pt x="95" y="16"/>
                    <a:pt x="105" y="16"/>
                  </a:cubicBezTo>
                  <a:lnTo>
                    <a:pt x="105" y="16"/>
                  </a:lnTo>
                  <a:cubicBezTo>
                    <a:pt x="110" y="16"/>
                    <a:pt x="116" y="16"/>
                    <a:pt x="120" y="12"/>
                  </a:cubicBezTo>
                  <a:cubicBezTo>
                    <a:pt x="118" y="11"/>
                    <a:pt x="116" y="10"/>
                    <a:pt x="114" y="10"/>
                  </a:cubicBezTo>
                  <a:cubicBezTo>
                    <a:pt x="104" y="10"/>
                    <a:pt x="88" y="22"/>
                    <a:pt x="81" y="22"/>
                  </a:cubicBezTo>
                  <a:cubicBezTo>
                    <a:pt x="76" y="22"/>
                    <a:pt x="76" y="17"/>
                    <a:pt x="8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4"/>
            <p:cNvSpPr/>
            <p:nvPr/>
          </p:nvSpPr>
          <p:spPr>
            <a:xfrm>
              <a:off x="5571450" y="2174300"/>
              <a:ext cx="575" cy="725"/>
            </a:xfrm>
            <a:custGeom>
              <a:rect b="b" l="l" r="r" t="t"/>
              <a:pathLst>
                <a:path extrusionOk="0" h="29" w="23">
                  <a:moveTo>
                    <a:pt x="16" y="1"/>
                  </a:moveTo>
                  <a:cubicBezTo>
                    <a:pt x="13" y="1"/>
                    <a:pt x="8" y="4"/>
                    <a:pt x="3" y="9"/>
                  </a:cubicBezTo>
                  <a:cubicBezTo>
                    <a:pt x="12" y="9"/>
                    <a:pt x="1" y="29"/>
                    <a:pt x="5" y="29"/>
                  </a:cubicBezTo>
                  <a:cubicBezTo>
                    <a:pt x="6" y="29"/>
                    <a:pt x="9" y="27"/>
                    <a:pt x="15" y="21"/>
                  </a:cubicBezTo>
                  <a:cubicBezTo>
                    <a:pt x="22" y="7"/>
                    <a:pt x="21" y="1"/>
                    <a:pt x="1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4"/>
            <p:cNvSpPr/>
            <p:nvPr/>
          </p:nvSpPr>
          <p:spPr>
            <a:xfrm>
              <a:off x="5570925" y="2171825"/>
              <a:ext cx="325" cy="625"/>
            </a:xfrm>
            <a:custGeom>
              <a:rect b="b" l="l" r="r" t="t"/>
              <a:pathLst>
                <a:path extrusionOk="0" h="25" w="13">
                  <a:moveTo>
                    <a:pt x="12" y="1"/>
                  </a:moveTo>
                  <a:lnTo>
                    <a:pt x="0" y="24"/>
                  </a:lnTo>
                  <a:lnTo>
                    <a:pt x="12" y="24"/>
                  </a:lnTo>
                  <a:lnTo>
                    <a:pt x="12"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4"/>
            <p:cNvSpPr/>
            <p:nvPr/>
          </p:nvSpPr>
          <p:spPr>
            <a:xfrm>
              <a:off x="5570325" y="2171225"/>
              <a:ext cx="925" cy="625"/>
            </a:xfrm>
            <a:custGeom>
              <a:rect b="b" l="l" r="r" t="t"/>
              <a:pathLst>
                <a:path extrusionOk="0" h="25" w="37">
                  <a:moveTo>
                    <a:pt x="36" y="1"/>
                  </a:moveTo>
                  <a:lnTo>
                    <a:pt x="29" y="5"/>
                  </a:lnTo>
                  <a:lnTo>
                    <a:pt x="29" y="5"/>
                  </a:lnTo>
                  <a:cubicBezTo>
                    <a:pt x="32" y="5"/>
                    <a:pt x="34" y="3"/>
                    <a:pt x="36" y="1"/>
                  </a:cubicBezTo>
                  <a:close/>
                  <a:moveTo>
                    <a:pt x="29" y="5"/>
                  </a:moveTo>
                  <a:lnTo>
                    <a:pt x="29" y="5"/>
                  </a:lnTo>
                  <a:cubicBezTo>
                    <a:pt x="20" y="9"/>
                    <a:pt x="10" y="5"/>
                    <a:pt x="1" y="25"/>
                  </a:cubicBezTo>
                  <a:lnTo>
                    <a:pt x="29" y="5"/>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4"/>
            <p:cNvSpPr/>
            <p:nvPr/>
          </p:nvSpPr>
          <p:spPr>
            <a:xfrm>
              <a:off x="5568775" y="2170225"/>
              <a:ext cx="975" cy="1075"/>
            </a:xfrm>
            <a:custGeom>
              <a:rect b="b" l="l" r="r" t="t"/>
              <a:pathLst>
                <a:path extrusionOk="0" h="43" w="39">
                  <a:moveTo>
                    <a:pt x="36" y="0"/>
                  </a:moveTo>
                  <a:cubicBezTo>
                    <a:pt x="27" y="0"/>
                    <a:pt x="0" y="42"/>
                    <a:pt x="11" y="42"/>
                  </a:cubicBezTo>
                  <a:cubicBezTo>
                    <a:pt x="12" y="42"/>
                    <a:pt x="13" y="42"/>
                    <a:pt x="15" y="41"/>
                  </a:cubicBezTo>
                  <a:cubicBezTo>
                    <a:pt x="27" y="29"/>
                    <a:pt x="27" y="5"/>
                    <a:pt x="39" y="5"/>
                  </a:cubicBezTo>
                  <a:cubicBezTo>
                    <a:pt x="39" y="2"/>
                    <a:pt x="38" y="0"/>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4"/>
            <p:cNvSpPr/>
            <p:nvPr/>
          </p:nvSpPr>
          <p:spPr>
            <a:xfrm>
              <a:off x="5565575" y="2170925"/>
              <a:ext cx="600" cy="450"/>
            </a:xfrm>
            <a:custGeom>
              <a:rect b="b" l="l" r="r" t="t"/>
              <a:pathLst>
                <a:path extrusionOk="0" h="18" w="24">
                  <a:moveTo>
                    <a:pt x="0" y="1"/>
                  </a:moveTo>
                  <a:lnTo>
                    <a:pt x="0" y="13"/>
                  </a:lnTo>
                  <a:cubicBezTo>
                    <a:pt x="0" y="16"/>
                    <a:pt x="1" y="18"/>
                    <a:pt x="3" y="18"/>
                  </a:cubicBezTo>
                  <a:cubicBezTo>
                    <a:pt x="7" y="18"/>
                    <a:pt x="15" y="9"/>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4"/>
            <p:cNvSpPr/>
            <p:nvPr/>
          </p:nvSpPr>
          <p:spPr>
            <a:xfrm>
              <a:off x="5563250" y="2175400"/>
              <a:ext cx="550" cy="625"/>
            </a:xfrm>
            <a:custGeom>
              <a:rect b="b" l="l" r="r" t="t"/>
              <a:pathLst>
                <a:path extrusionOk="0" h="25" w="22">
                  <a:moveTo>
                    <a:pt x="10" y="0"/>
                  </a:moveTo>
                  <a:cubicBezTo>
                    <a:pt x="1" y="18"/>
                    <a:pt x="0" y="23"/>
                    <a:pt x="3" y="23"/>
                  </a:cubicBezTo>
                  <a:cubicBezTo>
                    <a:pt x="6" y="23"/>
                    <a:pt x="13" y="17"/>
                    <a:pt x="17" y="17"/>
                  </a:cubicBezTo>
                  <a:cubicBezTo>
                    <a:pt x="20" y="17"/>
                    <a:pt x="22" y="19"/>
                    <a:pt x="22" y="24"/>
                  </a:cubicBezTo>
                  <a:cubicBezTo>
                    <a:pt x="22" y="12"/>
                    <a:pt x="22" y="0"/>
                    <a:pt x="1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4"/>
            <p:cNvSpPr/>
            <p:nvPr/>
          </p:nvSpPr>
          <p:spPr>
            <a:xfrm>
              <a:off x="5565875" y="2169300"/>
              <a:ext cx="600" cy="475"/>
            </a:xfrm>
            <a:custGeom>
              <a:rect b="b" l="l" r="r" t="t"/>
              <a:pathLst>
                <a:path extrusionOk="0" h="19" w="24">
                  <a:moveTo>
                    <a:pt x="16" y="0"/>
                  </a:moveTo>
                  <a:cubicBezTo>
                    <a:pt x="12" y="0"/>
                    <a:pt x="6" y="6"/>
                    <a:pt x="0" y="18"/>
                  </a:cubicBezTo>
                  <a:lnTo>
                    <a:pt x="0" y="18"/>
                  </a:lnTo>
                  <a:cubicBezTo>
                    <a:pt x="4" y="10"/>
                    <a:pt x="7" y="8"/>
                    <a:pt x="9" y="8"/>
                  </a:cubicBezTo>
                  <a:cubicBezTo>
                    <a:pt x="13" y="8"/>
                    <a:pt x="16" y="18"/>
                    <a:pt x="24" y="18"/>
                  </a:cubicBezTo>
                  <a:cubicBezTo>
                    <a:pt x="24" y="6"/>
                    <a:pt x="21" y="0"/>
                    <a:pt x="1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4"/>
            <p:cNvSpPr/>
            <p:nvPr/>
          </p:nvSpPr>
          <p:spPr>
            <a:xfrm>
              <a:off x="5563475" y="2168225"/>
              <a:ext cx="2700" cy="2425"/>
            </a:xfrm>
            <a:custGeom>
              <a:rect b="b" l="l" r="r" t="t"/>
              <a:pathLst>
                <a:path extrusionOk="0" h="97" w="108">
                  <a:moveTo>
                    <a:pt x="70" y="1"/>
                  </a:moveTo>
                  <a:cubicBezTo>
                    <a:pt x="65" y="1"/>
                    <a:pt x="57" y="4"/>
                    <a:pt x="48" y="14"/>
                  </a:cubicBezTo>
                  <a:cubicBezTo>
                    <a:pt x="36" y="25"/>
                    <a:pt x="25" y="85"/>
                    <a:pt x="1" y="97"/>
                  </a:cubicBezTo>
                  <a:cubicBezTo>
                    <a:pt x="18" y="97"/>
                    <a:pt x="52" y="61"/>
                    <a:pt x="63" y="61"/>
                  </a:cubicBezTo>
                  <a:cubicBezTo>
                    <a:pt x="67" y="61"/>
                    <a:pt x="67" y="67"/>
                    <a:pt x="60" y="85"/>
                  </a:cubicBezTo>
                  <a:lnTo>
                    <a:pt x="108" y="25"/>
                  </a:lnTo>
                  <a:cubicBezTo>
                    <a:pt x="108" y="21"/>
                    <a:pt x="107" y="20"/>
                    <a:pt x="105" y="20"/>
                  </a:cubicBezTo>
                  <a:cubicBezTo>
                    <a:pt x="97" y="20"/>
                    <a:pt x="70" y="61"/>
                    <a:pt x="60" y="61"/>
                  </a:cubicBezTo>
                  <a:cubicBezTo>
                    <a:pt x="72" y="37"/>
                    <a:pt x="84" y="37"/>
                    <a:pt x="84" y="25"/>
                  </a:cubicBezTo>
                  <a:cubicBezTo>
                    <a:pt x="84" y="11"/>
                    <a:pt x="80" y="1"/>
                    <a:pt x="7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4"/>
            <p:cNvSpPr/>
            <p:nvPr/>
          </p:nvSpPr>
          <p:spPr>
            <a:xfrm>
              <a:off x="5563275" y="2172725"/>
              <a:ext cx="825" cy="1450"/>
            </a:xfrm>
            <a:custGeom>
              <a:rect b="b" l="l" r="r" t="t"/>
              <a:pathLst>
                <a:path extrusionOk="0" h="58" w="33">
                  <a:moveTo>
                    <a:pt x="33" y="0"/>
                  </a:moveTo>
                  <a:cubicBezTo>
                    <a:pt x="33" y="24"/>
                    <a:pt x="21" y="24"/>
                    <a:pt x="9" y="36"/>
                  </a:cubicBezTo>
                  <a:cubicBezTo>
                    <a:pt x="1" y="52"/>
                    <a:pt x="1" y="57"/>
                    <a:pt x="4" y="57"/>
                  </a:cubicBezTo>
                  <a:cubicBezTo>
                    <a:pt x="11" y="57"/>
                    <a:pt x="33" y="36"/>
                    <a:pt x="33" y="36"/>
                  </a:cubicBezTo>
                  <a:lnTo>
                    <a:pt x="33"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4"/>
            <p:cNvSpPr/>
            <p:nvPr/>
          </p:nvSpPr>
          <p:spPr>
            <a:xfrm>
              <a:off x="5561700" y="2169150"/>
              <a:ext cx="625" cy="25"/>
            </a:xfrm>
            <a:custGeom>
              <a:rect b="b" l="l" r="r" t="t"/>
              <a:pathLst>
                <a:path extrusionOk="0" h="1" w="25">
                  <a:moveTo>
                    <a:pt x="0" y="0"/>
                  </a:moveTo>
                  <a:lnTo>
                    <a:pt x="24" y="0"/>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4"/>
            <p:cNvSpPr/>
            <p:nvPr/>
          </p:nvSpPr>
          <p:spPr>
            <a:xfrm>
              <a:off x="5561700" y="2168250"/>
              <a:ext cx="625" cy="325"/>
            </a:xfrm>
            <a:custGeom>
              <a:rect b="b" l="l" r="r" t="t"/>
              <a:pathLst>
                <a:path extrusionOk="0" h="13" w="25">
                  <a:moveTo>
                    <a:pt x="24" y="1"/>
                  </a:moveTo>
                  <a:lnTo>
                    <a:pt x="0" y="13"/>
                  </a:lnTo>
                  <a:lnTo>
                    <a:pt x="12" y="13"/>
                  </a:ln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4"/>
            <p:cNvSpPr/>
            <p:nvPr/>
          </p:nvSpPr>
          <p:spPr>
            <a:xfrm>
              <a:off x="5561700" y="2167650"/>
              <a:ext cx="625" cy="325"/>
            </a:xfrm>
            <a:custGeom>
              <a:rect b="b" l="l" r="r" t="t"/>
              <a:pathLst>
                <a:path extrusionOk="0" h="13" w="25">
                  <a:moveTo>
                    <a:pt x="0" y="1"/>
                  </a:moveTo>
                  <a:lnTo>
                    <a:pt x="12" y="13"/>
                  </a:ln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4"/>
            <p:cNvSpPr/>
            <p:nvPr/>
          </p:nvSpPr>
          <p:spPr>
            <a:xfrm>
              <a:off x="5560800" y="2167075"/>
              <a:ext cx="325" cy="725"/>
            </a:xfrm>
            <a:custGeom>
              <a:rect b="b" l="l" r="r" t="t"/>
              <a:pathLst>
                <a:path extrusionOk="0" h="29" w="13">
                  <a:moveTo>
                    <a:pt x="12" y="12"/>
                  </a:moveTo>
                  <a:cubicBezTo>
                    <a:pt x="12" y="14"/>
                    <a:pt x="11" y="15"/>
                    <a:pt x="11" y="17"/>
                  </a:cubicBezTo>
                  <a:lnTo>
                    <a:pt x="11" y="17"/>
                  </a:lnTo>
                  <a:cubicBezTo>
                    <a:pt x="12" y="16"/>
                    <a:pt x="12" y="15"/>
                    <a:pt x="12" y="12"/>
                  </a:cubicBezTo>
                  <a:close/>
                  <a:moveTo>
                    <a:pt x="1" y="0"/>
                  </a:moveTo>
                  <a:lnTo>
                    <a:pt x="1" y="24"/>
                  </a:lnTo>
                  <a:cubicBezTo>
                    <a:pt x="1" y="22"/>
                    <a:pt x="1" y="21"/>
                    <a:pt x="1" y="21"/>
                  </a:cubicBezTo>
                  <a:cubicBezTo>
                    <a:pt x="1" y="21"/>
                    <a:pt x="1" y="28"/>
                    <a:pt x="4" y="28"/>
                  </a:cubicBezTo>
                  <a:cubicBezTo>
                    <a:pt x="5" y="28"/>
                    <a:pt x="8" y="26"/>
                    <a:pt x="11" y="17"/>
                  </a:cubicBezTo>
                  <a:lnTo>
                    <a:pt x="11" y="17"/>
                  </a:lnTo>
                  <a:cubicBezTo>
                    <a:pt x="11" y="17"/>
                    <a:pt x="10" y="17"/>
                    <a:pt x="10" y="17"/>
                  </a:cubicBezTo>
                  <a:cubicBezTo>
                    <a:pt x="7" y="17"/>
                    <a:pt x="1" y="8"/>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4"/>
            <p:cNvSpPr/>
            <p:nvPr/>
          </p:nvSpPr>
          <p:spPr>
            <a:xfrm>
              <a:off x="5550075" y="2178075"/>
              <a:ext cx="625" cy="1225"/>
            </a:xfrm>
            <a:custGeom>
              <a:rect b="b" l="l" r="r" t="t"/>
              <a:pathLst>
                <a:path extrusionOk="0" h="49" w="25">
                  <a:moveTo>
                    <a:pt x="25" y="1"/>
                  </a:moveTo>
                  <a:lnTo>
                    <a:pt x="1" y="36"/>
                  </a:lnTo>
                  <a:cubicBezTo>
                    <a:pt x="13" y="36"/>
                    <a:pt x="13" y="36"/>
                    <a:pt x="13" y="48"/>
                  </a:cubicBezTo>
                  <a:cubicBezTo>
                    <a:pt x="25" y="36"/>
                    <a:pt x="25" y="24"/>
                    <a:pt x="2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4"/>
            <p:cNvSpPr/>
            <p:nvPr/>
          </p:nvSpPr>
          <p:spPr>
            <a:xfrm>
              <a:off x="5549500" y="2177700"/>
              <a:ext cx="1500" cy="750"/>
            </a:xfrm>
            <a:custGeom>
              <a:rect b="b" l="l" r="r" t="t"/>
              <a:pathLst>
                <a:path extrusionOk="0" h="30" w="60">
                  <a:moveTo>
                    <a:pt x="57" y="0"/>
                  </a:moveTo>
                  <a:cubicBezTo>
                    <a:pt x="52" y="0"/>
                    <a:pt x="42" y="7"/>
                    <a:pt x="33" y="7"/>
                  </a:cubicBezTo>
                  <a:cubicBezTo>
                    <a:pt x="30" y="7"/>
                    <a:pt x="26" y="6"/>
                    <a:pt x="24" y="4"/>
                  </a:cubicBezTo>
                  <a:lnTo>
                    <a:pt x="24" y="4"/>
                  </a:lnTo>
                  <a:lnTo>
                    <a:pt x="0" y="27"/>
                  </a:lnTo>
                  <a:cubicBezTo>
                    <a:pt x="2" y="29"/>
                    <a:pt x="4" y="30"/>
                    <a:pt x="6" y="30"/>
                  </a:cubicBezTo>
                  <a:cubicBezTo>
                    <a:pt x="19" y="30"/>
                    <a:pt x="39" y="4"/>
                    <a:pt x="60" y="4"/>
                  </a:cubicBezTo>
                  <a:cubicBezTo>
                    <a:pt x="60" y="1"/>
                    <a:pt x="59" y="0"/>
                    <a:pt x="5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4"/>
            <p:cNvSpPr/>
            <p:nvPr/>
          </p:nvSpPr>
          <p:spPr>
            <a:xfrm>
              <a:off x="5542350" y="2172125"/>
              <a:ext cx="2100" cy="1350"/>
            </a:xfrm>
            <a:custGeom>
              <a:rect b="b" l="l" r="r" t="t"/>
              <a:pathLst>
                <a:path extrusionOk="0" h="54" w="84">
                  <a:moveTo>
                    <a:pt x="24" y="0"/>
                  </a:moveTo>
                  <a:cubicBezTo>
                    <a:pt x="24" y="12"/>
                    <a:pt x="0" y="36"/>
                    <a:pt x="0" y="36"/>
                  </a:cubicBezTo>
                  <a:lnTo>
                    <a:pt x="36" y="24"/>
                  </a:lnTo>
                  <a:lnTo>
                    <a:pt x="24" y="48"/>
                  </a:lnTo>
                  <a:cubicBezTo>
                    <a:pt x="24" y="52"/>
                    <a:pt x="25" y="54"/>
                    <a:pt x="26" y="54"/>
                  </a:cubicBezTo>
                  <a:cubicBezTo>
                    <a:pt x="31" y="54"/>
                    <a:pt x="42" y="30"/>
                    <a:pt x="46" y="30"/>
                  </a:cubicBezTo>
                  <a:cubicBezTo>
                    <a:pt x="47" y="30"/>
                    <a:pt x="48" y="32"/>
                    <a:pt x="48" y="36"/>
                  </a:cubicBezTo>
                  <a:cubicBezTo>
                    <a:pt x="72" y="12"/>
                    <a:pt x="60" y="12"/>
                    <a:pt x="84" y="0"/>
                  </a:cubicBezTo>
                  <a:lnTo>
                    <a:pt x="84" y="0"/>
                  </a:lnTo>
                  <a:cubicBezTo>
                    <a:pt x="76" y="4"/>
                    <a:pt x="69" y="6"/>
                    <a:pt x="63" y="6"/>
                  </a:cubicBezTo>
                  <a:cubicBezTo>
                    <a:pt x="51" y="6"/>
                    <a:pt x="40" y="0"/>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4"/>
            <p:cNvSpPr/>
            <p:nvPr/>
          </p:nvSpPr>
          <p:spPr>
            <a:xfrm>
              <a:off x="5553350" y="2282250"/>
              <a:ext cx="1500" cy="1300"/>
            </a:xfrm>
            <a:custGeom>
              <a:rect b="b" l="l" r="r" t="t"/>
              <a:pathLst>
                <a:path extrusionOk="0" h="52" w="60">
                  <a:moveTo>
                    <a:pt x="25" y="1"/>
                  </a:moveTo>
                  <a:cubicBezTo>
                    <a:pt x="37" y="25"/>
                    <a:pt x="1" y="13"/>
                    <a:pt x="37" y="48"/>
                  </a:cubicBezTo>
                  <a:cubicBezTo>
                    <a:pt x="41" y="50"/>
                    <a:pt x="44" y="51"/>
                    <a:pt x="47" y="51"/>
                  </a:cubicBezTo>
                  <a:cubicBezTo>
                    <a:pt x="59" y="51"/>
                    <a:pt x="54" y="30"/>
                    <a:pt x="2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4"/>
            <p:cNvSpPr/>
            <p:nvPr/>
          </p:nvSpPr>
          <p:spPr>
            <a:xfrm>
              <a:off x="5560350" y="2261200"/>
              <a:ext cx="175" cy="250"/>
            </a:xfrm>
            <a:custGeom>
              <a:rect b="b" l="l" r="r" t="t"/>
              <a:pathLst>
                <a:path extrusionOk="0" h="10" w="7">
                  <a:moveTo>
                    <a:pt x="2" y="0"/>
                  </a:moveTo>
                  <a:cubicBezTo>
                    <a:pt x="1" y="0"/>
                    <a:pt x="1" y="3"/>
                    <a:pt x="7" y="9"/>
                  </a:cubicBezTo>
                  <a:cubicBezTo>
                    <a:pt x="7" y="3"/>
                    <a:pt x="4" y="0"/>
                    <a:pt x="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4"/>
            <p:cNvSpPr/>
            <p:nvPr/>
          </p:nvSpPr>
          <p:spPr>
            <a:xfrm>
              <a:off x="5562600" y="2256050"/>
              <a:ext cx="600" cy="325"/>
            </a:xfrm>
            <a:custGeom>
              <a:rect b="b" l="l" r="r" t="t"/>
              <a:pathLst>
                <a:path extrusionOk="0" h="13" w="24">
                  <a:moveTo>
                    <a:pt x="0" y="1"/>
                  </a:moveTo>
                  <a:lnTo>
                    <a:pt x="0" y="13"/>
                  </a:lnTo>
                  <a:lnTo>
                    <a:pt x="24" y="13"/>
                  </a:lnTo>
                  <a:cubicBezTo>
                    <a:pt x="12" y="13"/>
                    <a:pt x="12" y="1"/>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4"/>
            <p:cNvSpPr/>
            <p:nvPr/>
          </p:nvSpPr>
          <p:spPr>
            <a:xfrm>
              <a:off x="5558725" y="2278100"/>
              <a:ext cx="325" cy="300"/>
            </a:xfrm>
            <a:custGeom>
              <a:rect b="b" l="l" r="r" t="t"/>
              <a:pathLst>
                <a:path extrusionOk="0" h="12" w="13">
                  <a:moveTo>
                    <a:pt x="12" y="0"/>
                  </a:moveTo>
                  <a:cubicBezTo>
                    <a:pt x="0" y="0"/>
                    <a:pt x="0" y="0"/>
                    <a:pt x="12" y="12"/>
                  </a:cubicBezTo>
                  <a:cubicBezTo>
                    <a:pt x="12" y="12"/>
                    <a:pt x="12"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4"/>
            <p:cNvSpPr/>
            <p:nvPr/>
          </p:nvSpPr>
          <p:spPr>
            <a:xfrm>
              <a:off x="5559900" y="2276600"/>
              <a:ext cx="300" cy="150"/>
            </a:xfrm>
            <a:custGeom>
              <a:rect b="b" l="l" r="r" t="t"/>
              <a:pathLst>
                <a:path extrusionOk="0" h="6" w="12">
                  <a:moveTo>
                    <a:pt x="1" y="1"/>
                  </a:moveTo>
                  <a:cubicBezTo>
                    <a:pt x="5" y="4"/>
                    <a:pt x="7" y="6"/>
                    <a:pt x="9" y="6"/>
                  </a:cubicBezTo>
                  <a:cubicBezTo>
                    <a:pt x="11" y="6"/>
                    <a:pt x="9"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4"/>
            <p:cNvSpPr/>
            <p:nvPr/>
          </p:nvSpPr>
          <p:spPr>
            <a:xfrm>
              <a:off x="5560800" y="2275700"/>
              <a:ext cx="325" cy="25"/>
            </a:xfrm>
            <a:custGeom>
              <a:rect b="b" l="l" r="r" t="t"/>
              <a:pathLst>
                <a:path extrusionOk="0" h="1" w="13">
                  <a:moveTo>
                    <a:pt x="1" y="1"/>
                  </a:moveTo>
                  <a:cubicBezTo>
                    <a:pt x="1" y="1"/>
                    <a:pt x="1" y="1"/>
                    <a:pt x="1" y="1"/>
                  </a:cubicBezTo>
                  <a:cubicBezTo>
                    <a:pt x="1" y="1"/>
                    <a:pt x="12"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4"/>
            <p:cNvSpPr/>
            <p:nvPr/>
          </p:nvSpPr>
          <p:spPr>
            <a:xfrm>
              <a:off x="5558125" y="2276900"/>
              <a:ext cx="2250" cy="1750"/>
            </a:xfrm>
            <a:custGeom>
              <a:rect b="b" l="l" r="r" t="t"/>
              <a:pathLst>
                <a:path extrusionOk="0" h="70" w="90">
                  <a:moveTo>
                    <a:pt x="36" y="0"/>
                  </a:moveTo>
                  <a:cubicBezTo>
                    <a:pt x="24" y="12"/>
                    <a:pt x="24" y="12"/>
                    <a:pt x="24" y="12"/>
                  </a:cubicBezTo>
                  <a:cubicBezTo>
                    <a:pt x="0" y="12"/>
                    <a:pt x="24" y="36"/>
                    <a:pt x="36" y="48"/>
                  </a:cubicBezTo>
                  <a:cubicBezTo>
                    <a:pt x="50" y="55"/>
                    <a:pt x="75" y="70"/>
                    <a:pt x="83" y="70"/>
                  </a:cubicBezTo>
                  <a:cubicBezTo>
                    <a:pt x="89" y="70"/>
                    <a:pt x="85" y="61"/>
                    <a:pt x="60" y="36"/>
                  </a:cubicBezTo>
                  <a:lnTo>
                    <a:pt x="58" y="36"/>
                  </a:lnTo>
                  <a:cubicBezTo>
                    <a:pt x="56" y="31"/>
                    <a:pt x="48" y="19"/>
                    <a:pt x="48" y="12"/>
                  </a:cubicBezTo>
                  <a:cubicBezTo>
                    <a:pt x="48" y="12"/>
                    <a:pt x="36" y="12"/>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4"/>
            <p:cNvSpPr/>
            <p:nvPr/>
          </p:nvSpPr>
          <p:spPr>
            <a:xfrm>
              <a:off x="5556625" y="2268575"/>
              <a:ext cx="325" cy="25"/>
            </a:xfrm>
            <a:custGeom>
              <a:rect b="b" l="l" r="r" t="t"/>
              <a:pathLst>
                <a:path extrusionOk="0" h="1" w="13">
                  <a:moveTo>
                    <a:pt x="13" y="0"/>
                  </a:moveTo>
                  <a:cubicBezTo>
                    <a:pt x="13" y="0"/>
                    <a:pt x="13" y="0"/>
                    <a:pt x="13" y="0"/>
                  </a:cubicBezTo>
                  <a:cubicBezTo>
                    <a:pt x="1" y="0"/>
                    <a:pt x="1" y="0"/>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4"/>
            <p:cNvSpPr/>
            <p:nvPr/>
          </p:nvSpPr>
          <p:spPr>
            <a:xfrm>
              <a:off x="5556925" y="2281950"/>
              <a:ext cx="925" cy="325"/>
            </a:xfrm>
            <a:custGeom>
              <a:rect b="b" l="l" r="r" t="t"/>
              <a:pathLst>
                <a:path extrusionOk="0" h="13" w="37">
                  <a:moveTo>
                    <a:pt x="1" y="1"/>
                  </a:moveTo>
                  <a:cubicBezTo>
                    <a:pt x="1" y="1"/>
                    <a:pt x="25" y="13"/>
                    <a:pt x="37" y="13"/>
                  </a:cubicBezTo>
                  <a:lnTo>
                    <a:pt x="13"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4"/>
            <p:cNvSpPr/>
            <p:nvPr/>
          </p:nvSpPr>
          <p:spPr>
            <a:xfrm>
              <a:off x="5561100" y="2279275"/>
              <a:ext cx="925" cy="475"/>
            </a:xfrm>
            <a:custGeom>
              <a:rect b="b" l="l" r="r" t="t"/>
              <a:pathLst>
                <a:path extrusionOk="0" h="19" w="37">
                  <a:moveTo>
                    <a:pt x="0" y="1"/>
                  </a:moveTo>
                  <a:cubicBezTo>
                    <a:pt x="6" y="13"/>
                    <a:pt x="18" y="19"/>
                    <a:pt x="26" y="19"/>
                  </a:cubicBezTo>
                  <a:cubicBezTo>
                    <a:pt x="33" y="19"/>
                    <a:pt x="36" y="13"/>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4"/>
            <p:cNvSpPr/>
            <p:nvPr/>
          </p:nvSpPr>
          <p:spPr>
            <a:xfrm>
              <a:off x="5561700" y="2277800"/>
              <a:ext cx="1500" cy="900"/>
            </a:xfrm>
            <a:custGeom>
              <a:rect b="b" l="l" r="r" t="t"/>
              <a:pathLst>
                <a:path extrusionOk="0" h="36" w="60">
                  <a:moveTo>
                    <a:pt x="24" y="0"/>
                  </a:moveTo>
                  <a:cubicBezTo>
                    <a:pt x="36" y="12"/>
                    <a:pt x="0" y="0"/>
                    <a:pt x="36" y="36"/>
                  </a:cubicBezTo>
                  <a:cubicBezTo>
                    <a:pt x="0" y="0"/>
                    <a:pt x="60" y="24"/>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4"/>
            <p:cNvSpPr/>
            <p:nvPr/>
          </p:nvSpPr>
          <p:spPr>
            <a:xfrm>
              <a:off x="5560800" y="2275100"/>
              <a:ext cx="2400" cy="1525"/>
            </a:xfrm>
            <a:custGeom>
              <a:rect b="b" l="l" r="r" t="t"/>
              <a:pathLst>
                <a:path extrusionOk="0" h="61" w="96">
                  <a:moveTo>
                    <a:pt x="1" y="1"/>
                  </a:moveTo>
                  <a:cubicBezTo>
                    <a:pt x="1" y="6"/>
                    <a:pt x="3" y="9"/>
                    <a:pt x="6" y="11"/>
                  </a:cubicBezTo>
                  <a:lnTo>
                    <a:pt x="6" y="11"/>
                  </a:lnTo>
                  <a:cubicBezTo>
                    <a:pt x="4" y="8"/>
                    <a:pt x="3" y="5"/>
                    <a:pt x="1" y="1"/>
                  </a:cubicBezTo>
                  <a:close/>
                  <a:moveTo>
                    <a:pt x="12" y="1"/>
                  </a:moveTo>
                  <a:cubicBezTo>
                    <a:pt x="36" y="13"/>
                    <a:pt x="36" y="25"/>
                    <a:pt x="24" y="25"/>
                  </a:cubicBezTo>
                  <a:cubicBezTo>
                    <a:pt x="17" y="18"/>
                    <a:pt x="10" y="15"/>
                    <a:pt x="6" y="11"/>
                  </a:cubicBezTo>
                  <a:lnTo>
                    <a:pt x="6" y="11"/>
                  </a:lnTo>
                  <a:cubicBezTo>
                    <a:pt x="12" y="25"/>
                    <a:pt x="12" y="27"/>
                    <a:pt x="12" y="37"/>
                  </a:cubicBezTo>
                  <a:cubicBezTo>
                    <a:pt x="36" y="49"/>
                    <a:pt x="60" y="37"/>
                    <a:pt x="96" y="61"/>
                  </a:cubicBezTo>
                  <a:cubicBezTo>
                    <a:pt x="72" y="37"/>
                    <a:pt x="48" y="13"/>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4"/>
            <p:cNvSpPr/>
            <p:nvPr/>
          </p:nvSpPr>
          <p:spPr>
            <a:xfrm>
              <a:off x="5562875" y="2275100"/>
              <a:ext cx="1225" cy="1525"/>
            </a:xfrm>
            <a:custGeom>
              <a:rect b="b" l="l" r="r" t="t"/>
              <a:pathLst>
                <a:path extrusionOk="0" h="61" w="49">
                  <a:moveTo>
                    <a:pt x="13" y="1"/>
                  </a:moveTo>
                  <a:cubicBezTo>
                    <a:pt x="25" y="25"/>
                    <a:pt x="1" y="37"/>
                    <a:pt x="37" y="61"/>
                  </a:cubicBezTo>
                  <a:cubicBezTo>
                    <a:pt x="49" y="49"/>
                    <a:pt x="37" y="25"/>
                    <a:pt x="25" y="13"/>
                  </a:cubicBezTo>
                  <a:lnTo>
                    <a:pt x="13"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4"/>
            <p:cNvSpPr/>
            <p:nvPr/>
          </p:nvSpPr>
          <p:spPr>
            <a:xfrm>
              <a:off x="5554975" y="2271850"/>
              <a:ext cx="1175" cy="825"/>
            </a:xfrm>
            <a:custGeom>
              <a:rect b="b" l="l" r="r" t="t"/>
              <a:pathLst>
                <a:path extrusionOk="0" h="33" w="47">
                  <a:moveTo>
                    <a:pt x="7" y="0"/>
                  </a:moveTo>
                  <a:cubicBezTo>
                    <a:pt x="1" y="0"/>
                    <a:pt x="5" y="0"/>
                    <a:pt x="10" y="2"/>
                  </a:cubicBezTo>
                  <a:lnTo>
                    <a:pt x="10" y="2"/>
                  </a:lnTo>
                  <a:lnTo>
                    <a:pt x="7" y="0"/>
                  </a:lnTo>
                  <a:close/>
                  <a:moveTo>
                    <a:pt x="10" y="2"/>
                  </a:moveTo>
                  <a:lnTo>
                    <a:pt x="17" y="7"/>
                  </a:lnTo>
                  <a:lnTo>
                    <a:pt x="17" y="7"/>
                  </a:lnTo>
                  <a:cubicBezTo>
                    <a:pt x="16" y="5"/>
                    <a:pt x="13" y="3"/>
                    <a:pt x="10" y="2"/>
                  </a:cubicBezTo>
                  <a:close/>
                  <a:moveTo>
                    <a:pt x="17" y="7"/>
                  </a:moveTo>
                  <a:cubicBezTo>
                    <a:pt x="19" y="8"/>
                    <a:pt x="19" y="10"/>
                    <a:pt x="19" y="12"/>
                  </a:cubicBezTo>
                  <a:cubicBezTo>
                    <a:pt x="19" y="12"/>
                    <a:pt x="7" y="12"/>
                    <a:pt x="19" y="24"/>
                  </a:cubicBezTo>
                  <a:cubicBezTo>
                    <a:pt x="19" y="22"/>
                    <a:pt x="20" y="21"/>
                    <a:pt x="21" y="21"/>
                  </a:cubicBezTo>
                  <a:cubicBezTo>
                    <a:pt x="27" y="21"/>
                    <a:pt x="40" y="32"/>
                    <a:pt x="44" y="32"/>
                  </a:cubicBezTo>
                  <a:cubicBezTo>
                    <a:pt x="46" y="32"/>
                    <a:pt x="46" y="30"/>
                    <a:pt x="43" y="24"/>
                  </a:cubicBezTo>
                  <a:lnTo>
                    <a:pt x="17" y="7"/>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4"/>
            <p:cNvSpPr/>
            <p:nvPr/>
          </p:nvSpPr>
          <p:spPr>
            <a:xfrm>
              <a:off x="5555450" y="2269750"/>
              <a:ext cx="1200" cy="1525"/>
            </a:xfrm>
            <a:custGeom>
              <a:rect b="b" l="l" r="r" t="t"/>
              <a:pathLst>
                <a:path extrusionOk="0" h="61" w="48">
                  <a:moveTo>
                    <a:pt x="0" y="1"/>
                  </a:moveTo>
                  <a:lnTo>
                    <a:pt x="0" y="1"/>
                  </a:lnTo>
                  <a:cubicBezTo>
                    <a:pt x="12" y="24"/>
                    <a:pt x="12" y="24"/>
                    <a:pt x="36" y="48"/>
                  </a:cubicBezTo>
                  <a:lnTo>
                    <a:pt x="48" y="60"/>
                  </a:ln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4"/>
            <p:cNvSpPr/>
            <p:nvPr/>
          </p:nvSpPr>
          <p:spPr>
            <a:xfrm>
              <a:off x="5566150" y="2269825"/>
              <a:ext cx="1225" cy="475"/>
            </a:xfrm>
            <a:custGeom>
              <a:rect b="b" l="l" r="r" t="t"/>
              <a:pathLst>
                <a:path extrusionOk="0" h="19" w="49">
                  <a:moveTo>
                    <a:pt x="7" y="1"/>
                  </a:moveTo>
                  <a:cubicBezTo>
                    <a:pt x="1" y="1"/>
                    <a:pt x="1" y="4"/>
                    <a:pt x="13" y="10"/>
                  </a:cubicBezTo>
                  <a:cubicBezTo>
                    <a:pt x="19" y="16"/>
                    <a:pt x="31" y="18"/>
                    <a:pt x="38" y="18"/>
                  </a:cubicBezTo>
                  <a:cubicBezTo>
                    <a:pt x="46" y="18"/>
                    <a:pt x="49" y="16"/>
                    <a:pt x="37" y="10"/>
                  </a:cubicBezTo>
                  <a:cubicBezTo>
                    <a:pt x="25" y="4"/>
                    <a:pt x="13" y="1"/>
                    <a:pt x="7"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4"/>
            <p:cNvSpPr/>
            <p:nvPr/>
          </p:nvSpPr>
          <p:spPr>
            <a:xfrm>
              <a:off x="5557225" y="2264400"/>
              <a:ext cx="1225" cy="1200"/>
            </a:xfrm>
            <a:custGeom>
              <a:rect b="b" l="l" r="r" t="t"/>
              <a:pathLst>
                <a:path extrusionOk="0" h="48" w="49">
                  <a:moveTo>
                    <a:pt x="25" y="0"/>
                  </a:moveTo>
                  <a:cubicBezTo>
                    <a:pt x="25" y="12"/>
                    <a:pt x="1" y="36"/>
                    <a:pt x="25" y="48"/>
                  </a:cubicBezTo>
                  <a:cubicBezTo>
                    <a:pt x="48" y="48"/>
                    <a:pt x="36" y="12"/>
                    <a:pt x="2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4"/>
            <p:cNvSpPr/>
            <p:nvPr/>
          </p:nvSpPr>
          <p:spPr>
            <a:xfrm>
              <a:off x="5560575" y="2254875"/>
              <a:ext cx="850" cy="1200"/>
            </a:xfrm>
            <a:custGeom>
              <a:rect b="b" l="l" r="r" t="t"/>
              <a:pathLst>
                <a:path extrusionOk="0" h="48" w="34">
                  <a:moveTo>
                    <a:pt x="10" y="0"/>
                  </a:moveTo>
                  <a:lnTo>
                    <a:pt x="10" y="0"/>
                  </a:lnTo>
                  <a:cubicBezTo>
                    <a:pt x="10" y="0"/>
                    <a:pt x="1" y="0"/>
                    <a:pt x="13" y="8"/>
                  </a:cubicBezTo>
                  <a:lnTo>
                    <a:pt x="13" y="8"/>
                  </a:lnTo>
                  <a:cubicBezTo>
                    <a:pt x="12" y="5"/>
                    <a:pt x="11" y="3"/>
                    <a:pt x="10" y="0"/>
                  </a:cubicBezTo>
                  <a:close/>
                  <a:moveTo>
                    <a:pt x="13" y="8"/>
                  </a:moveTo>
                  <a:cubicBezTo>
                    <a:pt x="14" y="10"/>
                    <a:pt x="15" y="12"/>
                    <a:pt x="16" y="15"/>
                  </a:cubicBezTo>
                  <a:lnTo>
                    <a:pt x="16" y="15"/>
                  </a:lnTo>
                  <a:cubicBezTo>
                    <a:pt x="17" y="13"/>
                    <a:pt x="19" y="12"/>
                    <a:pt x="21" y="12"/>
                  </a:cubicBezTo>
                  <a:cubicBezTo>
                    <a:pt x="18" y="10"/>
                    <a:pt x="15" y="9"/>
                    <a:pt x="13" y="8"/>
                  </a:cubicBezTo>
                  <a:close/>
                  <a:moveTo>
                    <a:pt x="16" y="15"/>
                  </a:moveTo>
                  <a:lnTo>
                    <a:pt x="16" y="15"/>
                  </a:lnTo>
                  <a:cubicBezTo>
                    <a:pt x="10" y="21"/>
                    <a:pt x="14" y="38"/>
                    <a:pt x="33" y="48"/>
                  </a:cubicBezTo>
                  <a:cubicBezTo>
                    <a:pt x="24" y="39"/>
                    <a:pt x="22" y="29"/>
                    <a:pt x="16" y="15"/>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4"/>
            <p:cNvSpPr/>
            <p:nvPr/>
          </p:nvSpPr>
          <p:spPr>
            <a:xfrm>
              <a:off x="5562600" y="2253675"/>
              <a:ext cx="600" cy="625"/>
            </a:xfrm>
            <a:custGeom>
              <a:rect b="b" l="l" r="r" t="t"/>
              <a:pathLst>
                <a:path extrusionOk="0" h="25" w="24">
                  <a:moveTo>
                    <a:pt x="0" y="1"/>
                  </a:moveTo>
                  <a:cubicBezTo>
                    <a:pt x="0" y="13"/>
                    <a:pt x="0" y="13"/>
                    <a:pt x="12" y="25"/>
                  </a:cubicBezTo>
                  <a:cubicBezTo>
                    <a:pt x="24" y="25"/>
                    <a:pt x="12" y="1"/>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4"/>
            <p:cNvSpPr/>
            <p:nvPr/>
          </p:nvSpPr>
          <p:spPr>
            <a:xfrm>
              <a:off x="5549200" y="2259925"/>
              <a:ext cx="25" cy="25"/>
            </a:xfrm>
            <a:custGeom>
              <a:rect b="b" l="l" r="r" t="t"/>
              <a:pathLst>
                <a:path extrusionOk="0" h="1" w="1">
                  <a:moveTo>
                    <a:pt x="0" y="1"/>
                  </a:moveTo>
                  <a:cubicBezTo>
                    <a:pt x="0" y="1"/>
                    <a:pt x="0" y="1"/>
                    <a:pt x="0" y="1"/>
                  </a:cubicBezTo>
                  <a:cubicBezTo>
                    <a:pt x="0" y="1"/>
                    <a:pt x="0" y="1"/>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4"/>
            <p:cNvSpPr/>
            <p:nvPr/>
          </p:nvSpPr>
          <p:spPr>
            <a:xfrm>
              <a:off x="5550075" y="2262325"/>
              <a:ext cx="625" cy="25"/>
            </a:xfrm>
            <a:custGeom>
              <a:rect b="b" l="l" r="r" t="t"/>
              <a:pathLst>
                <a:path extrusionOk="0" h="1" w="25">
                  <a:moveTo>
                    <a:pt x="13" y="0"/>
                  </a:moveTo>
                  <a:cubicBezTo>
                    <a:pt x="13" y="0"/>
                    <a:pt x="13" y="0"/>
                    <a:pt x="1" y="0"/>
                  </a:cubicBezTo>
                  <a:cubicBezTo>
                    <a:pt x="13" y="0"/>
                    <a:pt x="13" y="0"/>
                    <a:pt x="2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4"/>
            <p:cNvSpPr/>
            <p:nvPr/>
          </p:nvSpPr>
          <p:spPr>
            <a:xfrm>
              <a:off x="5543825" y="2274225"/>
              <a:ext cx="325" cy="325"/>
            </a:xfrm>
            <a:custGeom>
              <a:rect b="b" l="l" r="r" t="t"/>
              <a:pathLst>
                <a:path extrusionOk="0" h="13" w="13">
                  <a:moveTo>
                    <a:pt x="13" y="0"/>
                  </a:moveTo>
                  <a:cubicBezTo>
                    <a:pt x="13" y="12"/>
                    <a:pt x="1" y="12"/>
                    <a:pt x="1" y="12"/>
                  </a:cubicBezTo>
                  <a:lnTo>
                    <a:pt x="13" y="12"/>
                  </a:lnTo>
                  <a:lnTo>
                    <a:pt x="13"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4"/>
            <p:cNvSpPr/>
            <p:nvPr/>
          </p:nvSpPr>
          <p:spPr>
            <a:xfrm>
              <a:off x="5547400" y="2256650"/>
              <a:ext cx="25" cy="325"/>
            </a:xfrm>
            <a:custGeom>
              <a:rect b="b" l="l" r="r" t="t"/>
              <a:pathLst>
                <a:path extrusionOk="0" h="13" w="1">
                  <a:moveTo>
                    <a:pt x="1" y="1"/>
                  </a:moveTo>
                  <a:cubicBezTo>
                    <a:pt x="1" y="13"/>
                    <a:pt x="1" y="13"/>
                    <a:pt x="1" y="13"/>
                  </a:cubicBezTo>
                  <a:cubicBezTo>
                    <a:pt x="1" y="1"/>
                    <a:pt x="1"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4"/>
            <p:cNvSpPr/>
            <p:nvPr/>
          </p:nvSpPr>
          <p:spPr>
            <a:xfrm>
              <a:off x="5547100" y="2259625"/>
              <a:ext cx="325" cy="25"/>
            </a:xfrm>
            <a:custGeom>
              <a:rect b="b" l="l" r="r" t="t"/>
              <a:pathLst>
                <a:path extrusionOk="0" h="1" w="13">
                  <a:moveTo>
                    <a:pt x="13" y="1"/>
                  </a:moveTo>
                  <a:cubicBezTo>
                    <a:pt x="13" y="1"/>
                    <a:pt x="13" y="1"/>
                    <a:pt x="13" y="1"/>
                  </a:cubicBezTo>
                  <a:cubicBezTo>
                    <a:pt x="13" y="1"/>
                    <a:pt x="1" y="1"/>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4"/>
            <p:cNvSpPr/>
            <p:nvPr/>
          </p:nvSpPr>
          <p:spPr>
            <a:xfrm>
              <a:off x="5539375" y="2286125"/>
              <a:ext cx="1500" cy="325"/>
            </a:xfrm>
            <a:custGeom>
              <a:rect b="b" l="l" r="r" t="t"/>
              <a:pathLst>
                <a:path extrusionOk="0" h="13" w="60">
                  <a:moveTo>
                    <a:pt x="48" y="1"/>
                  </a:moveTo>
                  <a:cubicBezTo>
                    <a:pt x="45" y="1"/>
                    <a:pt x="43" y="1"/>
                    <a:pt x="40" y="1"/>
                  </a:cubicBezTo>
                  <a:lnTo>
                    <a:pt x="40" y="1"/>
                  </a:lnTo>
                  <a:cubicBezTo>
                    <a:pt x="42" y="1"/>
                    <a:pt x="45" y="1"/>
                    <a:pt x="48" y="1"/>
                  </a:cubicBezTo>
                  <a:close/>
                  <a:moveTo>
                    <a:pt x="60" y="1"/>
                  </a:moveTo>
                  <a:cubicBezTo>
                    <a:pt x="40" y="1"/>
                    <a:pt x="45" y="1"/>
                    <a:pt x="34" y="7"/>
                  </a:cubicBezTo>
                  <a:lnTo>
                    <a:pt x="34" y="7"/>
                  </a:lnTo>
                  <a:lnTo>
                    <a:pt x="60" y="1"/>
                  </a:lnTo>
                  <a:close/>
                  <a:moveTo>
                    <a:pt x="23" y="10"/>
                  </a:moveTo>
                  <a:lnTo>
                    <a:pt x="14" y="12"/>
                  </a:lnTo>
                  <a:lnTo>
                    <a:pt x="14" y="12"/>
                  </a:lnTo>
                  <a:cubicBezTo>
                    <a:pt x="19" y="11"/>
                    <a:pt x="21" y="11"/>
                    <a:pt x="23" y="10"/>
                  </a:cubicBezTo>
                  <a:close/>
                  <a:moveTo>
                    <a:pt x="14" y="12"/>
                  </a:moveTo>
                  <a:cubicBezTo>
                    <a:pt x="11" y="12"/>
                    <a:pt x="6" y="12"/>
                    <a:pt x="0" y="12"/>
                  </a:cubicBezTo>
                  <a:lnTo>
                    <a:pt x="12" y="12"/>
                  </a:lnTo>
                  <a:lnTo>
                    <a:pt x="14" y="12"/>
                  </a:lnTo>
                  <a:close/>
                  <a:moveTo>
                    <a:pt x="40" y="1"/>
                  </a:moveTo>
                  <a:cubicBezTo>
                    <a:pt x="17" y="2"/>
                    <a:pt x="27" y="7"/>
                    <a:pt x="23" y="10"/>
                  </a:cubicBezTo>
                  <a:lnTo>
                    <a:pt x="23" y="10"/>
                  </a:lnTo>
                  <a:lnTo>
                    <a:pt x="24" y="9"/>
                  </a:lnTo>
                  <a:lnTo>
                    <a:pt x="24" y="9"/>
                  </a:lnTo>
                  <a:cubicBezTo>
                    <a:pt x="24" y="10"/>
                    <a:pt x="24" y="11"/>
                    <a:pt x="24" y="12"/>
                  </a:cubicBezTo>
                  <a:cubicBezTo>
                    <a:pt x="29" y="10"/>
                    <a:pt x="32" y="8"/>
                    <a:pt x="34" y="7"/>
                  </a:cubicBezTo>
                  <a:lnTo>
                    <a:pt x="34" y="7"/>
                  </a:lnTo>
                  <a:lnTo>
                    <a:pt x="24" y="9"/>
                  </a:lnTo>
                  <a:lnTo>
                    <a:pt x="24" y="9"/>
                  </a:lnTo>
                  <a:cubicBezTo>
                    <a:pt x="26" y="3"/>
                    <a:pt x="32" y="1"/>
                    <a:pt x="4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4"/>
            <p:cNvSpPr/>
            <p:nvPr/>
          </p:nvSpPr>
          <p:spPr>
            <a:xfrm>
              <a:off x="5541150" y="2275100"/>
              <a:ext cx="2700" cy="625"/>
            </a:xfrm>
            <a:custGeom>
              <a:rect b="b" l="l" r="r" t="t"/>
              <a:pathLst>
                <a:path extrusionOk="0" h="25" w="108">
                  <a:moveTo>
                    <a:pt x="108" y="1"/>
                  </a:moveTo>
                  <a:cubicBezTo>
                    <a:pt x="85" y="1"/>
                    <a:pt x="56" y="6"/>
                    <a:pt x="33" y="13"/>
                  </a:cubicBezTo>
                  <a:lnTo>
                    <a:pt x="33" y="13"/>
                  </a:lnTo>
                  <a:cubicBezTo>
                    <a:pt x="56" y="13"/>
                    <a:pt x="87" y="12"/>
                    <a:pt x="108" y="1"/>
                  </a:cubicBezTo>
                  <a:close/>
                  <a:moveTo>
                    <a:pt x="33" y="13"/>
                  </a:moveTo>
                  <a:cubicBezTo>
                    <a:pt x="30" y="13"/>
                    <a:pt x="27" y="13"/>
                    <a:pt x="25" y="13"/>
                  </a:cubicBezTo>
                  <a:lnTo>
                    <a:pt x="33" y="13"/>
                  </a:lnTo>
                  <a:cubicBezTo>
                    <a:pt x="33" y="13"/>
                    <a:pt x="33" y="13"/>
                    <a:pt x="33" y="13"/>
                  </a:cubicBezTo>
                  <a:close/>
                  <a:moveTo>
                    <a:pt x="33" y="13"/>
                  </a:moveTo>
                  <a:cubicBezTo>
                    <a:pt x="33" y="13"/>
                    <a:pt x="33" y="13"/>
                    <a:pt x="33" y="13"/>
                  </a:cubicBezTo>
                  <a:lnTo>
                    <a:pt x="33" y="13"/>
                  </a:lnTo>
                  <a:cubicBezTo>
                    <a:pt x="34" y="13"/>
                    <a:pt x="35" y="13"/>
                    <a:pt x="36" y="13"/>
                  </a:cubicBezTo>
                  <a:close/>
                  <a:moveTo>
                    <a:pt x="33" y="13"/>
                  </a:moveTo>
                  <a:cubicBezTo>
                    <a:pt x="11" y="13"/>
                    <a:pt x="1" y="14"/>
                    <a:pt x="1" y="25"/>
                  </a:cubicBezTo>
                  <a:cubicBezTo>
                    <a:pt x="9" y="21"/>
                    <a:pt x="20" y="17"/>
                    <a:pt x="33" y="13"/>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4"/>
            <p:cNvSpPr/>
            <p:nvPr/>
          </p:nvSpPr>
          <p:spPr>
            <a:xfrm>
              <a:off x="5543825" y="2275100"/>
              <a:ext cx="625" cy="25"/>
            </a:xfrm>
            <a:custGeom>
              <a:rect b="b" l="l" r="r" t="t"/>
              <a:pathLst>
                <a:path extrusionOk="0" h="1" w="25">
                  <a:moveTo>
                    <a:pt x="1" y="1"/>
                  </a:moveTo>
                  <a:cubicBezTo>
                    <a:pt x="1" y="1"/>
                    <a:pt x="1" y="1"/>
                    <a:pt x="1" y="1"/>
                  </a:cubicBezTo>
                  <a:cubicBezTo>
                    <a:pt x="13" y="1"/>
                    <a:pt x="13" y="1"/>
                    <a:pt x="13" y="1"/>
                  </a:cubicBezTo>
                  <a:cubicBezTo>
                    <a:pt x="13" y="1"/>
                    <a:pt x="25" y="1"/>
                    <a:pt x="25" y="1"/>
                  </a:cubicBezTo>
                  <a:cubicBezTo>
                    <a:pt x="13" y="1"/>
                    <a:pt x="13" y="1"/>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4"/>
            <p:cNvSpPr/>
            <p:nvPr/>
          </p:nvSpPr>
          <p:spPr>
            <a:xfrm>
              <a:off x="5540275" y="2284350"/>
              <a:ext cx="25" cy="25"/>
            </a:xfrm>
            <a:custGeom>
              <a:rect b="b" l="l" r="r" t="t"/>
              <a:pathLst>
                <a:path extrusionOk="0" h="1" w="1">
                  <a:moveTo>
                    <a:pt x="0" y="0"/>
                  </a:moveTo>
                  <a:cubicBezTo>
                    <a:pt x="0" y="0"/>
                    <a:pt x="0" y="0"/>
                    <a:pt x="0" y="0"/>
                  </a:cubicBezTo>
                  <a:cubicBezTo>
                    <a:pt x="0" y="0"/>
                    <a:pt x="0"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4"/>
            <p:cNvSpPr/>
            <p:nvPr/>
          </p:nvSpPr>
          <p:spPr>
            <a:xfrm>
              <a:off x="5542650" y="2273925"/>
              <a:ext cx="325" cy="25"/>
            </a:xfrm>
            <a:custGeom>
              <a:rect b="b" l="l" r="r" t="t"/>
              <a:pathLst>
                <a:path extrusionOk="0" h="1" w="13">
                  <a:moveTo>
                    <a:pt x="0" y="0"/>
                  </a:moveTo>
                  <a:cubicBezTo>
                    <a:pt x="12" y="0"/>
                    <a:pt x="12" y="0"/>
                    <a:pt x="12" y="0"/>
                  </a:cubicBezTo>
                  <a:cubicBezTo>
                    <a:pt x="12" y="0"/>
                    <a:pt x="12"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4"/>
            <p:cNvSpPr/>
            <p:nvPr/>
          </p:nvSpPr>
          <p:spPr>
            <a:xfrm>
              <a:off x="5539675" y="2286425"/>
              <a:ext cx="25" cy="25"/>
            </a:xfrm>
            <a:custGeom>
              <a:rect b="b" l="l" r="r" t="t"/>
              <a:pathLst>
                <a:path extrusionOk="0" h="1" w="1">
                  <a:moveTo>
                    <a:pt x="0" y="0"/>
                  </a:moveTo>
                  <a:cubicBezTo>
                    <a:pt x="0" y="0"/>
                    <a:pt x="0" y="0"/>
                    <a:pt x="0" y="0"/>
                  </a:cubicBez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4"/>
            <p:cNvSpPr/>
            <p:nvPr/>
          </p:nvSpPr>
          <p:spPr>
            <a:xfrm>
              <a:off x="5543550" y="2274225"/>
              <a:ext cx="1200" cy="325"/>
            </a:xfrm>
            <a:custGeom>
              <a:rect b="b" l="l" r="r" t="t"/>
              <a:pathLst>
                <a:path extrusionOk="0" h="13" w="48">
                  <a:moveTo>
                    <a:pt x="24" y="0"/>
                  </a:moveTo>
                  <a:cubicBezTo>
                    <a:pt x="48" y="0"/>
                    <a:pt x="0" y="12"/>
                    <a:pt x="36" y="12"/>
                  </a:cubicBezTo>
                  <a:lnTo>
                    <a:pt x="36"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4"/>
            <p:cNvSpPr/>
            <p:nvPr/>
          </p:nvSpPr>
          <p:spPr>
            <a:xfrm>
              <a:off x="5548000" y="2257850"/>
              <a:ext cx="1225" cy="325"/>
            </a:xfrm>
            <a:custGeom>
              <a:rect b="b" l="l" r="r" t="t"/>
              <a:pathLst>
                <a:path extrusionOk="0" h="13" w="49">
                  <a:moveTo>
                    <a:pt x="24" y="0"/>
                  </a:moveTo>
                  <a:cubicBezTo>
                    <a:pt x="1" y="12"/>
                    <a:pt x="36" y="12"/>
                    <a:pt x="48" y="12"/>
                  </a:cubicBezTo>
                  <a:cubicBezTo>
                    <a:pt x="36" y="12"/>
                    <a:pt x="48" y="0"/>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4"/>
            <p:cNvSpPr/>
            <p:nvPr/>
          </p:nvSpPr>
          <p:spPr>
            <a:xfrm>
              <a:off x="5551575" y="2261725"/>
              <a:ext cx="1500" cy="325"/>
            </a:xfrm>
            <a:custGeom>
              <a:rect b="b" l="l" r="r" t="t"/>
              <a:pathLst>
                <a:path extrusionOk="0" h="13" w="60">
                  <a:moveTo>
                    <a:pt x="0" y="0"/>
                  </a:moveTo>
                  <a:cubicBezTo>
                    <a:pt x="12" y="0"/>
                    <a:pt x="24" y="0"/>
                    <a:pt x="48" y="12"/>
                  </a:cubicBezTo>
                  <a:cubicBezTo>
                    <a:pt x="48" y="0"/>
                    <a:pt x="60" y="0"/>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4"/>
            <p:cNvSpPr/>
            <p:nvPr/>
          </p:nvSpPr>
          <p:spPr>
            <a:xfrm>
              <a:off x="5551575" y="2262775"/>
              <a:ext cx="925" cy="150"/>
            </a:xfrm>
            <a:custGeom>
              <a:rect b="b" l="l" r="r" t="t"/>
              <a:pathLst>
                <a:path extrusionOk="0" h="6" w="37">
                  <a:moveTo>
                    <a:pt x="15" y="1"/>
                  </a:moveTo>
                  <a:cubicBezTo>
                    <a:pt x="12" y="1"/>
                    <a:pt x="8" y="2"/>
                    <a:pt x="0" y="6"/>
                  </a:cubicBezTo>
                  <a:lnTo>
                    <a:pt x="36" y="6"/>
                  </a:lnTo>
                  <a:cubicBezTo>
                    <a:pt x="20" y="6"/>
                    <a:pt x="20" y="1"/>
                    <a:pt x="1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4"/>
            <p:cNvSpPr/>
            <p:nvPr/>
          </p:nvSpPr>
          <p:spPr>
            <a:xfrm>
              <a:off x="5537875" y="2271400"/>
              <a:ext cx="625" cy="175"/>
            </a:xfrm>
            <a:custGeom>
              <a:rect b="b" l="l" r="r" t="t"/>
              <a:pathLst>
                <a:path extrusionOk="0" h="7" w="25">
                  <a:moveTo>
                    <a:pt x="18" y="1"/>
                  </a:moveTo>
                  <a:cubicBezTo>
                    <a:pt x="11" y="1"/>
                    <a:pt x="1" y="6"/>
                    <a:pt x="1" y="6"/>
                  </a:cubicBezTo>
                  <a:lnTo>
                    <a:pt x="25" y="6"/>
                  </a:lnTo>
                  <a:cubicBezTo>
                    <a:pt x="25" y="2"/>
                    <a:pt x="22" y="1"/>
                    <a:pt x="18"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4"/>
            <p:cNvSpPr/>
            <p:nvPr/>
          </p:nvSpPr>
          <p:spPr>
            <a:xfrm>
              <a:off x="5537575" y="2271550"/>
              <a:ext cx="1225" cy="300"/>
            </a:xfrm>
            <a:custGeom>
              <a:rect b="b" l="l" r="r" t="t"/>
              <a:pathLst>
                <a:path extrusionOk="0" h="12" w="49">
                  <a:moveTo>
                    <a:pt x="25" y="0"/>
                  </a:moveTo>
                  <a:lnTo>
                    <a:pt x="1" y="12"/>
                  </a:lnTo>
                  <a:lnTo>
                    <a:pt x="49"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4"/>
            <p:cNvSpPr/>
            <p:nvPr/>
          </p:nvSpPr>
          <p:spPr>
            <a:xfrm>
              <a:off x="5537000" y="2272425"/>
              <a:ext cx="600" cy="25"/>
            </a:xfrm>
            <a:custGeom>
              <a:rect b="b" l="l" r="r" t="t"/>
              <a:pathLst>
                <a:path extrusionOk="0" h="1" w="24">
                  <a:moveTo>
                    <a:pt x="12" y="1"/>
                  </a:moveTo>
                  <a:cubicBezTo>
                    <a:pt x="12" y="1"/>
                    <a:pt x="12" y="1"/>
                    <a:pt x="24" y="1"/>
                  </a:cubicBezTo>
                  <a:lnTo>
                    <a:pt x="0" y="1"/>
                  </a:lnTo>
                  <a:cubicBezTo>
                    <a:pt x="0" y="1"/>
                    <a:pt x="12"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4"/>
            <p:cNvSpPr/>
            <p:nvPr/>
          </p:nvSpPr>
          <p:spPr>
            <a:xfrm>
              <a:off x="5536700" y="2272125"/>
              <a:ext cx="2100" cy="325"/>
            </a:xfrm>
            <a:custGeom>
              <a:rect b="b" l="l" r="r" t="t"/>
              <a:pathLst>
                <a:path extrusionOk="0" h="13" w="84">
                  <a:moveTo>
                    <a:pt x="84" y="1"/>
                  </a:moveTo>
                  <a:cubicBezTo>
                    <a:pt x="60" y="1"/>
                    <a:pt x="60" y="13"/>
                    <a:pt x="0" y="13"/>
                  </a:cubicBezTo>
                  <a:lnTo>
                    <a:pt x="36" y="13"/>
                  </a:lnTo>
                  <a:lnTo>
                    <a:pt x="8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4"/>
            <p:cNvSpPr/>
            <p:nvPr/>
          </p:nvSpPr>
          <p:spPr>
            <a:xfrm>
              <a:off x="5537825" y="2272950"/>
              <a:ext cx="3250" cy="400"/>
            </a:xfrm>
            <a:custGeom>
              <a:rect b="b" l="l" r="r" t="t"/>
              <a:pathLst>
                <a:path extrusionOk="0" h="16" w="130">
                  <a:moveTo>
                    <a:pt x="3" y="4"/>
                  </a:moveTo>
                  <a:cubicBezTo>
                    <a:pt x="0" y="4"/>
                    <a:pt x="2" y="4"/>
                    <a:pt x="5" y="4"/>
                  </a:cubicBezTo>
                  <a:lnTo>
                    <a:pt x="5" y="4"/>
                  </a:lnTo>
                  <a:cubicBezTo>
                    <a:pt x="4" y="4"/>
                    <a:pt x="4" y="4"/>
                    <a:pt x="3" y="4"/>
                  </a:cubicBezTo>
                  <a:close/>
                  <a:moveTo>
                    <a:pt x="124" y="0"/>
                  </a:moveTo>
                  <a:cubicBezTo>
                    <a:pt x="121" y="0"/>
                    <a:pt x="117" y="0"/>
                    <a:pt x="112" y="1"/>
                  </a:cubicBezTo>
                  <a:lnTo>
                    <a:pt x="112" y="1"/>
                  </a:lnTo>
                  <a:cubicBezTo>
                    <a:pt x="110" y="0"/>
                    <a:pt x="107" y="0"/>
                    <a:pt x="104" y="0"/>
                  </a:cubicBezTo>
                  <a:cubicBezTo>
                    <a:pt x="92" y="0"/>
                    <a:pt x="78" y="3"/>
                    <a:pt x="64" y="6"/>
                  </a:cubicBezTo>
                  <a:lnTo>
                    <a:pt x="64" y="6"/>
                  </a:lnTo>
                  <a:cubicBezTo>
                    <a:pt x="79" y="5"/>
                    <a:pt x="99" y="2"/>
                    <a:pt x="112" y="1"/>
                  </a:cubicBezTo>
                  <a:lnTo>
                    <a:pt x="112" y="1"/>
                  </a:lnTo>
                  <a:cubicBezTo>
                    <a:pt x="116" y="1"/>
                    <a:pt x="119" y="2"/>
                    <a:pt x="122" y="4"/>
                  </a:cubicBezTo>
                  <a:cubicBezTo>
                    <a:pt x="129" y="1"/>
                    <a:pt x="129" y="0"/>
                    <a:pt x="124" y="0"/>
                  </a:cubicBezTo>
                  <a:close/>
                  <a:moveTo>
                    <a:pt x="50" y="4"/>
                  </a:moveTo>
                  <a:cubicBezTo>
                    <a:pt x="42" y="6"/>
                    <a:pt x="36" y="8"/>
                    <a:pt x="31" y="8"/>
                  </a:cubicBezTo>
                  <a:lnTo>
                    <a:pt x="31" y="8"/>
                  </a:lnTo>
                  <a:cubicBezTo>
                    <a:pt x="31" y="5"/>
                    <a:pt x="13" y="4"/>
                    <a:pt x="5" y="4"/>
                  </a:cubicBezTo>
                  <a:lnTo>
                    <a:pt x="5" y="4"/>
                  </a:lnTo>
                  <a:cubicBezTo>
                    <a:pt x="11" y="5"/>
                    <a:pt x="14" y="9"/>
                    <a:pt x="25" y="9"/>
                  </a:cubicBezTo>
                  <a:cubicBezTo>
                    <a:pt x="27" y="9"/>
                    <a:pt x="29" y="9"/>
                    <a:pt x="31" y="8"/>
                  </a:cubicBezTo>
                  <a:lnTo>
                    <a:pt x="31" y="8"/>
                  </a:lnTo>
                  <a:cubicBezTo>
                    <a:pt x="31" y="10"/>
                    <a:pt x="27" y="12"/>
                    <a:pt x="15" y="16"/>
                  </a:cubicBezTo>
                  <a:cubicBezTo>
                    <a:pt x="26" y="16"/>
                    <a:pt x="45" y="10"/>
                    <a:pt x="64" y="6"/>
                  </a:cubicBezTo>
                  <a:lnTo>
                    <a:pt x="64" y="6"/>
                  </a:lnTo>
                  <a:cubicBezTo>
                    <a:pt x="58" y="7"/>
                    <a:pt x="52" y="7"/>
                    <a:pt x="48" y="7"/>
                  </a:cubicBezTo>
                  <a:cubicBezTo>
                    <a:pt x="43" y="7"/>
                    <a:pt x="43" y="6"/>
                    <a:pt x="50" y="4"/>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4"/>
            <p:cNvSpPr/>
            <p:nvPr/>
          </p:nvSpPr>
          <p:spPr>
            <a:xfrm>
              <a:off x="5539675" y="2272425"/>
              <a:ext cx="1500" cy="325"/>
            </a:xfrm>
            <a:custGeom>
              <a:rect b="b" l="l" r="r" t="t"/>
              <a:pathLst>
                <a:path extrusionOk="0" h="13" w="60">
                  <a:moveTo>
                    <a:pt x="24" y="1"/>
                  </a:moveTo>
                  <a:cubicBezTo>
                    <a:pt x="0" y="13"/>
                    <a:pt x="0" y="13"/>
                    <a:pt x="12" y="13"/>
                  </a:cubicBezTo>
                  <a:cubicBezTo>
                    <a:pt x="12" y="13"/>
                    <a:pt x="60" y="1"/>
                    <a:pt x="2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4"/>
            <p:cNvSpPr/>
            <p:nvPr/>
          </p:nvSpPr>
          <p:spPr>
            <a:xfrm>
              <a:off x="5538175" y="2273325"/>
              <a:ext cx="625" cy="325"/>
            </a:xfrm>
            <a:custGeom>
              <a:rect b="b" l="l" r="r" t="t"/>
              <a:pathLst>
                <a:path extrusionOk="0" h="13" w="25">
                  <a:moveTo>
                    <a:pt x="25" y="1"/>
                  </a:moveTo>
                  <a:lnTo>
                    <a:pt x="1" y="12"/>
                  </a:lnTo>
                  <a:lnTo>
                    <a:pt x="13" y="12"/>
                  </a:lnTo>
                  <a:lnTo>
                    <a:pt x="25"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4"/>
            <p:cNvSpPr/>
            <p:nvPr/>
          </p:nvSpPr>
          <p:spPr>
            <a:xfrm>
              <a:off x="5537575" y="2273925"/>
              <a:ext cx="925" cy="25"/>
            </a:xfrm>
            <a:custGeom>
              <a:rect b="b" l="l" r="r" t="t"/>
              <a:pathLst>
                <a:path extrusionOk="0" h="1" w="37">
                  <a:moveTo>
                    <a:pt x="37" y="0"/>
                  </a:moveTo>
                  <a:lnTo>
                    <a:pt x="1" y="0"/>
                  </a:lnTo>
                  <a:cubicBezTo>
                    <a:pt x="13" y="0"/>
                    <a:pt x="13" y="0"/>
                    <a:pt x="3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4"/>
            <p:cNvSpPr/>
            <p:nvPr/>
          </p:nvSpPr>
          <p:spPr>
            <a:xfrm>
              <a:off x="5537375" y="2274225"/>
              <a:ext cx="1525" cy="325"/>
            </a:xfrm>
            <a:custGeom>
              <a:rect b="b" l="l" r="r" t="t"/>
              <a:pathLst>
                <a:path extrusionOk="0" h="13" w="61">
                  <a:moveTo>
                    <a:pt x="57" y="0"/>
                  </a:moveTo>
                  <a:lnTo>
                    <a:pt x="49" y="8"/>
                  </a:lnTo>
                  <a:lnTo>
                    <a:pt x="49" y="8"/>
                  </a:lnTo>
                  <a:cubicBezTo>
                    <a:pt x="56" y="6"/>
                    <a:pt x="60" y="4"/>
                    <a:pt x="57" y="0"/>
                  </a:cubicBezTo>
                  <a:close/>
                  <a:moveTo>
                    <a:pt x="49" y="8"/>
                  </a:moveTo>
                  <a:cubicBezTo>
                    <a:pt x="32" y="12"/>
                    <a:pt x="1" y="12"/>
                    <a:pt x="9" y="12"/>
                  </a:cubicBezTo>
                  <a:lnTo>
                    <a:pt x="45" y="12"/>
                  </a:lnTo>
                  <a:lnTo>
                    <a:pt x="49" y="8"/>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4"/>
            <p:cNvSpPr/>
            <p:nvPr/>
          </p:nvSpPr>
          <p:spPr>
            <a:xfrm>
              <a:off x="5539975" y="2275100"/>
              <a:ext cx="600" cy="325"/>
            </a:xfrm>
            <a:custGeom>
              <a:rect b="b" l="l" r="r" t="t"/>
              <a:pathLst>
                <a:path extrusionOk="0" h="13" w="24">
                  <a:moveTo>
                    <a:pt x="0" y="1"/>
                  </a:moveTo>
                  <a:lnTo>
                    <a:pt x="24" y="13"/>
                  </a:lnTo>
                  <a:lnTo>
                    <a:pt x="24"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4"/>
            <p:cNvSpPr/>
            <p:nvPr/>
          </p:nvSpPr>
          <p:spPr>
            <a:xfrm>
              <a:off x="5545075" y="2274225"/>
              <a:ext cx="1000" cy="325"/>
            </a:xfrm>
            <a:custGeom>
              <a:rect b="b" l="l" r="r" t="t"/>
              <a:pathLst>
                <a:path extrusionOk="0" h="13" w="40">
                  <a:moveTo>
                    <a:pt x="10" y="0"/>
                  </a:moveTo>
                  <a:cubicBezTo>
                    <a:pt x="8" y="0"/>
                    <a:pt x="8" y="0"/>
                    <a:pt x="9" y="0"/>
                  </a:cubicBezTo>
                  <a:lnTo>
                    <a:pt x="9" y="0"/>
                  </a:lnTo>
                  <a:cubicBezTo>
                    <a:pt x="10" y="0"/>
                    <a:pt x="10" y="0"/>
                    <a:pt x="10" y="0"/>
                  </a:cubicBezTo>
                  <a:close/>
                  <a:moveTo>
                    <a:pt x="9" y="0"/>
                  </a:moveTo>
                  <a:cubicBezTo>
                    <a:pt x="7" y="1"/>
                    <a:pt x="1" y="3"/>
                    <a:pt x="10" y="12"/>
                  </a:cubicBezTo>
                  <a:cubicBezTo>
                    <a:pt x="39" y="3"/>
                    <a:pt x="14" y="1"/>
                    <a:pt x="9"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4"/>
            <p:cNvSpPr/>
            <p:nvPr/>
          </p:nvSpPr>
          <p:spPr>
            <a:xfrm>
              <a:off x="5538175" y="2275400"/>
              <a:ext cx="925" cy="325"/>
            </a:xfrm>
            <a:custGeom>
              <a:rect b="b" l="l" r="r" t="t"/>
              <a:pathLst>
                <a:path extrusionOk="0" h="13" w="37">
                  <a:moveTo>
                    <a:pt x="25" y="1"/>
                  </a:moveTo>
                  <a:lnTo>
                    <a:pt x="25" y="1"/>
                  </a:lnTo>
                  <a:cubicBezTo>
                    <a:pt x="1" y="13"/>
                    <a:pt x="13" y="13"/>
                    <a:pt x="36" y="13"/>
                  </a:cubicBezTo>
                  <a:cubicBezTo>
                    <a:pt x="13" y="13"/>
                    <a:pt x="25" y="13"/>
                    <a:pt x="25"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4"/>
            <p:cNvSpPr/>
            <p:nvPr/>
          </p:nvSpPr>
          <p:spPr>
            <a:xfrm>
              <a:off x="5537875" y="2275700"/>
              <a:ext cx="3300" cy="625"/>
            </a:xfrm>
            <a:custGeom>
              <a:rect b="b" l="l" r="r" t="t"/>
              <a:pathLst>
                <a:path extrusionOk="0" h="25" w="132">
                  <a:moveTo>
                    <a:pt x="50" y="7"/>
                  </a:moveTo>
                  <a:cubicBezTo>
                    <a:pt x="33" y="8"/>
                    <a:pt x="5" y="13"/>
                    <a:pt x="13" y="13"/>
                  </a:cubicBezTo>
                  <a:lnTo>
                    <a:pt x="50" y="7"/>
                  </a:lnTo>
                  <a:close/>
                  <a:moveTo>
                    <a:pt x="96" y="1"/>
                  </a:moveTo>
                  <a:lnTo>
                    <a:pt x="50" y="7"/>
                  </a:lnTo>
                  <a:lnTo>
                    <a:pt x="50" y="7"/>
                  </a:lnTo>
                  <a:cubicBezTo>
                    <a:pt x="50" y="7"/>
                    <a:pt x="50" y="7"/>
                    <a:pt x="51" y="7"/>
                  </a:cubicBezTo>
                  <a:cubicBezTo>
                    <a:pt x="59" y="7"/>
                    <a:pt x="64" y="9"/>
                    <a:pt x="60" y="13"/>
                  </a:cubicBezTo>
                  <a:lnTo>
                    <a:pt x="25" y="13"/>
                  </a:lnTo>
                  <a:cubicBezTo>
                    <a:pt x="1" y="25"/>
                    <a:pt x="13" y="25"/>
                    <a:pt x="37" y="25"/>
                  </a:cubicBezTo>
                  <a:cubicBezTo>
                    <a:pt x="60" y="25"/>
                    <a:pt x="108" y="13"/>
                    <a:pt x="132" y="13"/>
                  </a:cubicBezTo>
                  <a:cubicBezTo>
                    <a:pt x="120" y="7"/>
                    <a:pt x="93" y="7"/>
                    <a:pt x="78" y="7"/>
                  </a:cubicBezTo>
                  <a:cubicBezTo>
                    <a:pt x="63" y="7"/>
                    <a:pt x="60" y="7"/>
                    <a:pt x="96"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4"/>
            <p:cNvSpPr/>
            <p:nvPr/>
          </p:nvSpPr>
          <p:spPr>
            <a:xfrm>
              <a:off x="5542650" y="2274825"/>
              <a:ext cx="1650" cy="300"/>
            </a:xfrm>
            <a:custGeom>
              <a:rect b="b" l="l" r="r" t="t"/>
              <a:pathLst>
                <a:path extrusionOk="0" h="12" w="66">
                  <a:moveTo>
                    <a:pt x="24" y="0"/>
                  </a:moveTo>
                  <a:lnTo>
                    <a:pt x="0" y="12"/>
                  </a:lnTo>
                  <a:lnTo>
                    <a:pt x="36" y="12"/>
                  </a:lnTo>
                  <a:cubicBezTo>
                    <a:pt x="66" y="6"/>
                    <a:pt x="63" y="6"/>
                    <a:pt x="52" y="6"/>
                  </a:cubicBezTo>
                  <a:cubicBezTo>
                    <a:pt x="42" y="6"/>
                    <a:pt x="24" y="6"/>
                    <a:pt x="24"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4"/>
            <p:cNvSpPr/>
            <p:nvPr/>
          </p:nvSpPr>
          <p:spPr>
            <a:xfrm>
              <a:off x="5540550" y="2276900"/>
              <a:ext cx="325" cy="25"/>
            </a:xfrm>
            <a:custGeom>
              <a:rect b="b" l="l" r="r" t="t"/>
              <a:pathLst>
                <a:path extrusionOk="0" h="1" w="13">
                  <a:moveTo>
                    <a:pt x="1" y="0"/>
                  </a:moveTo>
                  <a:lnTo>
                    <a:pt x="13" y="0"/>
                  </a:lnTo>
                  <a:lnTo>
                    <a:pt x="13"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4"/>
            <p:cNvSpPr/>
            <p:nvPr/>
          </p:nvSpPr>
          <p:spPr>
            <a:xfrm>
              <a:off x="5539675" y="2276900"/>
              <a:ext cx="900" cy="325"/>
            </a:xfrm>
            <a:custGeom>
              <a:rect b="b" l="l" r="r" t="t"/>
              <a:pathLst>
                <a:path extrusionOk="0" h="13" w="36">
                  <a:moveTo>
                    <a:pt x="12" y="0"/>
                  </a:moveTo>
                  <a:lnTo>
                    <a:pt x="0" y="12"/>
                  </a:lnTo>
                  <a:lnTo>
                    <a:pt x="36" y="12"/>
                  </a:lnTo>
                  <a:lnTo>
                    <a:pt x="12"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4"/>
            <p:cNvSpPr/>
            <p:nvPr/>
          </p:nvSpPr>
          <p:spPr>
            <a:xfrm>
              <a:off x="5539375" y="2277200"/>
              <a:ext cx="325" cy="25"/>
            </a:xfrm>
            <a:custGeom>
              <a:rect b="b" l="l" r="r" t="t"/>
              <a:pathLst>
                <a:path extrusionOk="0" h="1" w="13">
                  <a:moveTo>
                    <a:pt x="12" y="0"/>
                  </a:moveTo>
                  <a:lnTo>
                    <a:pt x="12" y="0"/>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4"/>
            <p:cNvSpPr/>
            <p:nvPr/>
          </p:nvSpPr>
          <p:spPr>
            <a:xfrm>
              <a:off x="5539375" y="2277500"/>
              <a:ext cx="1200" cy="325"/>
            </a:xfrm>
            <a:custGeom>
              <a:rect b="b" l="l" r="r" t="t"/>
              <a:pathLst>
                <a:path extrusionOk="0" h="13" w="48">
                  <a:moveTo>
                    <a:pt x="12" y="0"/>
                  </a:moveTo>
                  <a:cubicBezTo>
                    <a:pt x="24" y="0"/>
                    <a:pt x="24" y="12"/>
                    <a:pt x="0" y="12"/>
                  </a:cubicBezTo>
                  <a:lnTo>
                    <a:pt x="24" y="12"/>
                  </a:lnTo>
                  <a:cubicBezTo>
                    <a:pt x="24" y="0"/>
                    <a:pt x="48"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4"/>
            <p:cNvSpPr/>
            <p:nvPr/>
          </p:nvSpPr>
          <p:spPr>
            <a:xfrm>
              <a:off x="5545325" y="2290300"/>
              <a:ext cx="925" cy="150"/>
            </a:xfrm>
            <a:custGeom>
              <a:rect b="b" l="l" r="r" t="t"/>
              <a:pathLst>
                <a:path extrusionOk="0" h="6" w="37">
                  <a:moveTo>
                    <a:pt x="0" y="0"/>
                  </a:moveTo>
                  <a:cubicBezTo>
                    <a:pt x="4" y="4"/>
                    <a:pt x="10" y="5"/>
                    <a:pt x="15" y="5"/>
                  </a:cubicBezTo>
                  <a:cubicBezTo>
                    <a:pt x="26" y="5"/>
                    <a:pt x="36" y="0"/>
                    <a:pt x="36"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4"/>
            <p:cNvSpPr/>
            <p:nvPr/>
          </p:nvSpPr>
          <p:spPr>
            <a:xfrm>
              <a:off x="5552775" y="2248025"/>
              <a:ext cx="25" cy="925"/>
            </a:xfrm>
            <a:custGeom>
              <a:rect b="b" l="l" r="r" t="t"/>
              <a:pathLst>
                <a:path extrusionOk="0" h="37" w="1">
                  <a:moveTo>
                    <a:pt x="0" y="36"/>
                  </a:moveTo>
                  <a:lnTo>
                    <a:pt x="0" y="36"/>
                  </a:lnTo>
                  <a:cubicBezTo>
                    <a:pt x="0" y="1"/>
                    <a:pt x="0" y="24"/>
                    <a:pt x="0" y="36"/>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4"/>
            <p:cNvSpPr/>
            <p:nvPr/>
          </p:nvSpPr>
          <p:spPr>
            <a:xfrm>
              <a:off x="5551300" y="2247150"/>
              <a:ext cx="900" cy="1500"/>
            </a:xfrm>
            <a:custGeom>
              <a:rect b="b" l="l" r="r" t="t"/>
              <a:pathLst>
                <a:path extrusionOk="0" h="60" w="36">
                  <a:moveTo>
                    <a:pt x="8" y="0"/>
                  </a:moveTo>
                  <a:cubicBezTo>
                    <a:pt x="1" y="0"/>
                    <a:pt x="3" y="19"/>
                    <a:pt x="11" y="59"/>
                  </a:cubicBezTo>
                  <a:cubicBezTo>
                    <a:pt x="11" y="24"/>
                    <a:pt x="35" y="59"/>
                    <a:pt x="23" y="12"/>
                  </a:cubicBezTo>
                  <a:cubicBezTo>
                    <a:pt x="16" y="4"/>
                    <a:pt x="11" y="0"/>
                    <a:pt x="8"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4"/>
            <p:cNvSpPr/>
            <p:nvPr/>
          </p:nvSpPr>
          <p:spPr>
            <a:xfrm>
              <a:off x="5551875" y="2248625"/>
              <a:ext cx="325" cy="925"/>
            </a:xfrm>
            <a:custGeom>
              <a:rect b="b" l="l" r="r" t="t"/>
              <a:pathLst>
                <a:path extrusionOk="0" h="37" w="13">
                  <a:moveTo>
                    <a:pt x="0" y="0"/>
                  </a:moveTo>
                  <a:lnTo>
                    <a:pt x="0" y="36"/>
                  </a:lnTo>
                  <a:lnTo>
                    <a:pt x="12" y="24"/>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4"/>
            <p:cNvSpPr/>
            <p:nvPr/>
          </p:nvSpPr>
          <p:spPr>
            <a:xfrm>
              <a:off x="5552175" y="2249525"/>
              <a:ext cx="325" cy="600"/>
            </a:xfrm>
            <a:custGeom>
              <a:rect b="b" l="l" r="r" t="t"/>
              <a:pathLst>
                <a:path extrusionOk="0" h="24" w="13">
                  <a:moveTo>
                    <a:pt x="0" y="0"/>
                  </a:moveTo>
                  <a:lnTo>
                    <a:pt x="0" y="24"/>
                  </a:lnTo>
                  <a:lnTo>
                    <a:pt x="12" y="12"/>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4"/>
            <p:cNvSpPr/>
            <p:nvPr/>
          </p:nvSpPr>
          <p:spPr>
            <a:xfrm>
              <a:off x="5550250" y="2247075"/>
              <a:ext cx="1350" cy="2750"/>
            </a:xfrm>
            <a:custGeom>
              <a:rect b="b" l="l" r="r" t="t"/>
              <a:pathLst>
                <a:path extrusionOk="0" h="110" w="54">
                  <a:moveTo>
                    <a:pt x="3" y="0"/>
                  </a:moveTo>
                  <a:cubicBezTo>
                    <a:pt x="0" y="0"/>
                    <a:pt x="18" y="30"/>
                    <a:pt x="18" y="50"/>
                  </a:cubicBezTo>
                  <a:lnTo>
                    <a:pt x="18" y="39"/>
                  </a:lnTo>
                  <a:cubicBezTo>
                    <a:pt x="42" y="74"/>
                    <a:pt x="30" y="86"/>
                    <a:pt x="42" y="110"/>
                  </a:cubicBezTo>
                  <a:cubicBezTo>
                    <a:pt x="53" y="110"/>
                    <a:pt x="30" y="39"/>
                    <a:pt x="42" y="39"/>
                  </a:cubicBezTo>
                  <a:cubicBezTo>
                    <a:pt x="38" y="31"/>
                    <a:pt x="34" y="29"/>
                    <a:pt x="30" y="29"/>
                  </a:cubicBezTo>
                  <a:cubicBezTo>
                    <a:pt x="28" y="29"/>
                    <a:pt x="26" y="30"/>
                    <a:pt x="24" y="30"/>
                  </a:cubicBezTo>
                  <a:cubicBezTo>
                    <a:pt x="18" y="30"/>
                    <a:pt x="12" y="27"/>
                    <a:pt x="6" y="3"/>
                  </a:cubicBezTo>
                  <a:cubicBezTo>
                    <a:pt x="4" y="1"/>
                    <a:pt x="3" y="0"/>
                    <a:pt x="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4"/>
            <p:cNvSpPr/>
            <p:nvPr/>
          </p:nvSpPr>
          <p:spPr>
            <a:xfrm>
              <a:off x="5537000" y="2261725"/>
              <a:ext cx="300" cy="325"/>
            </a:xfrm>
            <a:custGeom>
              <a:rect b="b" l="l" r="r" t="t"/>
              <a:pathLst>
                <a:path extrusionOk="0" h="13" w="12">
                  <a:moveTo>
                    <a:pt x="0" y="0"/>
                  </a:moveTo>
                  <a:cubicBezTo>
                    <a:pt x="0" y="12"/>
                    <a:pt x="0" y="12"/>
                    <a:pt x="12" y="12"/>
                  </a:cubicBezTo>
                  <a:cubicBezTo>
                    <a:pt x="0" y="0"/>
                    <a:pt x="0" y="0"/>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4"/>
            <p:cNvSpPr/>
            <p:nvPr/>
          </p:nvSpPr>
          <p:spPr>
            <a:xfrm>
              <a:off x="5517650" y="2262325"/>
              <a:ext cx="25" cy="300"/>
            </a:xfrm>
            <a:custGeom>
              <a:rect b="b" l="l" r="r" t="t"/>
              <a:pathLst>
                <a:path extrusionOk="0" h="12" w="1">
                  <a:moveTo>
                    <a:pt x="0" y="12"/>
                  </a:moveTo>
                  <a:cubicBezTo>
                    <a:pt x="0" y="12"/>
                    <a:pt x="0" y="12"/>
                    <a:pt x="0" y="0"/>
                  </a:cubicBezTo>
                  <a:lnTo>
                    <a:pt x="0" y="0"/>
                  </a:lnTo>
                  <a:lnTo>
                    <a:pt x="0" y="12"/>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4"/>
            <p:cNvSpPr/>
            <p:nvPr/>
          </p:nvSpPr>
          <p:spPr>
            <a:xfrm>
              <a:off x="5546525" y="2248025"/>
              <a:ext cx="300" cy="325"/>
            </a:xfrm>
            <a:custGeom>
              <a:rect b="b" l="l" r="r" t="t"/>
              <a:pathLst>
                <a:path extrusionOk="0" h="13" w="12">
                  <a:moveTo>
                    <a:pt x="12" y="1"/>
                  </a:moveTo>
                  <a:cubicBezTo>
                    <a:pt x="0" y="1"/>
                    <a:pt x="0" y="1"/>
                    <a:pt x="0" y="12"/>
                  </a:cubicBezTo>
                  <a:cubicBezTo>
                    <a:pt x="12" y="12"/>
                    <a:pt x="12" y="12"/>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4"/>
            <p:cNvSpPr/>
            <p:nvPr/>
          </p:nvSpPr>
          <p:spPr>
            <a:xfrm>
              <a:off x="5545325" y="2248325"/>
              <a:ext cx="325" cy="325"/>
            </a:xfrm>
            <a:custGeom>
              <a:rect b="b" l="l" r="r" t="t"/>
              <a:pathLst>
                <a:path extrusionOk="0" h="13" w="13">
                  <a:moveTo>
                    <a:pt x="12" y="12"/>
                  </a:moveTo>
                  <a:lnTo>
                    <a:pt x="12" y="12"/>
                  </a:lnTo>
                  <a:cubicBezTo>
                    <a:pt x="0" y="0"/>
                    <a:pt x="0" y="0"/>
                    <a:pt x="12" y="1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4"/>
            <p:cNvSpPr/>
            <p:nvPr/>
          </p:nvSpPr>
          <p:spPr>
            <a:xfrm>
              <a:off x="5544425" y="2248625"/>
              <a:ext cx="325" cy="25"/>
            </a:xfrm>
            <a:custGeom>
              <a:rect b="b" l="l" r="r" t="t"/>
              <a:pathLst>
                <a:path extrusionOk="0" h="1" w="13">
                  <a:moveTo>
                    <a:pt x="13" y="0"/>
                  </a:moveTo>
                  <a:lnTo>
                    <a:pt x="13" y="0"/>
                  </a:lnTo>
                  <a:cubicBezTo>
                    <a:pt x="13" y="0"/>
                    <a:pt x="1" y="0"/>
                    <a:pt x="1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4"/>
            <p:cNvSpPr/>
            <p:nvPr/>
          </p:nvSpPr>
          <p:spPr>
            <a:xfrm>
              <a:off x="5546075" y="2247175"/>
              <a:ext cx="675" cy="2125"/>
            </a:xfrm>
            <a:custGeom>
              <a:rect b="b" l="l" r="r" t="t"/>
              <a:pathLst>
                <a:path extrusionOk="0" h="85" w="27">
                  <a:moveTo>
                    <a:pt x="1" y="0"/>
                  </a:moveTo>
                  <a:lnTo>
                    <a:pt x="1" y="0"/>
                  </a:lnTo>
                  <a:cubicBezTo>
                    <a:pt x="1" y="0"/>
                    <a:pt x="2" y="9"/>
                    <a:pt x="6" y="35"/>
                  </a:cubicBezTo>
                  <a:cubicBezTo>
                    <a:pt x="6" y="41"/>
                    <a:pt x="6" y="58"/>
                    <a:pt x="6" y="58"/>
                  </a:cubicBezTo>
                  <a:cubicBezTo>
                    <a:pt x="6" y="58"/>
                    <a:pt x="6" y="70"/>
                    <a:pt x="6" y="70"/>
                  </a:cubicBezTo>
                  <a:cubicBezTo>
                    <a:pt x="18" y="70"/>
                    <a:pt x="18" y="70"/>
                    <a:pt x="18" y="82"/>
                  </a:cubicBezTo>
                  <a:cubicBezTo>
                    <a:pt x="20" y="84"/>
                    <a:pt x="21" y="85"/>
                    <a:pt x="22" y="85"/>
                  </a:cubicBezTo>
                  <a:cubicBezTo>
                    <a:pt x="27" y="85"/>
                    <a:pt x="18" y="57"/>
                    <a:pt x="18" y="46"/>
                  </a:cubicBezTo>
                  <a:cubicBezTo>
                    <a:pt x="10" y="31"/>
                    <a:pt x="3" y="0"/>
                    <a:pt x="1"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4"/>
            <p:cNvSpPr/>
            <p:nvPr/>
          </p:nvSpPr>
          <p:spPr>
            <a:xfrm>
              <a:off x="5514975" y="2260525"/>
              <a:ext cx="1500" cy="2700"/>
            </a:xfrm>
            <a:custGeom>
              <a:rect b="b" l="l" r="r" t="t"/>
              <a:pathLst>
                <a:path extrusionOk="0" h="108" w="60">
                  <a:moveTo>
                    <a:pt x="0" y="1"/>
                  </a:moveTo>
                  <a:cubicBezTo>
                    <a:pt x="10" y="29"/>
                    <a:pt x="34" y="58"/>
                    <a:pt x="50" y="86"/>
                  </a:cubicBezTo>
                  <a:lnTo>
                    <a:pt x="50" y="86"/>
                  </a:lnTo>
                  <a:cubicBezTo>
                    <a:pt x="41" y="65"/>
                    <a:pt x="32" y="42"/>
                    <a:pt x="24" y="24"/>
                  </a:cubicBezTo>
                  <a:lnTo>
                    <a:pt x="24" y="36"/>
                  </a:lnTo>
                  <a:cubicBezTo>
                    <a:pt x="12" y="12"/>
                    <a:pt x="12" y="12"/>
                    <a:pt x="0" y="1"/>
                  </a:cubicBezTo>
                  <a:close/>
                  <a:moveTo>
                    <a:pt x="50" y="86"/>
                  </a:moveTo>
                  <a:lnTo>
                    <a:pt x="50" y="86"/>
                  </a:lnTo>
                  <a:cubicBezTo>
                    <a:pt x="53" y="94"/>
                    <a:pt x="56" y="101"/>
                    <a:pt x="60" y="108"/>
                  </a:cubicBezTo>
                  <a:cubicBezTo>
                    <a:pt x="57" y="101"/>
                    <a:pt x="54" y="93"/>
                    <a:pt x="50" y="86"/>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4"/>
            <p:cNvSpPr/>
            <p:nvPr/>
          </p:nvSpPr>
          <p:spPr>
            <a:xfrm>
              <a:off x="5516450" y="2263200"/>
              <a:ext cx="625" cy="325"/>
            </a:xfrm>
            <a:custGeom>
              <a:rect b="b" l="l" r="r" t="t"/>
              <a:pathLst>
                <a:path extrusionOk="0" h="13" w="25">
                  <a:moveTo>
                    <a:pt x="1" y="1"/>
                  </a:moveTo>
                  <a:cubicBezTo>
                    <a:pt x="7" y="1"/>
                    <a:pt x="10" y="1"/>
                    <a:pt x="13" y="2"/>
                  </a:cubicBezTo>
                  <a:lnTo>
                    <a:pt x="13" y="2"/>
                  </a:lnTo>
                  <a:cubicBezTo>
                    <a:pt x="12" y="1"/>
                    <a:pt x="12" y="1"/>
                    <a:pt x="12" y="1"/>
                  </a:cubicBezTo>
                  <a:close/>
                  <a:moveTo>
                    <a:pt x="13" y="2"/>
                  </a:moveTo>
                  <a:cubicBezTo>
                    <a:pt x="13" y="6"/>
                    <a:pt x="15" y="13"/>
                    <a:pt x="24" y="13"/>
                  </a:cubicBezTo>
                  <a:cubicBezTo>
                    <a:pt x="18" y="7"/>
                    <a:pt x="16" y="4"/>
                    <a:pt x="13" y="2"/>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4"/>
            <p:cNvSpPr/>
            <p:nvPr/>
          </p:nvSpPr>
          <p:spPr>
            <a:xfrm>
              <a:off x="5501875" y="2266475"/>
              <a:ext cx="25" cy="325"/>
            </a:xfrm>
            <a:custGeom>
              <a:rect b="b" l="l" r="r" t="t"/>
              <a:pathLst>
                <a:path extrusionOk="0" h="13" w="1">
                  <a:moveTo>
                    <a:pt x="0" y="13"/>
                  </a:moveTo>
                  <a:lnTo>
                    <a:pt x="0" y="13"/>
                  </a:lnTo>
                  <a:cubicBezTo>
                    <a:pt x="0" y="1"/>
                    <a:pt x="0" y="1"/>
                    <a:pt x="0" y="13"/>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4"/>
            <p:cNvSpPr/>
            <p:nvPr/>
          </p:nvSpPr>
          <p:spPr>
            <a:xfrm>
              <a:off x="5517950" y="2261125"/>
              <a:ext cx="300" cy="25"/>
            </a:xfrm>
            <a:custGeom>
              <a:rect b="b" l="l" r="r" t="t"/>
              <a:pathLst>
                <a:path extrusionOk="0" h="1" w="12">
                  <a:moveTo>
                    <a:pt x="0" y="0"/>
                  </a:moveTo>
                  <a:cubicBezTo>
                    <a:pt x="0" y="0"/>
                    <a:pt x="12" y="0"/>
                    <a:pt x="12" y="0"/>
                  </a:cubicBezTo>
                  <a:cubicBezTo>
                    <a:pt x="12" y="0"/>
                    <a:pt x="12" y="0"/>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4"/>
            <p:cNvSpPr/>
            <p:nvPr/>
          </p:nvSpPr>
          <p:spPr>
            <a:xfrm>
              <a:off x="5517350" y="2273625"/>
              <a:ext cx="625" cy="750"/>
            </a:xfrm>
            <a:custGeom>
              <a:rect b="b" l="l" r="r" t="t"/>
              <a:pathLst>
                <a:path extrusionOk="0" h="30" w="25">
                  <a:moveTo>
                    <a:pt x="0" y="0"/>
                  </a:moveTo>
                  <a:lnTo>
                    <a:pt x="12" y="24"/>
                  </a:lnTo>
                  <a:cubicBezTo>
                    <a:pt x="12" y="28"/>
                    <a:pt x="12" y="30"/>
                    <a:pt x="13" y="30"/>
                  </a:cubicBezTo>
                  <a:cubicBezTo>
                    <a:pt x="13" y="30"/>
                    <a:pt x="16" y="24"/>
                    <a:pt x="24" y="24"/>
                  </a:cubicBezTo>
                  <a:cubicBezTo>
                    <a:pt x="11" y="7"/>
                    <a:pt x="7" y="2"/>
                    <a:pt x="7" y="2"/>
                  </a:cubicBezTo>
                  <a:lnTo>
                    <a:pt x="7" y="2"/>
                  </a:lnTo>
                  <a:cubicBezTo>
                    <a:pt x="7" y="2"/>
                    <a:pt x="10" y="8"/>
                    <a:pt x="9" y="8"/>
                  </a:cubicBezTo>
                  <a:cubicBezTo>
                    <a:pt x="8" y="8"/>
                    <a:pt x="6" y="6"/>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4"/>
            <p:cNvSpPr/>
            <p:nvPr/>
          </p:nvSpPr>
          <p:spPr>
            <a:xfrm>
              <a:off x="5517525" y="2262600"/>
              <a:ext cx="450" cy="625"/>
            </a:xfrm>
            <a:custGeom>
              <a:rect b="b" l="l" r="r" t="t"/>
              <a:pathLst>
                <a:path extrusionOk="0" h="25" w="18">
                  <a:moveTo>
                    <a:pt x="5" y="1"/>
                  </a:moveTo>
                  <a:lnTo>
                    <a:pt x="5" y="1"/>
                  </a:lnTo>
                  <a:cubicBezTo>
                    <a:pt x="9" y="8"/>
                    <a:pt x="9" y="10"/>
                    <a:pt x="8" y="10"/>
                  </a:cubicBezTo>
                  <a:cubicBezTo>
                    <a:pt x="7" y="10"/>
                    <a:pt x="5" y="8"/>
                    <a:pt x="3" y="8"/>
                  </a:cubicBezTo>
                  <a:lnTo>
                    <a:pt x="3" y="8"/>
                  </a:lnTo>
                  <a:cubicBezTo>
                    <a:pt x="1" y="8"/>
                    <a:pt x="1" y="11"/>
                    <a:pt x="5" y="25"/>
                  </a:cubicBezTo>
                  <a:lnTo>
                    <a:pt x="17" y="13"/>
                  </a:lnTo>
                  <a:lnTo>
                    <a:pt x="5"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4"/>
            <p:cNvSpPr/>
            <p:nvPr/>
          </p:nvSpPr>
          <p:spPr>
            <a:xfrm>
              <a:off x="5550975" y="2251000"/>
              <a:ext cx="925" cy="2100"/>
            </a:xfrm>
            <a:custGeom>
              <a:rect b="b" l="l" r="r" t="t"/>
              <a:pathLst>
                <a:path extrusionOk="0" h="84" w="37">
                  <a:moveTo>
                    <a:pt x="13" y="1"/>
                  </a:moveTo>
                  <a:cubicBezTo>
                    <a:pt x="24" y="36"/>
                    <a:pt x="13" y="13"/>
                    <a:pt x="1" y="36"/>
                  </a:cubicBezTo>
                  <a:lnTo>
                    <a:pt x="24" y="60"/>
                  </a:lnTo>
                  <a:lnTo>
                    <a:pt x="24" y="72"/>
                  </a:lnTo>
                  <a:lnTo>
                    <a:pt x="36" y="84"/>
                  </a:lnTo>
                  <a:cubicBezTo>
                    <a:pt x="36" y="60"/>
                    <a:pt x="24" y="36"/>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4"/>
            <p:cNvSpPr/>
            <p:nvPr/>
          </p:nvSpPr>
          <p:spPr>
            <a:xfrm>
              <a:off x="5549200" y="2245950"/>
              <a:ext cx="325" cy="900"/>
            </a:xfrm>
            <a:custGeom>
              <a:rect b="b" l="l" r="r" t="t"/>
              <a:pathLst>
                <a:path extrusionOk="0" h="36" w="13">
                  <a:moveTo>
                    <a:pt x="0" y="0"/>
                  </a:moveTo>
                  <a:lnTo>
                    <a:pt x="0" y="24"/>
                  </a:lnTo>
                  <a:lnTo>
                    <a:pt x="12" y="36"/>
                  </a:lnTo>
                  <a:cubicBezTo>
                    <a:pt x="12" y="24"/>
                    <a:pt x="0"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4"/>
            <p:cNvSpPr/>
            <p:nvPr/>
          </p:nvSpPr>
          <p:spPr>
            <a:xfrm>
              <a:off x="5545225" y="2245200"/>
              <a:ext cx="425" cy="775"/>
            </a:xfrm>
            <a:custGeom>
              <a:rect b="b" l="l" r="r" t="t"/>
              <a:pathLst>
                <a:path extrusionOk="0" h="31" w="17">
                  <a:moveTo>
                    <a:pt x="3" y="0"/>
                  </a:moveTo>
                  <a:lnTo>
                    <a:pt x="3" y="0"/>
                  </a:lnTo>
                  <a:cubicBezTo>
                    <a:pt x="1" y="0"/>
                    <a:pt x="0" y="5"/>
                    <a:pt x="4" y="18"/>
                  </a:cubicBezTo>
                  <a:lnTo>
                    <a:pt x="16" y="30"/>
                  </a:lnTo>
                  <a:cubicBezTo>
                    <a:pt x="16" y="15"/>
                    <a:pt x="7" y="0"/>
                    <a:pt x="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4"/>
            <p:cNvSpPr/>
            <p:nvPr/>
          </p:nvSpPr>
          <p:spPr>
            <a:xfrm>
              <a:off x="5549200" y="2253200"/>
              <a:ext cx="325" cy="800"/>
            </a:xfrm>
            <a:custGeom>
              <a:rect b="b" l="l" r="r" t="t"/>
              <a:pathLst>
                <a:path extrusionOk="0" h="32" w="13">
                  <a:moveTo>
                    <a:pt x="3" y="0"/>
                  </a:moveTo>
                  <a:cubicBezTo>
                    <a:pt x="0" y="0"/>
                    <a:pt x="0" y="6"/>
                    <a:pt x="0" y="20"/>
                  </a:cubicBezTo>
                  <a:cubicBezTo>
                    <a:pt x="0" y="17"/>
                    <a:pt x="1" y="16"/>
                    <a:pt x="1" y="16"/>
                  </a:cubicBezTo>
                  <a:cubicBezTo>
                    <a:pt x="5" y="16"/>
                    <a:pt x="12" y="32"/>
                    <a:pt x="12" y="32"/>
                  </a:cubicBezTo>
                  <a:lnTo>
                    <a:pt x="12" y="8"/>
                  </a:lnTo>
                  <a:cubicBezTo>
                    <a:pt x="7" y="3"/>
                    <a:pt x="4" y="0"/>
                    <a:pt x="3"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4"/>
            <p:cNvSpPr/>
            <p:nvPr/>
          </p:nvSpPr>
          <p:spPr>
            <a:xfrm>
              <a:off x="5544325" y="2245650"/>
              <a:ext cx="575" cy="625"/>
            </a:xfrm>
            <a:custGeom>
              <a:rect b="b" l="l" r="r" t="t"/>
              <a:pathLst>
                <a:path extrusionOk="0" h="25" w="23">
                  <a:moveTo>
                    <a:pt x="17" y="0"/>
                  </a:moveTo>
                  <a:lnTo>
                    <a:pt x="17" y="0"/>
                  </a:lnTo>
                  <a:cubicBezTo>
                    <a:pt x="17" y="15"/>
                    <a:pt x="14" y="20"/>
                    <a:pt x="11" y="20"/>
                  </a:cubicBezTo>
                  <a:cubicBezTo>
                    <a:pt x="7" y="20"/>
                    <a:pt x="3" y="12"/>
                    <a:pt x="2" y="12"/>
                  </a:cubicBezTo>
                  <a:lnTo>
                    <a:pt x="2" y="12"/>
                  </a:lnTo>
                  <a:cubicBezTo>
                    <a:pt x="1" y="12"/>
                    <a:pt x="2" y="15"/>
                    <a:pt x="5" y="24"/>
                  </a:cubicBezTo>
                  <a:cubicBezTo>
                    <a:pt x="5" y="21"/>
                    <a:pt x="6" y="20"/>
                    <a:pt x="8" y="20"/>
                  </a:cubicBezTo>
                  <a:cubicBezTo>
                    <a:pt x="10" y="20"/>
                    <a:pt x="13" y="21"/>
                    <a:pt x="15" y="21"/>
                  </a:cubicBezTo>
                  <a:cubicBezTo>
                    <a:pt x="20" y="21"/>
                    <a:pt x="23" y="18"/>
                    <a:pt x="17"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4"/>
            <p:cNvSpPr/>
            <p:nvPr/>
          </p:nvSpPr>
          <p:spPr>
            <a:xfrm>
              <a:off x="5543550" y="2246525"/>
              <a:ext cx="900" cy="2725"/>
            </a:xfrm>
            <a:custGeom>
              <a:rect b="b" l="l" r="r" t="t"/>
              <a:pathLst>
                <a:path extrusionOk="0" h="109" w="36">
                  <a:moveTo>
                    <a:pt x="0" y="1"/>
                  </a:moveTo>
                  <a:cubicBezTo>
                    <a:pt x="0" y="37"/>
                    <a:pt x="12" y="72"/>
                    <a:pt x="24" y="96"/>
                  </a:cubicBezTo>
                  <a:cubicBezTo>
                    <a:pt x="12" y="72"/>
                    <a:pt x="24" y="72"/>
                    <a:pt x="24" y="72"/>
                  </a:cubicBezTo>
                  <a:cubicBezTo>
                    <a:pt x="36" y="84"/>
                    <a:pt x="36" y="96"/>
                    <a:pt x="36" y="108"/>
                  </a:cubicBezTo>
                  <a:cubicBezTo>
                    <a:pt x="36" y="84"/>
                    <a:pt x="36" y="84"/>
                    <a:pt x="36" y="72"/>
                  </a:cubicBezTo>
                  <a:cubicBezTo>
                    <a:pt x="24" y="49"/>
                    <a:pt x="12" y="37"/>
                    <a:pt x="0"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4"/>
            <p:cNvSpPr/>
            <p:nvPr/>
          </p:nvSpPr>
          <p:spPr>
            <a:xfrm>
              <a:off x="5542650" y="2245950"/>
              <a:ext cx="625" cy="1800"/>
            </a:xfrm>
            <a:custGeom>
              <a:rect b="b" l="l" r="r" t="t"/>
              <a:pathLst>
                <a:path extrusionOk="0" h="72" w="25">
                  <a:moveTo>
                    <a:pt x="12" y="0"/>
                  </a:moveTo>
                  <a:cubicBezTo>
                    <a:pt x="0" y="12"/>
                    <a:pt x="0" y="36"/>
                    <a:pt x="0" y="60"/>
                  </a:cubicBezTo>
                  <a:lnTo>
                    <a:pt x="12" y="72"/>
                  </a:lnTo>
                  <a:cubicBezTo>
                    <a:pt x="12" y="36"/>
                    <a:pt x="24" y="48"/>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4"/>
            <p:cNvSpPr/>
            <p:nvPr/>
          </p:nvSpPr>
          <p:spPr>
            <a:xfrm>
              <a:off x="5538400" y="2248825"/>
              <a:ext cx="400" cy="725"/>
            </a:xfrm>
            <a:custGeom>
              <a:rect b="b" l="l" r="r" t="t"/>
              <a:pathLst>
                <a:path extrusionOk="0" h="29" w="16">
                  <a:moveTo>
                    <a:pt x="0" y="1"/>
                  </a:moveTo>
                  <a:cubicBezTo>
                    <a:pt x="0" y="1"/>
                    <a:pt x="2" y="4"/>
                    <a:pt x="5" y="7"/>
                  </a:cubicBezTo>
                  <a:lnTo>
                    <a:pt x="5" y="7"/>
                  </a:lnTo>
                  <a:cubicBezTo>
                    <a:pt x="5" y="6"/>
                    <a:pt x="4" y="5"/>
                    <a:pt x="4" y="4"/>
                  </a:cubicBezTo>
                  <a:cubicBezTo>
                    <a:pt x="1" y="2"/>
                    <a:pt x="0" y="1"/>
                    <a:pt x="0" y="1"/>
                  </a:cubicBezTo>
                  <a:close/>
                  <a:moveTo>
                    <a:pt x="5" y="7"/>
                  </a:moveTo>
                  <a:cubicBezTo>
                    <a:pt x="9" y="15"/>
                    <a:pt x="13" y="22"/>
                    <a:pt x="16" y="28"/>
                  </a:cubicBezTo>
                  <a:cubicBezTo>
                    <a:pt x="16" y="22"/>
                    <a:pt x="10" y="13"/>
                    <a:pt x="5" y="7"/>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4"/>
            <p:cNvSpPr/>
            <p:nvPr/>
          </p:nvSpPr>
          <p:spPr>
            <a:xfrm>
              <a:off x="5537875" y="2262900"/>
              <a:ext cx="475" cy="1300"/>
            </a:xfrm>
            <a:custGeom>
              <a:rect b="b" l="l" r="r" t="t"/>
              <a:pathLst>
                <a:path extrusionOk="0" h="52" w="19">
                  <a:moveTo>
                    <a:pt x="13" y="1"/>
                  </a:moveTo>
                  <a:cubicBezTo>
                    <a:pt x="13" y="13"/>
                    <a:pt x="1" y="25"/>
                    <a:pt x="13" y="48"/>
                  </a:cubicBezTo>
                  <a:cubicBezTo>
                    <a:pt x="13" y="48"/>
                    <a:pt x="16" y="51"/>
                    <a:pt x="17" y="51"/>
                  </a:cubicBezTo>
                  <a:cubicBezTo>
                    <a:pt x="19" y="51"/>
                    <a:pt x="19" y="48"/>
                    <a:pt x="13" y="37"/>
                  </a:cubicBezTo>
                  <a:cubicBezTo>
                    <a:pt x="13" y="37"/>
                    <a:pt x="13" y="25"/>
                    <a:pt x="1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4"/>
            <p:cNvSpPr/>
            <p:nvPr/>
          </p:nvSpPr>
          <p:spPr>
            <a:xfrm>
              <a:off x="5536400" y="2263425"/>
              <a:ext cx="325" cy="700"/>
            </a:xfrm>
            <a:custGeom>
              <a:rect b="b" l="l" r="r" t="t"/>
              <a:pathLst>
                <a:path extrusionOk="0" h="28" w="13">
                  <a:moveTo>
                    <a:pt x="0" y="0"/>
                  </a:moveTo>
                  <a:cubicBezTo>
                    <a:pt x="0" y="0"/>
                    <a:pt x="0" y="1"/>
                    <a:pt x="0" y="4"/>
                  </a:cubicBezTo>
                  <a:cubicBezTo>
                    <a:pt x="1" y="4"/>
                    <a:pt x="1" y="4"/>
                    <a:pt x="1" y="5"/>
                  </a:cubicBezTo>
                  <a:lnTo>
                    <a:pt x="1" y="5"/>
                  </a:lnTo>
                  <a:cubicBezTo>
                    <a:pt x="1" y="2"/>
                    <a:pt x="0" y="0"/>
                    <a:pt x="0" y="0"/>
                  </a:cubicBezTo>
                  <a:close/>
                  <a:moveTo>
                    <a:pt x="1" y="5"/>
                  </a:moveTo>
                  <a:cubicBezTo>
                    <a:pt x="3" y="10"/>
                    <a:pt x="6" y="21"/>
                    <a:pt x="12" y="27"/>
                  </a:cubicBezTo>
                  <a:cubicBezTo>
                    <a:pt x="12" y="16"/>
                    <a:pt x="12" y="16"/>
                    <a:pt x="1" y="5"/>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4"/>
            <p:cNvSpPr/>
            <p:nvPr/>
          </p:nvSpPr>
          <p:spPr>
            <a:xfrm>
              <a:off x="5520350" y="2254450"/>
              <a:ext cx="600" cy="750"/>
            </a:xfrm>
            <a:custGeom>
              <a:rect b="b" l="l" r="r" t="t"/>
              <a:pathLst>
                <a:path extrusionOk="0" h="30" w="24">
                  <a:moveTo>
                    <a:pt x="4" y="1"/>
                  </a:moveTo>
                  <a:lnTo>
                    <a:pt x="4" y="1"/>
                  </a:lnTo>
                  <a:cubicBezTo>
                    <a:pt x="0" y="1"/>
                    <a:pt x="3" y="12"/>
                    <a:pt x="11" y="29"/>
                  </a:cubicBezTo>
                  <a:cubicBezTo>
                    <a:pt x="23" y="29"/>
                    <a:pt x="11" y="17"/>
                    <a:pt x="11" y="5"/>
                  </a:cubicBezTo>
                  <a:cubicBezTo>
                    <a:pt x="8" y="2"/>
                    <a:pt x="6" y="1"/>
                    <a:pt x="4"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4"/>
            <p:cNvSpPr/>
            <p:nvPr/>
          </p:nvSpPr>
          <p:spPr>
            <a:xfrm>
              <a:off x="5520025" y="2254575"/>
              <a:ext cx="625" cy="925"/>
            </a:xfrm>
            <a:custGeom>
              <a:rect b="b" l="l" r="r" t="t"/>
              <a:pathLst>
                <a:path extrusionOk="0" h="37" w="25">
                  <a:moveTo>
                    <a:pt x="0" y="0"/>
                  </a:moveTo>
                  <a:lnTo>
                    <a:pt x="12" y="24"/>
                  </a:lnTo>
                  <a:lnTo>
                    <a:pt x="24" y="36"/>
                  </a:lnTo>
                  <a:lnTo>
                    <a:pt x="0"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4"/>
            <p:cNvSpPr/>
            <p:nvPr/>
          </p:nvSpPr>
          <p:spPr>
            <a:xfrm>
              <a:off x="5519125" y="2254275"/>
              <a:ext cx="25" cy="625"/>
            </a:xfrm>
            <a:custGeom>
              <a:rect b="b" l="l" r="r" t="t"/>
              <a:pathLst>
                <a:path extrusionOk="0" h="25" w="1">
                  <a:moveTo>
                    <a:pt x="1" y="1"/>
                  </a:moveTo>
                  <a:cubicBezTo>
                    <a:pt x="1" y="12"/>
                    <a:pt x="1" y="12"/>
                    <a:pt x="1" y="12"/>
                  </a:cubicBezTo>
                  <a:cubicBezTo>
                    <a:pt x="1" y="12"/>
                    <a:pt x="1" y="12"/>
                    <a:pt x="1" y="24"/>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4"/>
            <p:cNvSpPr/>
            <p:nvPr/>
          </p:nvSpPr>
          <p:spPr>
            <a:xfrm>
              <a:off x="5518525" y="2254275"/>
              <a:ext cx="925" cy="1800"/>
            </a:xfrm>
            <a:custGeom>
              <a:rect b="b" l="l" r="r" t="t"/>
              <a:pathLst>
                <a:path extrusionOk="0" h="72" w="37">
                  <a:moveTo>
                    <a:pt x="1" y="1"/>
                  </a:moveTo>
                  <a:lnTo>
                    <a:pt x="13" y="24"/>
                  </a:lnTo>
                  <a:lnTo>
                    <a:pt x="37" y="72"/>
                  </a:lnTo>
                  <a:cubicBezTo>
                    <a:pt x="37" y="48"/>
                    <a:pt x="25" y="48"/>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4"/>
            <p:cNvSpPr/>
            <p:nvPr/>
          </p:nvSpPr>
          <p:spPr>
            <a:xfrm>
              <a:off x="5517650" y="2255725"/>
              <a:ext cx="1850" cy="3075"/>
            </a:xfrm>
            <a:custGeom>
              <a:rect b="b" l="l" r="r" t="t"/>
              <a:pathLst>
                <a:path extrusionOk="0" h="123" w="74">
                  <a:moveTo>
                    <a:pt x="22" y="1"/>
                  </a:moveTo>
                  <a:cubicBezTo>
                    <a:pt x="17" y="1"/>
                    <a:pt x="26" y="31"/>
                    <a:pt x="22" y="31"/>
                  </a:cubicBezTo>
                  <a:cubicBezTo>
                    <a:pt x="21" y="31"/>
                    <a:pt x="18" y="26"/>
                    <a:pt x="12" y="14"/>
                  </a:cubicBezTo>
                  <a:lnTo>
                    <a:pt x="12" y="14"/>
                  </a:lnTo>
                  <a:cubicBezTo>
                    <a:pt x="0" y="50"/>
                    <a:pt x="60" y="97"/>
                    <a:pt x="48" y="121"/>
                  </a:cubicBezTo>
                  <a:cubicBezTo>
                    <a:pt x="50" y="122"/>
                    <a:pt x="51" y="122"/>
                    <a:pt x="52" y="122"/>
                  </a:cubicBezTo>
                  <a:cubicBezTo>
                    <a:pt x="74" y="122"/>
                    <a:pt x="10" y="37"/>
                    <a:pt x="31" y="37"/>
                  </a:cubicBezTo>
                  <a:cubicBezTo>
                    <a:pt x="32" y="37"/>
                    <a:pt x="34" y="37"/>
                    <a:pt x="36" y="38"/>
                  </a:cubicBezTo>
                  <a:cubicBezTo>
                    <a:pt x="12" y="14"/>
                    <a:pt x="36" y="14"/>
                    <a:pt x="24" y="2"/>
                  </a:cubicBezTo>
                  <a:cubicBezTo>
                    <a:pt x="23" y="1"/>
                    <a:pt x="22" y="1"/>
                    <a:pt x="2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4"/>
            <p:cNvSpPr/>
            <p:nvPr/>
          </p:nvSpPr>
          <p:spPr>
            <a:xfrm>
              <a:off x="5519125" y="2257200"/>
              <a:ext cx="425" cy="775"/>
            </a:xfrm>
            <a:custGeom>
              <a:rect b="b" l="l" r="r" t="t"/>
              <a:pathLst>
                <a:path extrusionOk="0" h="31" w="17">
                  <a:moveTo>
                    <a:pt x="3" y="1"/>
                  </a:moveTo>
                  <a:cubicBezTo>
                    <a:pt x="1" y="1"/>
                    <a:pt x="1" y="8"/>
                    <a:pt x="1" y="15"/>
                  </a:cubicBezTo>
                  <a:cubicBezTo>
                    <a:pt x="1" y="15"/>
                    <a:pt x="11" y="30"/>
                    <a:pt x="15" y="30"/>
                  </a:cubicBezTo>
                  <a:cubicBezTo>
                    <a:pt x="17" y="30"/>
                    <a:pt x="17" y="26"/>
                    <a:pt x="13" y="15"/>
                  </a:cubicBezTo>
                  <a:cubicBezTo>
                    <a:pt x="8" y="4"/>
                    <a:pt x="5" y="1"/>
                    <a:pt x="3"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4"/>
            <p:cNvSpPr/>
            <p:nvPr/>
          </p:nvSpPr>
          <p:spPr>
            <a:xfrm>
              <a:off x="5517350" y="2256350"/>
              <a:ext cx="325" cy="325"/>
            </a:xfrm>
            <a:custGeom>
              <a:rect b="b" l="l" r="r" t="t"/>
              <a:pathLst>
                <a:path extrusionOk="0" h="13" w="13">
                  <a:moveTo>
                    <a:pt x="0" y="1"/>
                  </a:moveTo>
                  <a:lnTo>
                    <a:pt x="0" y="13"/>
                  </a:lnTo>
                  <a:lnTo>
                    <a:pt x="12" y="13"/>
                  </a:ln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4"/>
            <p:cNvSpPr/>
            <p:nvPr/>
          </p:nvSpPr>
          <p:spPr>
            <a:xfrm>
              <a:off x="5516750" y="2256050"/>
              <a:ext cx="325" cy="625"/>
            </a:xfrm>
            <a:custGeom>
              <a:rect b="b" l="l" r="r" t="t"/>
              <a:pathLst>
                <a:path extrusionOk="0" h="25" w="13">
                  <a:moveTo>
                    <a:pt x="0" y="1"/>
                  </a:moveTo>
                  <a:cubicBezTo>
                    <a:pt x="0" y="13"/>
                    <a:pt x="0" y="13"/>
                    <a:pt x="12" y="25"/>
                  </a:cubicBezTo>
                  <a:lnTo>
                    <a:pt x="0"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4"/>
            <p:cNvSpPr/>
            <p:nvPr/>
          </p:nvSpPr>
          <p:spPr>
            <a:xfrm>
              <a:off x="5515750" y="2256325"/>
              <a:ext cx="725" cy="1075"/>
            </a:xfrm>
            <a:custGeom>
              <a:rect b="b" l="l" r="r" t="t"/>
              <a:pathLst>
                <a:path extrusionOk="0" h="43" w="29">
                  <a:moveTo>
                    <a:pt x="3" y="1"/>
                  </a:moveTo>
                  <a:cubicBezTo>
                    <a:pt x="1" y="1"/>
                    <a:pt x="1" y="3"/>
                    <a:pt x="2" y="6"/>
                  </a:cubicBezTo>
                  <a:lnTo>
                    <a:pt x="2" y="6"/>
                  </a:lnTo>
                  <a:cubicBezTo>
                    <a:pt x="2" y="5"/>
                    <a:pt x="3" y="3"/>
                    <a:pt x="5" y="2"/>
                  </a:cubicBezTo>
                  <a:cubicBezTo>
                    <a:pt x="4" y="1"/>
                    <a:pt x="3" y="1"/>
                    <a:pt x="3" y="1"/>
                  </a:cubicBezTo>
                  <a:close/>
                  <a:moveTo>
                    <a:pt x="2" y="6"/>
                  </a:moveTo>
                  <a:cubicBezTo>
                    <a:pt x="0" y="10"/>
                    <a:pt x="2" y="15"/>
                    <a:pt x="5" y="19"/>
                  </a:cubicBezTo>
                  <a:lnTo>
                    <a:pt x="5" y="19"/>
                  </a:lnTo>
                  <a:cubicBezTo>
                    <a:pt x="4" y="14"/>
                    <a:pt x="2" y="10"/>
                    <a:pt x="2" y="6"/>
                  </a:cubicBezTo>
                  <a:close/>
                  <a:moveTo>
                    <a:pt x="5" y="19"/>
                  </a:moveTo>
                  <a:cubicBezTo>
                    <a:pt x="10" y="30"/>
                    <a:pt x="17" y="42"/>
                    <a:pt x="23" y="42"/>
                  </a:cubicBezTo>
                  <a:cubicBezTo>
                    <a:pt x="25" y="42"/>
                    <a:pt x="27" y="41"/>
                    <a:pt x="29" y="38"/>
                  </a:cubicBezTo>
                  <a:lnTo>
                    <a:pt x="17" y="38"/>
                  </a:lnTo>
                  <a:cubicBezTo>
                    <a:pt x="17" y="31"/>
                    <a:pt x="10" y="25"/>
                    <a:pt x="5" y="19"/>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4"/>
            <p:cNvSpPr/>
            <p:nvPr/>
          </p:nvSpPr>
          <p:spPr>
            <a:xfrm>
              <a:off x="5515250" y="2259325"/>
              <a:ext cx="325" cy="625"/>
            </a:xfrm>
            <a:custGeom>
              <a:rect b="b" l="l" r="r" t="t"/>
              <a:pathLst>
                <a:path extrusionOk="0" h="25" w="13">
                  <a:moveTo>
                    <a:pt x="1" y="1"/>
                  </a:moveTo>
                  <a:lnTo>
                    <a:pt x="1" y="25"/>
                  </a:lnTo>
                  <a:lnTo>
                    <a:pt x="13" y="25"/>
                  </a:lnTo>
                  <a:cubicBezTo>
                    <a:pt x="13" y="25"/>
                    <a:pt x="13" y="13"/>
                    <a:pt x="1"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4"/>
            <p:cNvSpPr/>
            <p:nvPr/>
          </p:nvSpPr>
          <p:spPr>
            <a:xfrm>
              <a:off x="5517950" y="2263800"/>
              <a:ext cx="300" cy="425"/>
            </a:xfrm>
            <a:custGeom>
              <a:rect b="b" l="l" r="r" t="t"/>
              <a:pathLst>
                <a:path extrusionOk="0" h="17" w="12">
                  <a:moveTo>
                    <a:pt x="0" y="1"/>
                  </a:moveTo>
                  <a:cubicBezTo>
                    <a:pt x="8" y="12"/>
                    <a:pt x="11" y="16"/>
                    <a:pt x="11" y="16"/>
                  </a:cubicBezTo>
                  <a:cubicBezTo>
                    <a:pt x="12" y="16"/>
                    <a:pt x="4" y="1"/>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4"/>
            <p:cNvSpPr/>
            <p:nvPr/>
          </p:nvSpPr>
          <p:spPr>
            <a:xfrm>
              <a:off x="5514125" y="2258125"/>
              <a:ext cx="575" cy="625"/>
            </a:xfrm>
            <a:custGeom>
              <a:rect b="b" l="l" r="r" t="t"/>
              <a:pathLst>
                <a:path extrusionOk="0" h="25" w="23">
                  <a:moveTo>
                    <a:pt x="5" y="0"/>
                  </a:moveTo>
                  <a:cubicBezTo>
                    <a:pt x="0" y="0"/>
                    <a:pt x="3" y="10"/>
                    <a:pt x="10" y="25"/>
                  </a:cubicBezTo>
                  <a:lnTo>
                    <a:pt x="10" y="25"/>
                  </a:lnTo>
                  <a:cubicBezTo>
                    <a:pt x="4" y="13"/>
                    <a:pt x="4" y="10"/>
                    <a:pt x="7" y="10"/>
                  </a:cubicBezTo>
                  <a:cubicBezTo>
                    <a:pt x="10" y="10"/>
                    <a:pt x="16" y="13"/>
                    <a:pt x="22" y="13"/>
                  </a:cubicBezTo>
                  <a:cubicBezTo>
                    <a:pt x="13" y="4"/>
                    <a:pt x="7" y="0"/>
                    <a:pt x="5"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4"/>
            <p:cNvSpPr/>
            <p:nvPr/>
          </p:nvSpPr>
          <p:spPr>
            <a:xfrm>
              <a:off x="5513175" y="2257850"/>
              <a:ext cx="1525" cy="3000"/>
            </a:xfrm>
            <a:custGeom>
              <a:rect b="b" l="l" r="r" t="t"/>
              <a:pathLst>
                <a:path extrusionOk="0" h="120" w="61">
                  <a:moveTo>
                    <a:pt x="24" y="0"/>
                  </a:moveTo>
                  <a:cubicBezTo>
                    <a:pt x="12" y="0"/>
                    <a:pt x="48" y="60"/>
                    <a:pt x="36" y="60"/>
                  </a:cubicBezTo>
                  <a:cubicBezTo>
                    <a:pt x="24" y="48"/>
                    <a:pt x="24" y="36"/>
                    <a:pt x="24" y="24"/>
                  </a:cubicBezTo>
                  <a:cubicBezTo>
                    <a:pt x="15" y="19"/>
                    <a:pt x="9" y="16"/>
                    <a:pt x="5" y="16"/>
                  </a:cubicBezTo>
                  <a:cubicBezTo>
                    <a:pt x="1" y="16"/>
                    <a:pt x="1" y="22"/>
                    <a:pt x="1" y="36"/>
                  </a:cubicBezTo>
                  <a:cubicBezTo>
                    <a:pt x="12" y="60"/>
                    <a:pt x="48" y="108"/>
                    <a:pt x="60" y="119"/>
                  </a:cubicBezTo>
                  <a:cubicBezTo>
                    <a:pt x="60" y="111"/>
                    <a:pt x="40" y="63"/>
                    <a:pt x="45" y="63"/>
                  </a:cubicBezTo>
                  <a:lnTo>
                    <a:pt x="45" y="63"/>
                  </a:lnTo>
                  <a:cubicBezTo>
                    <a:pt x="46" y="63"/>
                    <a:pt x="51" y="68"/>
                    <a:pt x="60" y="84"/>
                  </a:cubicBezTo>
                  <a:lnTo>
                    <a:pt x="24"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4"/>
            <p:cNvSpPr/>
            <p:nvPr/>
          </p:nvSpPr>
          <p:spPr>
            <a:xfrm>
              <a:off x="5516150" y="2261725"/>
              <a:ext cx="925" cy="1375"/>
            </a:xfrm>
            <a:custGeom>
              <a:rect b="b" l="l" r="r" t="t"/>
              <a:pathLst>
                <a:path extrusionOk="0" h="55" w="37">
                  <a:moveTo>
                    <a:pt x="1" y="0"/>
                  </a:moveTo>
                  <a:lnTo>
                    <a:pt x="1" y="0"/>
                  </a:lnTo>
                  <a:cubicBezTo>
                    <a:pt x="13" y="24"/>
                    <a:pt x="13" y="24"/>
                    <a:pt x="13" y="36"/>
                  </a:cubicBezTo>
                  <a:cubicBezTo>
                    <a:pt x="23" y="50"/>
                    <a:pt x="28" y="54"/>
                    <a:pt x="31" y="54"/>
                  </a:cubicBezTo>
                  <a:cubicBezTo>
                    <a:pt x="37" y="54"/>
                    <a:pt x="24" y="24"/>
                    <a:pt x="24" y="24"/>
                  </a:cubicBezTo>
                  <a:lnTo>
                    <a:pt x="1"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4"/>
            <p:cNvSpPr/>
            <p:nvPr/>
          </p:nvSpPr>
          <p:spPr>
            <a:xfrm>
              <a:off x="5512875" y="2260825"/>
              <a:ext cx="325" cy="625"/>
            </a:xfrm>
            <a:custGeom>
              <a:rect b="b" l="l" r="r" t="t"/>
              <a:pathLst>
                <a:path extrusionOk="0" h="25" w="13">
                  <a:moveTo>
                    <a:pt x="13" y="0"/>
                  </a:moveTo>
                  <a:lnTo>
                    <a:pt x="1" y="24"/>
                  </a:lnTo>
                  <a:lnTo>
                    <a:pt x="13" y="24"/>
                  </a:lnTo>
                  <a:lnTo>
                    <a:pt x="13" y="0"/>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4"/>
            <p:cNvSpPr/>
            <p:nvPr/>
          </p:nvSpPr>
          <p:spPr>
            <a:xfrm>
              <a:off x="5512575" y="2260225"/>
              <a:ext cx="25" cy="925"/>
            </a:xfrm>
            <a:custGeom>
              <a:rect b="b" l="l" r="r" t="t"/>
              <a:pathLst>
                <a:path extrusionOk="0" h="37" w="1">
                  <a:moveTo>
                    <a:pt x="1" y="13"/>
                  </a:moveTo>
                  <a:lnTo>
                    <a:pt x="1" y="1"/>
                  </a:lnTo>
                  <a:lnTo>
                    <a:pt x="1" y="36"/>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4"/>
            <p:cNvSpPr/>
            <p:nvPr/>
          </p:nvSpPr>
          <p:spPr>
            <a:xfrm>
              <a:off x="5511975" y="2259925"/>
              <a:ext cx="325" cy="625"/>
            </a:xfrm>
            <a:custGeom>
              <a:rect b="b" l="l" r="r" t="t"/>
              <a:pathLst>
                <a:path extrusionOk="0" h="25" w="13">
                  <a:moveTo>
                    <a:pt x="13" y="1"/>
                  </a:moveTo>
                  <a:lnTo>
                    <a:pt x="1" y="25"/>
                  </a:lnTo>
                  <a:lnTo>
                    <a:pt x="13" y="25"/>
                  </a:lnTo>
                  <a:lnTo>
                    <a:pt x="13" y="1"/>
                  </a:ln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4"/>
            <p:cNvSpPr/>
            <p:nvPr/>
          </p:nvSpPr>
          <p:spPr>
            <a:xfrm>
              <a:off x="5511400" y="2260525"/>
              <a:ext cx="600" cy="625"/>
            </a:xfrm>
            <a:custGeom>
              <a:rect b="b" l="l" r="r" t="t"/>
              <a:pathLst>
                <a:path extrusionOk="0" h="25" w="24">
                  <a:moveTo>
                    <a:pt x="12" y="1"/>
                  </a:moveTo>
                  <a:cubicBezTo>
                    <a:pt x="12" y="7"/>
                    <a:pt x="12" y="10"/>
                    <a:pt x="11" y="10"/>
                  </a:cubicBezTo>
                  <a:cubicBezTo>
                    <a:pt x="9" y="10"/>
                    <a:pt x="6" y="7"/>
                    <a:pt x="0" y="1"/>
                  </a:cubicBezTo>
                  <a:lnTo>
                    <a:pt x="0" y="1"/>
                  </a:lnTo>
                  <a:lnTo>
                    <a:pt x="12" y="24"/>
                  </a:lnTo>
                  <a:cubicBezTo>
                    <a:pt x="12" y="21"/>
                    <a:pt x="14" y="21"/>
                    <a:pt x="15" y="21"/>
                  </a:cubicBezTo>
                  <a:cubicBezTo>
                    <a:pt x="17" y="21"/>
                    <a:pt x="19" y="21"/>
                    <a:pt x="21" y="21"/>
                  </a:cubicBezTo>
                  <a:cubicBezTo>
                    <a:pt x="24" y="21"/>
                    <a:pt x="24" y="18"/>
                    <a:pt x="12"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4"/>
            <p:cNvSpPr/>
            <p:nvPr/>
          </p:nvSpPr>
          <p:spPr>
            <a:xfrm>
              <a:off x="5517050" y="2274225"/>
              <a:ext cx="625" cy="900"/>
            </a:xfrm>
            <a:custGeom>
              <a:rect b="b" l="l" r="r" t="t"/>
              <a:pathLst>
                <a:path extrusionOk="0" h="36" w="25">
                  <a:moveTo>
                    <a:pt x="0" y="0"/>
                  </a:moveTo>
                  <a:lnTo>
                    <a:pt x="12" y="36"/>
                  </a:lnTo>
                  <a:lnTo>
                    <a:pt x="24" y="36"/>
                  </a:lnTo>
                  <a:cubicBezTo>
                    <a:pt x="12" y="24"/>
                    <a:pt x="12" y="12"/>
                    <a:pt x="0"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4"/>
            <p:cNvSpPr/>
            <p:nvPr/>
          </p:nvSpPr>
          <p:spPr>
            <a:xfrm>
              <a:off x="5516450" y="2273850"/>
              <a:ext cx="625" cy="1275"/>
            </a:xfrm>
            <a:custGeom>
              <a:rect b="b" l="l" r="r" t="t"/>
              <a:pathLst>
                <a:path extrusionOk="0" h="51" w="25">
                  <a:moveTo>
                    <a:pt x="1" y="3"/>
                  </a:moveTo>
                  <a:lnTo>
                    <a:pt x="1" y="15"/>
                  </a:lnTo>
                  <a:cubicBezTo>
                    <a:pt x="2" y="17"/>
                    <a:pt x="3" y="18"/>
                    <a:pt x="4" y="18"/>
                  </a:cubicBezTo>
                  <a:lnTo>
                    <a:pt x="4" y="18"/>
                  </a:lnTo>
                  <a:lnTo>
                    <a:pt x="1" y="3"/>
                  </a:lnTo>
                  <a:close/>
                  <a:moveTo>
                    <a:pt x="9" y="1"/>
                  </a:moveTo>
                  <a:cubicBezTo>
                    <a:pt x="4" y="1"/>
                    <a:pt x="9" y="18"/>
                    <a:pt x="4" y="18"/>
                  </a:cubicBezTo>
                  <a:cubicBezTo>
                    <a:pt x="4" y="18"/>
                    <a:pt x="4" y="18"/>
                    <a:pt x="4" y="18"/>
                  </a:cubicBezTo>
                  <a:lnTo>
                    <a:pt x="4" y="18"/>
                  </a:lnTo>
                  <a:lnTo>
                    <a:pt x="12" y="51"/>
                  </a:lnTo>
                  <a:cubicBezTo>
                    <a:pt x="24" y="51"/>
                    <a:pt x="12" y="15"/>
                    <a:pt x="12" y="3"/>
                  </a:cubicBezTo>
                  <a:cubicBezTo>
                    <a:pt x="11" y="2"/>
                    <a:pt x="9" y="1"/>
                    <a:pt x="9" y="1"/>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4"/>
            <p:cNvSpPr/>
            <p:nvPr/>
          </p:nvSpPr>
          <p:spPr>
            <a:xfrm>
              <a:off x="5510800" y="2274825"/>
              <a:ext cx="1300" cy="1850"/>
            </a:xfrm>
            <a:custGeom>
              <a:rect b="b" l="l" r="r" t="t"/>
              <a:pathLst>
                <a:path extrusionOk="0" h="74" w="52">
                  <a:moveTo>
                    <a:pt x="12" y="0"/>
                  </a:moveTo>
                  <a:cubicBezTo>
                    <a:pt x="12" y="24"/>
                    <a:pt x="0" y="24"/>
                    <a:pt x="0" y="36"/>
                  </a:cubicBezTo>
                  <a:cubicBezTo>
                    <a:pt x="11" y="46"/>
                    <a:pt x="21" y="74"/>
                    <a:pt x="23" y="74"/>
                  </a:cubicBezTo>
                  <a:cubicBezTo>
                    <a:pt x="24" y="74"/>
                    <a:pt x="24" y="73"/>
                    <a:pt x="24" y="72"/>
                  </a:cubicBezTo>
                  <a:lnTo>
                    <a:pt x="24" y="48"/>
                  </a:lnTo>
                  <a:lnTo>
                    <a:pt x="36" y="72"/>
                  </a:lnTo>
                  <a:cubicBezTo>
                    <a:pt x="39" y="73"/>
                    <a:pt x="41" y="73"/>
                    <a:pt x="42" y="73"/>
                  </a:cubicBezTo>
                  <a:cubicBezTo>
                    <a:pt x="51" y="73"/>
                    <a:pt x="32" y="46"/>
                    <a:pt x="34" y="46"/>
                  </a:cubicBezTo>
                  <a:lnTo>
                    <a:pt x="34" y="46"/>
                  </a:lnTo>
                  <a:cubicBezTo>
                    <a:pt x="34" y="46"/>
                    <a:pt x="35" y="46"/>
                    <a:pt x="36" y="48"/>
                  </a:cubicBezTo>
                  <a:cubicBezTo>
                    <a:pt x="24" y="24"/>
                    <a:pt x="24" y="24"/>
                    <a:pt x="12" y="0"/>
                  </a:cubicBezTo>
                  <a:close/>
                </a:path>
              </a:pathLst>
            </a:custGeom>
            <a:solidFill>
              <a:srgbClr val="FFC9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09" name="Google Shape;809;p14"/>
          <p:cNvPicPr preferRelativeResize="0"/>
          <p:nvPr/>
        </p:nvPicPr>
        <p:blipFill rotWithShape="1">
          <a:blip r:embed="rId3">
            <a:alphaModFix/>
          </a:blip>
          <a:srcRect b="5462" l="4920" r="9058" t="5719"/>
          <a:stretch/>
        </p:blipFill>
        <p:spPr>
          <a:xfrm>
            <a:off x="2846401" y="6331447"/>
            <a:ext cx="1902302" cy="1149902"/>
          </a:xfrm>
          <a:prstGeom prst="rect">
            <a:avLst/>
          </a:prstGeom>
          <a:noFill/>
          <a:ln cap="flat" cmpd="sng" w="9525">
            <a:solidFill>
              <a:srgbClr val="000000"/>
            </a:solidFill>
            <a:prstDash val="solid"/>
            <a:round/>
            <a:headEnd len="sm" w="sm" type="none"/>
            <a:tailEnd len="sm" w="sm" type="none"/>
          </a:ln>
        </p:spPr>
      </p:pic>
      <p:sp>
        <p:nvSpPr>
          <p:cNvPr id="810" name="Google Shape;810;p14"/>
          <p:cNvSpPr/>
          <p:nvPr/>
        </p:nvSpPr>
        <p:spPr>
          <a:xfrm>
            <a:off x="171438" y="5402312"/>
            <a:ext cx="2314200" cy="3614700"/>
          </a:xfrm>
          <a:prstGeom prst="roundRect">
            <a:avLst>
              <a:gd fmla="val 22613" name="adj"/>
            </a:avLst>
          </a:prstGeom>
          <a:noFill/>
          <a:ln cap="flat" cmpd="sng" w="28575">
            <a:solidFill>
              <a:srgbClr val="FFC9B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4"/>
          <p:cNvSpPr/>
          <p:nvPr/>
        </p:nvSpPr>
        <p:spPr>
          <a:xfrm>
            <a:off x="5103863" y="5402287"/>
            <a:ext cx="2314200" cy="3614700"/>
          </a:xfrm>
          <a:prstGeom prst="roundRect">
            <a:avLst>
              <a:gd fmla="val 22613" name="adj"/>
            </a:avLst>
          </a:prstGeom>
          <a:noFill/>
          <a:ln cap="flat" cmpd="sng" w="28575">
            <a:solidFill>
              <a:srgbClr val="FFC9B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2" name="Google Shape;812;p14"/>
          <p:cNvGrpSpPr/>
          <p:nvPr/>
        </p:nvGrpSpPr>
        <p:grpSpPr>
          <a:xfrm>
            <a:off x="869104" y="5002561"/>
            <a:ext cx="772258" cy="686635"/>
            <a:chOff x="862776" y="1552709"/>
            <a:chExt cx="784974" cy="476466"/>
          </a:xfrm>
        </p:grpSpPr>
        <p:sp>
          <p:nvSpPr>
            <p:cNvPr id="813" name="Google Shape;813;p14"/>
            <p:cNvSpPr/>
            <p:nvPr/>
          </p:nvSpPr>
          <p:spPr>
            <a:xfrm rot="10800000">
              <a:off x="862776" y="1552709"/>
              <a:ext cx="784974" cy="476466"/>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4"/>
            <p:cNvSpPr/>
            <p:nvPr/>
          </p:nvSpPr>
          <p:spPr>
            <a:xfrm>
              <a:off x="1062220" y="1660546"/>
              <a:ext cx="419947" cy="196542"/>
            </a:xfrm>
            <a:custGeom>
              <a:rect b="b" l="l" r="r" t="t"/>
              <a:pathLst>
                <a:path extrusionOk="0" h="11847" w="11847">
                  <a:moveTo>
                    <a:pt x="10775" y="693"/>
                  </a:moveTo>
                  <a:cubicBezTo>
                    <a:pt x="10996" y="693"/>
                    <a:pt x="11153" y="851"/>
                    <a:pt x="11153" y="1072"/>
                  </a:cubicBezTo>
                  <a:lnTo>
                    <a:pt x="11153" y="10775"/>
                  </a:lnTo>
                  <a:cubicBezTo>
                    <a:pt x="11153" y="10996"/>
                    <a:pt x="10996" y="11153"/>
                    <a:pt x="10775" y="11153"/>
                  </a:cubicBezTo>
                  <a:lnTo>
                    <a:pt x="1072" y="11153"/>
                  </a:lnTo>
                  <a:cubicBezTo>
                    <a:pt x="851" y="11153"/>
                    <a:pt x="694" y="10996"/>
                    <a:pt x="694" y="10775"/>
                  </a:cubicBezTo>
                  <a:lnTo>
                    <a:pt x="694" y="1072"/>
                  </a:lnTo>
                  <a:cubicBezTo>
                    <a:pt x="694" y="851"/>
                    <a:pt x="851" y="693"/>
                    <a:pt x="1072" y="693"/>
                  </a:cubicBezTo>
                  <a:close/>
                  <a:moveTo>
                    <a:pt x="1072" y="0"/>
                  </a:moveTo>
                  <a:cubicBezTo>
                    <a:pt x="473" y="0"/>
                    <a:pt x="1" y="473"/>
                    <a:pt x="1" y="1072"/>
                  </a:cubicBezTo>
                  <a:lnTo>
                    <a:pt x="1" y="10775"/>
                  </a:lnTo>
                  <a:cubicBezTo>
                    <a:pt x="1" y="11374"/>
                    <a:pt x="473" y="11846"/>
                    <a:pt x="1072" y="11846"/>
                  </a:cubicBezTo>
                  <a:lnTo>
                    <a:pt x="10807" y="11846"/>
                  </a:lnTo>
                  <a:cubicBezTo>
                    <a:pt x="11374" y="11846"/>
                    <a:pt x="11847" y="11374"/>
                    <a:pt x="11847" y="10775"/>
                  </a:cubicBezTo>
                  <a:lnTo>
                    <a:pt x="11847" y="1072"/>
                  </a:lnTo>
                  <a:cubicBezTo>
                    <a:pt x="11847" y="473"/>
                    <a:pt x="11342" y="0"/>
                    <a:pt x="10807"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5" name="Google Shape;815;p14"/>
          <p:cNvSpPr txBox="1"/>
          <p:nvPr/>
        </p:nvSpPr>
        <p:spPr>
          <a:xfrm>
            <a:off x="899288" y="5087613"/>
            <a:ext cx="711900" cy="34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FFFFFF"/>
                </a:solidFill>
                <a:latin typeface="Lora"/>
                <a:ea typeface="Lora"/>
                <a:cs typeface="Lora"/>
                <a:sym typeface="Lora"/>
              </a:rPr>
              <a:t>Ebb</a:t>
            </a:r>
            <a:endParaRPr b="1" baseline="30000" sz="2000">
              <a:solidFill>
                <a:srgbClr val="FFFFFF"/>
              </a:solidFill>
              <a:latin typeface="Lora"/>
              <a:ea typeface="Lora"/>
              <a:cs typeface="Lora"/>
              <a:sym typeface="Lora"/>
            </a:endParaRPr>
          </a:p>
        </p:txBody>
      </p:sp>
      <p:grpSp>
        <p:nvGrpSpPr>
          <p:cNvPr id="816" name="Google Shape;816;p14"/>
          <p:cNvGrpSpPr/>
          <p:nvPr/>
        </p:nvGrpSpPr>
        <p:grpSpPr>
          <a:xfrm>
            <a:off x="5928979" y="5002561"/>
            <a:ext cx="772258" cy="686635"/>
            <a:chOff x="862776" y="1552709"/>
            <a:chExt cx="784974" cy="476466"/>
          </a:xfrm>
        </p:grpSpPr>
        <p:sp>
          <p:nvSpPr>
            <p:cNvPr id="817" name="Google Shape;817;p14"/>
            <p:cNvSpPr/>
            <p:nvPr/>
          </p:nvSpPr>
          <p:spPr>
            <a:xfrm rot="10800000">
              <a:off x="862776" y="1552709"/>
              <a:ext cx="784974" cy="476466"/>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4"/>
            <p:cNvSpPr/>
            <p:nvPr/>
          </p:nvSpPr>
          <p:spPr>
            <a:xfrm>
              <a:off x="1062220" y="1660546"/>
              <a:ext cx="419947" cy="196542"/>
            </a:xfrm>
            <a:custGeom>
              <a:rect b="b" l="l" r="r" t="t"/>
              <a:pathLst>
                <a:path extrusionOk="0" h="11847" w="11847">
                  <a:moveTo>
                    <a:pt x="10775" y="693"/>
                  </a:moveTo>
                  <a:cubicBezTo>
                    <a:pt x="10996" y="693"/>
                    <a:pt x="11153" y="851"/>
                    <a:pt x="11153" y="1072"/>
                  </a:cubicBezTo>
                  <a:lnTo>
                    <a:pt x="11153" y="10775"/>
                  </a:lnTo>
                  <a:cubicBezTo>
                    <a:pt x="11153" y="10996"/>
                    <a:pt x="10996" y="11153"/>
                    <a:pt x="10775" y="11153"/>
                  </a:cubicBezTo>
                  <a:lnTo>
                    <a:pt x="1072" y="11153"/>
                  </a:lnTo>
                  <a:cubicBezTo>
                    <a:pt x="851" y="11153"/>
                    <a:pt x="694" y="10996"/>
                    <a:pt x="694" y="10775"/>
                  </a:cubicBezTo>
                  <a:lnTo>
                    <a:pt x="694" y="1072"/>
                  </a:lnTo>
                  <a:cubicBezTo>
                    <a:pt x="694" y="851"/>
                    <a:pt x="851" y="693"/>
                    <a:pt x="1072" y="693"/>
                  </a:cubicBezTo>
                  <a:close/>
                  <a:moveTo>
                    <a:pt x="1072" y="0"/>
                  </a:moveTo>
                  <a:cubicBezTo>
                    <a:pt x="473" y="0"/>
                    <a:pt x="1" y="473"/>
                    <a:pt x="1" y="1072"/>
                  </a:cubicBezTo>
                  <a:lnTo>
                    <a:pt x="1" y="10775"/>
                  </a:lnTo>
                  <a:cubicBezTo>
                    <a:pt x="1" y="11374"/>
                    <a:pt x="473" y="11846"/>
                    <a:pt x="1072" y="11846"/>
                  </a:cubicBezTo>
                  <a:lnTo>
                    <a:pt x="10807" y="11846"/>
                  </a:lnTo>
                  <a:cubicBezTo>
                    <a:pt x="11374" y="11846"/>
                    <a:pt x="11847" y="11374"/>
                    <a:pt x="11847" y="10775"/>
                  </a:cubicBezTo>
                  <a:lnTo>
                    <a:pt x="11847" y="1072"/>
                  </a:lnTo>
                  <a:cubicBezTo>
                    <a:pt x="11847" y="473"/>
                    <a:pt x="11342" y="0"/>
                    <a:pt x="10807"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9" name="Google Shape;819;p14"/>
          <p:cNvSpPr txBox="1"/>
          <p:nvPr/>
        </p:nvSpPr>
        <p:spPr>
          <a:xfrm>
            <a:off x="5870811" y="5063901"/>
            <a:ext cx="8886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FFFFFF"/>
                </a:solidFill>
                <a:latin typeface="Lora"/>
                <a:ea typeface="Lora"/>
                <a:cs typeface="Lora"/>
                <a:sym typeface="Lora"/>
              </a:rPr>
              <a:t>Flow</a:t>
            </a:r>
            <a:r>
              <a:rPr b="1" baseline="30000" lang="en-GB" sz="2000">
                <a:solidFill>
                  <a:srgbClr val="FFFFFF"/>
                </a:solidFill>
                <a:latin typeface="Lora"/>
                <a:ea typeface="Lora"/>
                <a:cs typeface="Lora"/>
                <a:sym typeface="Lora"/>
              </a:rPr>
              <a:t>3</a:t>
            </a:r>
            <a:endParaRPr b="1" baseline="30000" sz="2000">
              <a:solidFill>
                <a:srgbClr val="FFFFFF"/>
              </a:solidFill>
              <a:latin typeface="Lora"/>
              <a:ea typeface="Lora"/>
              <a:cs typeface="Lora"/>
              <a:sym typeface="Lora"/>
            </a:endParaRPr>
          </a:p>
        </p:txBody>
      </p:sp>
      <p:sp>
        <p:nvSpPr>
          <p:cNvPr id="820" name="Google Shape;820;p14"/>
          <p:cNvSpPr txBox="1"/>
          <p:nvPr/>
        </p:nvSpPr>
        <p:spPr>
          <a:xfrm>
            <a:off x="74463" y="5704284"/>
            <a:ext cx="2411100" cy="2205900"/>
          </a:xfrm>
          <a:prstGeom prst="rect">
            <a:avLst/>
          </a:prstGeom>
          <a:noFill/>
          <a:ln>
            <a:noFill/>
          </a:ln>
        </p:spPr>
        <p:txBody>
          <a:bodyPr anchorCtr="0" anchor="t" bIns="91425" lIns="91425" spcFirstLastPara="1" rIns="91425" wrap="square" tIns="91425">
            <a:noAutofit/>
          </a:bodyPr>
          <a:lstStyle/>
          <a:p>
            <a:pPr indent="-158750" lvl="0" marL="269999" rtl="0" algn="l">
              <a:spcBef>
                <a:spcPts val="0"/>
              </a:spcBef>
              <a:spcAft>
                <a:spcPts val="0"/>
              </a:spcAft>
              <a:buSzPts val="1000"/>
              <a:buFont typeface="Mada"/>
              <a:buChar char="●"/>
            </a:pPr>
            <a:r>
              <a:rPr lang="en-GB" sz="1000">
                <a:solidFill>
                  <a:srgbClr val="6AA84F"/>
                </a:solidFill>
                <a:latin typeface="Mada"/>
                <a:ea typeface="Mada"/>
                <a:cs typeface="Mada"/>
                <a:sym typeface="Mada"/>
              </a:rPr>
              <a:t>initially in the Ebb phase (first 48 hours of injury) </a:t>
            </a:r>
            <a:r>
              <a:rPr b="1" lang="en-GB" sz="1000">
                <a:solidFill>
                  <a:srgbClr val="6AA84F"/>
                </a:solidFill>
                <a:latin typeface="Mada"/>
                <a:ea typeface="Mada"/>
                <a:cs typeface="Mada"/>
                <a:sym typeface="Mada"/>
              </a:rPr>
              <a:t>energy expenditure goes</a:t>
            </a:r>
            <a:r>
              <a:rPr lang="en-GB" sz="1000">
                <a:solidFill>
                  <a:srgbClr val="6AA84F"/>
                </a:solidFill>
                <a:latin typeface="Mada"/>
                <a:ea typeface="Mada"/>
                <a:cs typeface="Mada"/>
                <a:sym typeface="Mada"/>
              </a:rPr>
              <a:t> </a:t>
            </a:r>
            <a:r>
              <a:rPr b="1" lang="en-GB" sz="1000">
                <a:solidFill>
                  <a:srgbClr val="6AA84F"/>
                </a:solidFill>
                <a:latin typeface="Mada"/>
                <a:ea typeface="Mada"/>
                <a:cs typeface="Mada"/>
                <a:sym typeface="Mada"/>
              </a:rPr>
              <a:t>way down</a:t>
            </a:r>
            <a:r>
              <a:rPr lang="en-GB" sz="1000">
                <a:solidFill>
                  <a:srgbClr val="6AA84F"/>
                </a:solidFill>
                <a:latin typeface="Mada"/>
                <a:ea typeface="Mada"/>
                <a:cs typeface="Mada"/>
                <a:sym typeface="Mada"/>
              </a:rPr>
              <a:t> to conserve energy</a:t>
            </a:r>
            <a:r>
              <a:rPr baseline="30000" lang="en-GB" sz="1000">
                <a:solidFill>
                  <a:srgbClr val="6AA84F"/>
                </a:solidFill>
                <a:latin typeface="Mada"/>
                <a:ea typeface="Mada"/>
                <a:cs typeface="Mada"/>
                <a:sym typeface="Mada"/>
              </a:rPr>
              <a:t>1</a:t>
            </a:r>
            <a:r>
              <a:rPr lang="en-GB" sz="1000">
                <a:solidFill>
                  <a:srgbClr val="6AA84F"/>
                </a:solidFill>
                <a:latin typeface="Mada"/>
                <a:ea typeface="Mada"/>
                <a:cs typeface="Mada"/>
                <a:sym typeface="Mada"/>
              </a:rPr>
              <a:t>.</a:t>
            </a:r>
            <a:endParaRPr sz="1000">
              <a:solidFill>
                <a:srgbClr val="6AA84F"/>
              </a:solidFill>
              <a:latin typeface="Mada"/>
              <a:ea typeface="Mada"/>
              <a:cs typeface="Mada"/>
              <a:sym typeface="Mada"/>
            </a:endParaRPr>
          </a:p>
          <a:p>
            <a:pPr indent="-158750" lvl="0" marL="269999" rtl="0" algn="l">
              <a:lnSpc>
                <a:spcPct val="115000"/>
              </a:lnSpc>
              <a:spcBef>
                <a:spcPts val="0"/>
              </a:spcBef>
              <a:spcAft>
                <a:spcPts val="0"/>
              </a:spcAft>
              <a:buSzPts val="1000"/>
              <a:buFont typeface="Mada"/>
              <a:buChar char="●"/>
            </a:pPr>
            <a:r>
              <a:rPr lang="en-GB" sz="1000">
                <a:solidFill>
                  <a:schemeClr val="dk1"/>
                </a:solidFill>
                <a:latin typeface="Mada"/>
                <a:ea typeface="Mada"/>
                <a:cs typeface="Mada"/>
                <a:sym typeface="Mada"/>
              </a:rPr>
              <a:t>Characterized by </a:t>
            </a:r>
            <a:r>
              <a:rPr b="1" lang="en-GB" sz="1000">
                <a:solidFill>
                  <a:schemeClr val="dk1"/>
                </a:solidFill>
                <a:latin typeface="Mada"/>
                <a:ea typeface="Mada"/>
                <a:cs typeface="Mada"/>
                <a:sym typeface="Mada"/>
              </a:rPr>
              <a:t>hypovolemic shock</a:t>
            </a:r>
            <a:r>
              <a:rPr lang="en-GB" sz="1000">
                <a:solidFill>
                  <a:schemeClr val="dk1"/>
                </a:solidFill>
                <a:latin typeface="Mada"/>
                <a:ea typeface="Mada"/>
                <a:cs typeface="Mada"/>
                <a:sym typeface="Mada"/>
              </a:rPr>
              <a:t>. (</a:t>
            </a:r>
            <a:r>
              <a:rPr lang="en-GB" sz="1000">
                <a:solidFill>
                  <a:srgbClr val="6AA84F"/>
                </a:solidFill>
                <a:latin typeface="Mada"/>
                <a:ea typeface="Mada"/>
                <a:cs typeface="Mada"/>
                <a:sym typeface="Mada"/>
              </a:rPr>
              <a:t>because of bleeding</a:t>
            </a:r>
            <a:r>
              <a:rPr lang="en-GB" sz="1000">
                <a:solidFill>
                  <a:schemeClr val="dk1"/>
                </a:solidFill>
                <a:latin typeface="Mada"/>
                <a:ea typeface="Mada"/>
                <a:cs typeface="Mada"/>
                <a:sym typeface="Mada"/>
              </a:rPr>
              <a:t>)</a:t>
            </a:r>
            <a:endParaRPr sz="1000">
              <a:solidFill>
                <a:srgbClr val="6AA84F"/>
              </a:solidFill>
              <a:latin typeface="Mada"/>
              <a:ea typeface="Mada"/>
              <a:cs typeface="Mada"/>
              <a:sym typeface="Mada"/>
            </a:endParaRPr>
          </a:p>
          <a:p>
            <a:pPr indent="-158750" lvl="0" marL="269999" rtl="0" algn="l">
              <a:lnSpc>
                <a:spcPct val="115000"/>
              </a:lnSpc>
              <a:spcBef>
                <a:spcPts val="0"/>
              </a:spcBef>
              <a:spcAft>
                <a:spcPts val="0"/>
              </a:spcAft>
              <a:buSzPts val="1000"/>
              <a:buFont typeface="Mada"/>
              <a:buChar char="●"/>
            </a:pPr>
            <a:r>
              <a:rPr b="1" lang="en-GB" sz="1000">
                <a:solidFill>
                  <a:schemeClr val="dk1"/>
                </a:solidFill>
                <a:latin typeface="Mada"/>
                <a:ea typeface="Mada"/>
                <a:cs typeface="Mada"/>
                <a:sym typeface="Mada"/>
              </a:rPr>
              <a:t>Priority is to maintain life/homeostasis </a:t>
            </a:r>
            <a:r>
              <a:rPr b="1" lang="en-GB" sz="1000">
                <a:solidFill>
                  <a:srgbClr val="6AA84F"/>
                </a:solidFill>
                <a:latin typeface="Mada"/>
                <a:ea typeface="Mada"/>
                <a:cs typeface="Mada"/>
                <a:sym typeface="Mada"/>
              </a:rPr>
              <a:t>by</a:t>
            </a:r>
            <a:r>
              <a:rPr b="1" baseline="30000" lang="en-GB" sz="1000">
                <a:solidFill>
                  <a:srgbClr val="6AA84F"/>
                </a:solidFill>
                <a:latin typeface="Mada"/>
                <a:ea typeface="Mada"/>
                <a:cs typeface="Mada"/>
                <a:sym typeface="Mada"/>
              </a:rPr>
              <a:t>2</a:t>
            </a:r>
            <a:r>
              <a:rPr b="1" lang="en-GB" sz="1000">
                <a:solidFill>
                  <a:srgbClr val="6AA84F"/>
                </a:solidFill>
                <a:latin typeface="Mada"/>
                <a:ea typeface="Mada"/>
                <a:cs typeface="Mada"/>
                <a:sym typeface="Mada"/>
              </a:rPr>
              <a:t>:</a:t>
            </a:r>
            <a:endParaRPr b="1" sz="1000">
              <a:solidFill>
                <a:srgbClr val="6AA84F"/>
              </a:solidFill>
              <a:latin typeface="Mada"/>
              <a:ea typeface="Mada"/>
              <a:cs typeface="Mada"/>
              <a:sym typeface="Mada"/>
            </a:endParaRPr>
          </a:p>
          <a:p>
            <a:pPr indent="0" lvl="0" marL="0" rtl="0" algn="l">
              <a:lnSpc>
                <a:spcPct val="115000"/>
              </a:lnSpc>
              <a:spcBef>
                <a:spcPts val="400"/>
              </a:spcBef>
              <a:spcAft>
                <a:spcPts val="0"/>
              </a:spcAft>
              <a:buNone/>
            </a:pPr>
            <a:r>
              <a:rPr lang="en-GB" sz="1000">
                <a:solidFill>
                  <a:schemeClr val="dk1"/>
                </a:solidFill>
                <a:latin typeface="Mada"/>
                <a:ea typeface="Mada"/>
                <a:cs typeface="Mada"/>
                <a:sym typeface="Mada"/>
              </a:rPr>
              <a:t>         ↓</a:t>
            </a:r>
            <a:r>
              <a:rPr lang="en-GB" sz="1000">
                <a:latin typeface="Mada"/>
                <a:ea typeface="Mada"/>
                <a:cs typeface="Mada"/>
                <a:sym typeface="Mada"/>
              </a:rPr>
              <a:t>Cardiac output</a:t>
            </a:r>
            <a:endParaRPr sz="1000">
              <a:latin typeface="Mada"/>
              <a:ea typeface="Mada"/>
              <a:cs typeface="Mada"/>
              <a:sym typeface="Mada"/>
            </a:endParaRPr>
          </a:p>
          <a:p>
            <a:pPr indent="0" lvl="0" marL="0" rtl="0" algn="l">
              <a:lnSpc>
                <a:spcPct val="115000"/>
              </a:lnSpc>
              <a:spcBef>
                <a:spcPts val="400"/>
              </a:spcBef>
              <a:spcAft>
                <a:spcPts val="0"/>
              </a:spcAft>
              <a:buNone/>
            </a:pPr>
            <a:r>
              <a:rPr lang="en-GB" sz="1000">
                <a:solidFill>
                  <a:schemeClr val="dk1"/>
                </a:solidFill>
                <a:latin typeface="Mada"/>
                <a:ea typeface="Mada"/>
                <a:cs typeface="Mada"/>
                <a:sym typeface="Mada"/>
              </a:rPr>
              <a:t>         ↓</a:t>
            </a:r>
            <a:r>
              <a:rPr lang="en-GB" sz="1000">
                <a:latin typeface="Mada"/>
                <a:ea typeface="Mada"/>
                <a:cs typeface="Mada"/>
                <a:sym typeface="Mada"/>
              </a:rPr>
              <a:t>Oxygen consumption </a:t>
            </a:r>
            <a:endParaRPr sz="1000">
              <a:latin typeface="Mada"/>
              <a:ea typeface="Mada"/>
              <a:cs typeface="Mada"/>
              <a:sym typeface="Mada"/>
            </a:endParaRPr>
          </a:p>
          <a:p>
            <a:pPr indent="0" lvl="0" marL="0" rtl="0" algn="l">
              <a:lnSpc>
                <a:spcPct val="115000"/>
              </a:lnSpc>
              <a:spcBef>
                <a:spcPts val="400"/>
              </a:spcBef>
              <a:spcAft>
                <a:spcPts val="0"/>
              </a:spcAft>
              <a:buNone/>
            </a:pPr>
            <a:r>
              <a:rPr lang="en-GB" sz="1000">
                <a:solidFill>
                  <a:schemeClr val="dk1"/>
                </a:solidFill>
                <a:latin typeface="Mada"/>
                <a:ea typeface="Mada"/>
                <a:cs typeface="Mada"/>
                <a:sym typeface="Mada"/>
              </a:rPr>
              <a:t>         ↓</a:t>
            </a:r>
            <a:r>
              <a:rPr lang="en-GB" sz="1000">
                <a:latin typeface="Mada"/>
                <a:ea typeface="Mada"/>
                <a:cs typeface="Mada"/>
                <a:sym typeface="Mada"/>
              </a:rPr>
              <a:t>Blood pressure</a:t>
            </a:r>
            <a:endParaRPr sz="1000">
              <a:latin typeface="Mada"/>
              <a:ea typeface="Mada"/>
              <a:cs typeface="Mada"/>
              <a:sym typeface="Mada"/>
            </a:endParaRPr>
          </a:p>
          <a:p>
            <a:pPr indent="0" lvl="0" marL="0" rtl="0" algn="l">
              <a:lnSpc>
                <a:spcPct val="115000"/>
              </a:lnSpc>
              <a:spcBef>
                <a:spcPts val="400"/>
              </a:spcBef>
              <a:spcAft>
                <a:spcPts val="0"/>
              </a:spcAft>
              <a:buNone/>
            </a:pPr>
            <a:r>
              <a:rPr lang="en-GB" sz="1000">
                <a:solidFill>
                  <a:schemeClr val="dk1"/>
                </a:solidFill>
                <a:latin typeface="Mada"/>
                <a:ea typeface="Mada"/>
                <a:cs typeface="Mada"/>
                <a:sym typeface="Mada"/>
              </a:rPr>
              <a:t>         ↓</a:t>
            </a:r>
            <a:r>
              <a:rPr lang="en-GB" sz="1000">
                <a:latin typeface="Mada"/>
                <a:ea typeface="Mada"/>
                <a:cs typeface="Mada"/>
                <a:sym typeface="Mada"/>
              </a:rPr>
              <a:t>Tissue perfusion</a:t>
            </a:r>
            <a:endParaRPr sz="1000">
              <a:latin typeface="Mada"/>
              <a:ea typeface="Mada"/>
              <a:cs typeface="Mada"/>
              <a:sym typeface="Mada"/>
            </a:endParaRPr>
          </a:p>
          <a:p>
            <a:pPr indent="0" lvl="0" marL="0" rtl="0" algn="l">
              <a:lnSpc>
                <a:spcPct val="115000"/>
              </a:lnSpc>
              <a:spcBef>
                <a:spcPts val="400"/>
              </a:spcBef>
              <a:spcAft>
                <a:spcPts val="0"/>
              </a:spcAft>
              <a:buNone/>
            </a:pPr>
            <a:r>
              <a:rPr lang="en-GB" sz="1000">
                <a:solidFill>
                  <a:schemeClr val="dk1"/>
                </a:solidFill>
                <a:latin typeface="Mada"/>
                <a:ea typeface="Mada"/>
                <a:cs typeface="Mada"/>
                <a:sym typeface="Mada"/>
              </a:rPr>
              <a:t>         ↓</a:t>
            </a:r>
            <a:r>
              <a:rPr lang="en-GB" sz="1000">
                <a:latin typeface="Mada"/>
                <a:ea typeface="Mada"/>
                <a:cs typeface="Mada"/>
                <a:sym typeface="Mada"/>
              </a:rPr>
              <a:t>Body temperature</a:t>
            </a:r>
            <a:endParaRPr sz="1000">
              <a:latin typeface="Mada"/>
              <a:ea typeface="Mada"/>
              <a:cs typeface="Mada"/>
              <a:sym typeface="Mada"/>
            </a:endParaRPr>
          </a:p>
          <a:p>
            <a:pPr indent="0" lvl="0" marL="0" rtl="0" algn="l">
              <a:lnSpc>
                <a:spcPct val="115000"/>
              </a:lnSpc>
              <a:spcBef>
                <a:spcPts val="400"/>
              </a:spcBef>
              <a:spcAft>
                <a:spcPts val="0"/>
              </a:spcAft>
              <a:buNone/>
            </a:pPr>
            <a:r>
              <a:rPr lang="en-GB" sz="1000">
                <a:solidFill>
                  <a:schemeClr val="dk1"/>
                </a:solidFill>
                <a:latin typeface="Mada"/>
                <a:ea typeface="Mada"/>
                <a:cs typeface="Mada"/>
                <a:sym typeface="Mada"/>
              </a:rPr>
              <a:t>         ↓</a:t>
            </a:r>
            <a:r>
              <a:rPr lang="en-GB" sz="1000">
                <a:latin typeface="Mada"/>
                <a:ea typeface="Mada"/>
                <a:cs typeface="Mada"/>
                <a:sym typeface="Mada"/>
              </a:rPr>
              <a:t>Metabolic rate</a:t>
            </a:r>
            <a:endParaRPr sz="1000">
              <a:latin typeface="Mada"/>
              <a:ea typeface="Mada"/>
              <a:cs typeface="Mada"/>
              <a:sym typeface="Mada"/>
            </a:endParaRPr>
          </a:p>
          <a:p>
            <a:pPr indent="-139700" lvl="0" marL="269999" rtl="0" algn="l">
              <a:spcBef>
                <a:spcPts val="0"/>
              </a:spcBef>
              <a:spcAft>
                <a:spcPts val="0"/>
              </a:spcAft>
              <a:buSzPts val="700"/>
              <a:buFont typeface="Mada"/>
              <a:buChar char="●"/>
            </a:pPr>
            <a:r>
              <a:rPr lang="en-GB" sz="700">
                <a:solidFill>
                  <a:srgbClr val="6AA84F"/>
                </a:solidFill>
                <a:latin typeface="Mada"/>
                <a:ea typeface="Mada"/>
                <a:cs typeface="Mada"/>
                <a:sym typeface="Mada"/>
              </a:rPr>
              <a:t>sometimes if the injury is sustained  (e.g. multiple </a:t>
            </a:r>
            <a:r>
              <a:rPr lang="en-GB" sz="700">
                <a:solidFill>
                  <a:srgbClr val="6AA84F"/>
                </a:solidFill>
                <a:latin typeface="Mada"/>
                <a:ea typeface="Mada"/>
                <a:cs typeface="Mada"/>
                <a:sym typeface="Mada"/>
              </a:rPr>
              <a:t>surgeries</a:t>
            </a:r>
            <a:r>
              <a:rPr lang="en-GB" sz="700">
                <a:solidFill>
                  <a:srgbClr val="6AA84F"/>
                </a:solidFill>
                <a:latin typeface="Mada"/>
                <a:ea typeface="Mada"/>
                <a:cs typeface="Mada"/>
                <a:sym typeface="Mada"/>
              </a:rPr>
              <a:t>, multiple infections)  the patient will continue to be in the Ebb phase for an extended period of time before going to the ‘Flow Phase’.</a:t>
            </a:r>
            <a:endParaRPr sz="700">
              <a:latin typeface="Mada"/>
              <a:ea typeface="Mada"/>
              <a:cs typeface="Mada"/>
              <a:sym typeface="Mada"/>
            </a:endParaRPr>
          </a:p>
        </p:txBody>
      </p:sp>
      <p:sp>
        <p:nvSpPr>
          <p:cNvPr id="821" name="Google Shape;821;p14"/>
          <p:cNvSpPr txBox="1"/>
          <p:nvPr/>
        </p:nvSpPr>
        <p:spPr>
          <a:xfrm>
            <a:off x="50" y="4356875"/>
            <a:ext cx="7589400" cy="614100"/>
          </a:xfrm>
          <a:prstGeom prst="rect">
            <a:avLst/>
          </a:prstGeom>
          <a:noFill/>
          <a:ln>
            <a:noFill/>
          </a:ln>
        </p:spPr>
        <p:txBody>
          <a:bodyPr anchorCtr="0" anchor="t" bIns="91425" lIns="91425" spcFirstLastPara="1" rIns="91425" wrap="square" tIns="91425">
            <a:noAutofit/>
          </a:bodyPr>
          <a:lstStyle/>
          <a:p>
            <a:pPr indent="-165100" lvl="0" marL="360000" rtl="0" algn="l">
              <a:spcBef>
                <a:spcPts val="0"/>
              </a:spcBef>
              <a:spcAft>
                <a:spcPts val="0"/>
              </a:spcAft>
              <a:buSzPts val="1100"/>
              <a:buFont typeface="Mada"/>
              <a:buChar char="●"/>
            </a:pPr>
            <a:r>
              <a:rPr lang="en-GB" sz="1100">
                <a:solidFill>
                  <a:schemeClr val="dk1"/>
                </a:solidFill>
                <a:latin typeface="Mada"/>
                <a:ea typeface="Mada"/>
                <a:cs typeface="Mada"/>
                <a:sym typeface="Mada"/>
              </a:rPr>
              <a:t>The response to trauma </a:t>
            </a:r>
            <a:r>
              <a:rPr lang="en-GB" sz="1100">
                <a:solidFill>
                  <a:srgbClr val="6AA84F"/>
                </a:solidFill>
                <a:latin typeface="Mada"/>
                <a:ea typeface="Mada"/>
                <a:cs typeface="Mada"/>
                <a:sym typeface="Mada"/>
              </a:rPr>
              <a:t>follows an </a:t>
            </a:r>
            <a:r>
              <a:rPr b="1" lang="en-GB" sz="1100">
                <a:solidFill>
                  <a:srgbClr val="6AA84F"/>
                </a:solidFill>
                <a:latin typeface="Mada"/>
                <a:ea typeface="Mada"/>
                <a:cs typeface="Mada"/>
                <a:sym typeface="Mada"/>
              </a:rPr>
              <a:t>Ebb</a:t>
            </a:r>
            <a:r>
              <a:rPr lang="en-GB" sz="1100">
                <a:solidFill>
                  <a:srgbClr val="6AA84F"/>
                </a:solidFill>
                <a:latin typeface="Mada"/>
                <a:ea typeface="Mada"/>
                <a:cs typeface="Mada"/>
                <a:sym typeface="Mada"/>
              </a:rPr>
              <a:t> &amp; </a:t>
            </a:r>
            <a:r>
              <a:rPr b="1" lang="en-GB" sz="1100">
                <a:solidFill>
                  <a:srgbClr val="6AA84F"/>
                </a:solidFill>
                <a:latin typeface="Mada"/>
                <a:ea typeface="Mada"/>
                <a:cs typeface="Mada"/>
                <a:sym typeface="Mada"/>
              </a:rPr>
              <a:t>Flow</a:t>
            </a:r>
            <a:r>
              <a:rPr lang="en-GB" sz="1100">
                <a:solidFill>
                  <a:srgbClr val="6AA84F"/>
                </a:solidFill>
                <a:latin typeface="Mada"/>
                <a:ea typeface="Mada"/>
                <a:cs typeface="Mada"/>
                <a:sym typeface="Mada"/>
              </a:rPr>
              <a:t> pattern</a:t>
            </a:r>
            <a:r>
              <a:rPr lang="en-GB" sz="1100">
                <a:solidFill>
                  <a:schemeClr val="dk1"/>
                </a:solidFill>
                <a:latin typeface="Mada"/>
                <a:ea typeface="Mada"/>
                <a:cs typeface="Mada"/>
                <a:sym typeface="Mada"/>
              </a:rPr>
              <a:t>. The ebb phase occurs immediately after trauma and lasts from 24-48 hours followed by the flow phase. After this, comes the anabolism phase and finally, the fatty-replacement phase</a:t>
            </a:r>
            <a:endParaRPr sz="1100">
              <a:latin typeface="Mada"/>
              <a:ea typeface="Mada"/>
              <a:cs typeface="Mada"/>
              <a:sym typeface="Mada"/>
            </a:endParaRPr>
          </a:p>
        </p:txBody>
      </p:sp>
      <p:sp>
        <p:nvSpPr>
          <p:cNvPr id="822" name="Google Shape;822;p14"/>
          <p:cNvSpPr txBox="1"/>
          <p:nvPr/>
        </p:nvSpPr>
        <p:spPr>
          <a:xfrm>
            <a:off x="4961963" y="5704285"/>
            <a:ext cx="2456100" cy="2548800"/>
          </a:xfrm>
          <a:prstGeom prst="rect">
            <a:avLst/>
          </a:prstGeom>
          <a:noFill/>
          <a:ln>
            <a:noFill/>
          </a:ln>
        </p:spPr>
        <p:txBody>
          <a:bodyPr anchorCtr="0" anchor="t" bIns="91425" lIns="91425" spcFirstLastPara="1" rIns="91425" wrap="square" tIns="91425">
            <a:noAutofit/>
          </a:bodyPr>
          <a:lstStyle/>
          <a:p>
            <a:pPr indent="-158750" lvl="0" marL="360000" rtl="0" algn="l">
              <a:spcBef>
                <a:spcPts val="0"/>
              </a:spcBef>
              <a:spcAft>
                <a:spcPts val="0"/>
              </a:spcAft>
              <a:buSzPts val="1000"/>
              <a:buFont typeface="Mada"/>
              <a:buChar char="●"/>
            </a:pPr>
            <a:r>
              <a:rPr lang="en-GB" sz="1000">
                <a:solidFill>
                  <a:srgbClr val="6AA84F"/>
                </a:solidFill>
                <a:latin typeface="Mada"/>
                <a:ea typeface="Mada"/>
                <a:cs typeface="Mada"/>
                <a:sym typeface="Mada"/>
              </a:rPr>
              <a:t>when the body senses that the active insult is gone and it’s time to rebuild, the </a:t>
            </a:r>
            <a:r>
              <a:rPr b="1" lang="en-GB" sz="1000">
                <a:solidFill>
                  <a:srgbClr val="6AA84F"/>
                </a:solidFill>
                <a:latin typeface="Mada"/>
                <a:ea typeface="Mada"/>
                <a:cs typeface="Mada"/>
                <a:sym typeface="Mada"/>
              </a:rPr>
              <a:t>energy expenditure goes way up</a:t>
            </a:r>
            <a:r>
              <a:rPr lang="en-GB" sz="1000">
                <a:solidFill>
                  <a:srgbClr val="6AA84F"/>
                </a:solidFill>
                <a:latin typeface="Mada"/>
                <a:ea typeface="Mada"/>
                <a:cs typeface="Mada"/>
                <a:sym typeface="Mada"/>
              </a:rPr>
              <a:t> in the flow phase to rebuild what has been damaged. in this phase there’s rebuilding of muscle and fat. we need to detect this stage to supply the patient with enough nutrients and energy to support the rebuilding process, otherwise,patients will burn their energy sources leading to inability to re-heal and many other complications.</a:t>
            </a:r>
            <a:endParaRPr sz="1000">
              <a:solidFill>
                <a:srgbClr val="6AA84F"/>
              </a:solidFill>
              <a:latin typeface="Mada"/>
              <a:ea typeface="Mada"/>
              <a:cs typeface="Mada"/>
              <a:sym typeface="Mada"/>
            </a:endParaRPr>
          </a:p>
          <a:p>
            <a:pPr indent="-158750" lvl="0" marL="360000" rtl="0" algn="l">
              <a:spcBef>
                <a:spcPts val="0"/>
              </a:spcBef>
              <a:spcAft>
                <a:spcPts val="0"/>
              </a:spcAft>
              <a:buSzPts val="1000"/>
              <a:buFont typeface="Mada"/>
              <a:buChar char="●"/>
            </a:pPr>
            <a:r>
              <a:rPr lang="en-GB" sz="1000">
                <a:solidFill>
                  <a:schemeClr val="dk1"/>
                </a:solidFill>
                <a:latin typeface="Mada"/>
                <a:ea typeface="Mada"/>
                <a:cs typeface="Mada"/>
                <a:sym typeface="Mada"/>
              </a:rPr>
              <a:t>↑Catecholamines</a:t>
            </a:r>
            <a:endParaRPr sz="1000">
              <a:solidFill>
                <a:schemeClr val="dk1"/>
              </a:solidFill>
              <a:latin typeface="Mada"/>
              <a:ea typeface="Mada"/>
              <a:cs typeface="Mada"/>
              <a:sym typeface="Mada"/>
            </a:endParaRPr>
          </a:p>
          <a:p>
            <a:pPr indent="-158750" lvl="0" marL="3600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↑Glucocorticoids</a:t>
            </a:r>
            <a:endParaRPr sz="1000">
              <a:solidFill>
                <a:schemeClr val="dk1"/>
              </a:solidFill>
              <a:latin typeface="Mada"/>
              <a:ea typeface="Mada"/>
              <a:cs typeface="Mada"/>
              <a:sym typeface="Mada"/>
            </a:endParaRPr>
          </a:p>
          <a:p>
            <a:pPr indent="-158750" lvl="0" marL="3600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↑Glucagon</a:t>
            </a:r>
            <a:endParaRPr sz="1000">
              <a:solidFill>
                <a:schemeClr val="dk1"/>
              </a:solidFill>
              <a:latin typeface="Mada"/>
              <a:ea typeface="Mada"/>
              <a:cs typeface="Mada"/>
              <a:sym typeface="Mada"/>
            </a:endParaRPr>
          </a:p>
          <a:p>
            <a:pPr indent="-158750" lvl="0" marL="3600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Release of cytokines, lipid mediators</a:t>
            </a:r>
            <a:endParaRPr sz="1000">
              <a:solidFill>
                <a:schemeClr val="dk1"/>
              </a:solidFill>
              <a:latin typeface="Mada"/>
              <a:ea typeface="Mada"/>
              <a:cs typeface="Mada"/>
              <a:sym typeface="Mada"/>
            </a:endParaRPr>
          </a:p>
          <a:p>
            <a:pPr indent="-158750" lvl="0" marL="3600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Acute phase protein production</a:t>
            </a:r>
            <a:endParaRPr sz="1000">
              <a:latin typeface="Mada"/>
              <a:ea typeface="Mada"/>
              <a:cs typeface="Mada"/>
              <a:sym typeface="Mada"/>
            </a:endParaRPr>
          </a:p>
        </p:txBody>
      </p:sp>
      <p:sp>
        <p:nvSpPr>
          <p:cNvPr id="823" name="Google Shape;823;p14"/>
          <p:cNvSpPr txBox="1"/>
          <p:nvPr/>
        </p:nvSpPr>
        <p:spPr>
          <a:xfrm>
            <a:off x="2759450" y="7537321"/>
            <a:ext cx="2141100" cy="123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rgbClr val="6AA84F"/>
                </a:solidFill>
                <a:latin typeface="Mada"/>
                <a:ea typeface="Mada"/>
                <a:cs typeface="Mada"/>
                <a:sym typeface="Mada"/>
              </a:rPr>
              <a:t>O</a:t>
            </a:r>
            <a:r>
              <a:rPr b="1" lang="en-GB" sz="1100">
                <a:solidFill>
                  <a:srgbClr val="6AA84F"/>
                </a:solidFill>
                <a:latin typeface="Mada"/>
                <a:ea typeface="Mada"/>
                <a:cs typeface="Mada"/>
                <a:sym typeface="Mada"/>
              </a:rPr>
              <a:t>ur aim is to: </a:t>
            </a:r>
            <a:endParaRPr b="1" sz="1100">
              <a:solidFill>
                <a:srgbClr val="6AA84F"/>
              </a:solidFill>
              <a:latin typeface="Mada"/>
              <a:ea typeface="Mada"/>
              <a:cs typeface="Mada"/>
              <a:sym typeface="Mada"/>
            </a:endParaRPr>
          </a:p>
          <a:p>
            <a:pPr indent="-156250" lvl="0" marL="172800" rtl="0" algn="l">
              <a:spcBef>
                <a:spcPts val="0"/>
              </a:spcBef>
              <a:spcAft>
                <a:spcPts val="0"/>
              </a:spcAft>
              <a:buClr>
                <a:srgbClr val="6AA84F"/>
              </a:buClr>
              <a:buSzPts val="1100"/>
              <a:buFont typeface="Mada Medium"/>
              <a:buChar char="➔"/>
            </a:pPr>
            <a:r>
              <a:rPr lang="en-GB" sz="1100">
                <a:solidFill>
                  <a:srgbClr val="6AA84F"/>
                </a:solidFill>
                <a:latin typeface="Mada Medium"/>
                <a:ea typeface="Mada Medium"/>
                <a:cs typeface="Mada Medium"/>
                <a:sym typeface="Mada Medium"/>
              </a:rPr>
              <a:t>B</a:t>
            </a:r>
            <a:r>
              <a:rPr lang="en-GB" sz="1100">
                <a:solidFill>
                  <a:srgbClr val="6AA84F"/>
                </a:solidFill>
                <a:latin typeface="Mada Medium"/>
                <a:ea typeface="Mada Medium"/>
                <a:cs typeface="Mada Medium"/>
                <a:sym typeface="Mada Medium"/>
              </a:rPr>
              <a:t>lunt EBB phase as it will lead to further tissue damage </a:t>
            </a:r>
            <a:endParaRPr sz="1100">
              <a:solidFill>
                <a:srgbClr val="6AA84F"/>
              </a:solidFill>
              <a:latin typeface="Mada Medium"/>
              <a:ea typeface="Mada Medium"/>
              <a:cs typeface="Mada Medium"/>
              <a:sym typeface="Mada Medium"/>
            </a:endParaRPr>
          </a:p>
          <a:p>
            <a:pPr indent="-156250" lvl="0" marL="172800" rtl="0" algn="l">
              <a:spcBef>
                <a:spcPts val="0"/>
              </a:spcBef>
              <a:spcAft>
                <a:spcPts val="0"/>
              </a:spcAft>
              <a:buClr>
                <a:srgbClr val="6AA84F"/>
              </a:buClr>
              <a:buSzPts val="1100"/>
              <a:buFont typeface="Mada Medium"/>
              <a:buChar char="➔"/>
            </a:pPr>
            <a:r>
              <a:rPr lang="en-GB" sz="1100">
                <a:solidFill>
                  <a:srgbClr val="6AA84F"/>
                </a:solidFill>
                <a:latin typeface="Mada Medium"/>
                <a:ea typeface="Mada Medium"/>
                <a:cs typeface="Mada Medium"/>
                <a:sym typeface="Mada Medium"/>
              </a:rPr>
              <a:t>Supplement patients in Flow phase to assure healing and prevent complications</a:t>
            </a:r>
            <a:endParaRPr sz="1100">
              <a:solidFill>
                <a:srgbClr val="6AA84F"/>
              </a:solidFill>
              <a:latin typeface="Mada Medium"/>
              <a:ea typeface="Mada Medium"/>
              <a:cs typeface="Mada Medium"/>
              <a:sym typeface="Mada Medium"/>
            </a:endParaRPr>
          </a:p>
        </p:txBody>
      </p:sp>
      <p:sp>
        <p:nvSpPr>
          <p:cNvPr id="824" name="Google Shape;824;p14"/>
          <p:cNvSpPr/>
          <p:nvPr/>
        </p:nvSpPr>
        <p:spPr>
          <a:xfrm>
            <a:off x="74475" y="9220025"/>
            <a:ext cx="7440600" cy="13962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8750" lvl="0" marL="179999" rtl="0" algn="l">
              <a:spcBef>
                <a:spcPts val="0"/>
              </a:spcBef>
              <a:spcAft>
                <a:spcPts val="0"/>
              </a:spcAft>
              <a:buClr>
                <a:srgbClr val="6AA84F"/>
              </a:buClr>
              <a:buSzPts val="1000"/>
              <a:buFont typeface="Mada Black"/>
              <a:buAutoNum type="arabicPeriod"/>
            </a:pPr>
            <a:r>
              <a:rPr lang="en-GB" sz="1000">
                <a:solidFill>
                  <a:srgbClr val="6AA84F"/>
                </a:solidFill>
                <a:latin typeface="Mada"/>
                <a:ea typeface="Mada"/>
                <a:cs typeface="Mada"/>
                <a:sym typeface="Mada"/>
              </a:rPr>
              <a:t>It </a:t>
            </a:r>
            <a:r>
              <a:rPr lang="en-GB" sz="1000">
                <a:solidFill>
                  <a:srgbClr val="6AA84F"/>
                </a:solidFill>
                <a:latin typeface="Mada"/>
                <a:ea typeface="Mada"/>
                <a:cs typeface="Mada"/>
                <a:sym typeface="Mada"/>
              </a:rPr>
              <a:t>helps in surviving but may lead to permanent tissue damage.</a:t>
            </a:r>
            <a:endParaRPr sz="1000">
              <a:solidFill>
                <a:srgbClr val="6AA84F"/>
              </a:solidFill>
            </a:endParaRPr>
          </a:p>
          <a:p>
            <a:pPr indent="-158750" lvl="0" marL="179999" rtl="0" algn="l">
              <a:spcBef>
                <a:spcPts val="0"/>
              </a:spcBef>
              <a:spcAft>
                <a:spcPts val="0"/>
              </a:spcAft>
              <a:buClr>
                <a:srgbClr val="6AA84F"/>
              </a:buClr>
              <a:buSzPts val="1000"/>
              <a:buFont typeface="Mada Black"/>
              <a:buAutoNum type="arabicPeriod"/>
            </a:pPr>
            <a:r>
              <a:rPr lang="en-GB" sz="1000">
                <a:solidFill>
                  <a:srgbClr val="6AA84F"/>
                </a:solidFill>
                <a:latin typeface="Mada"/>
                <a:ea typeface="Mada"/>
                <a:cs typeface="Mada"/>
                <a:sym typeface="Mada"/>
              </a:rPr>
              <a:t>these changes are essential for survival however they come with consequences, for example the low cardiac output can cause an injury to the kidney. therefore it’s recommended to interfere in this phase so the body can emerge in a much better condition with minimal consequences.</a:t>
            </a:r>
            <a:endParaRPr b="1" sz="1000">
              <a:solidFill>
                <a:srgbClr val="073763"/>
              </a:solidFill>
              <a:latin typeface="Mada"/>
              <a:ea typeface="Mada"/>
              <a:cs typeface="Mada"/>
              <a:sym typeface="Mada"/>
            </a:endParaRPr>
          </a:p>
          <a:p>
            <a:pPr indent="-158750" lvl="0" marL="179999" rtl="0" algn="l">
              <a:spcBef>
                <a:spcPts val="0"/>
              </a:spcBef>
              <a:spcAft>
                <a:spcPts val="0"/>
              </a:spcAft>
              <a:buClr>
                <a:srgbClr val="1C4588"/>
              </a:buClr>
              <a:buSzPts val="1000"/>
              <a:buFont typeface="Mada Black"/>
              <a:buAutoNum type="arabicPeriod"/>
            </a:pPr>
            <a:r>
              <a:rPr b="1" lang="en-GB" sz="1000">
                <a:solidFill>
                  <a:srgbClr val="1C4588"/>
                </a:solidFill>
                <a:latin typeface="Mada"/>
                <a:ea typeface="Mada"/>
                <a:cs typeface="Mada"/>
                <a:sym typeface="Mada"/>
              </a:rPr>
              <a:t>divided into two parts:</a:t>
            </a:r>
            <a:endParaRPr b="1" sz="300">
              <a:solidFill>
                <a:srgbClr val="1C4588"/>
              </a:solidFill>
              <a:latin typeface="Mada"/>
              <a:ea typeface="Mada"/>
              <a:cs typeface="Mada"/>
              <a:sym typeface="Mada"/>
            </a:endParaRPr>
          </a:p>
          <a:p>
            <a:pPr indent="0" lvl="0" marL="0" rtl="0" algn="l">
              <a:spcBef>
                <a:spcPts val="0"/>
              </a:spcBef>
              <a:spcAft>
                <a:spcPts val="0"/>
              </a:spcAft>
              <a:buNone/>
            </a:pPr>
            <a:r>
              <a:rPr b="1" lang="en-GB" sz="1000">
                <a:solidFill>
                  <a:srgbClr val="1C4588"/>
                </a:solidFill>
                <a:latin typeface="Mada"/>
                <a:ea typeface="Mada"/>
                <a:cs typeface="Mada"/>
                <a:sym typeface="Mada"/>
              </a:rPr>
              <a:t>A- initial Catabolic phase:</a:t>
            </a:r>
            <a:r>
              <a:rPr lang="en-GB" sz="1000">
                <a:solidFill>
                  <a:srgbClr val="1C4588"/>
                </a:solidFill>
                <a:latin typeface="Mada"/>
                <a:ea typeface="Mada"/>
                <a:cs typeface="Mada"/>
                <a:sym typeface="Mada"/>
              </a:rPr>
              <a:t> lasts about a week, characterized by: 1-high metabolic rate 2-breakdown of protein and Fat 3-A net loss of nitrogen (negative nitrogen balance) 4-weight loss.</a:t>
            </a:r>
            <a:endParaRPr sz="300">
              <a:solidFill>
                <a:srgbClr val="1C4588"/>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GB" sz="1000">
                <a:solidFill>
                  <a:srgbClr val="1C4588"/>
                </a:solidFill>
                <a:latin typeface="Mada"/>
                <a:ea typeface="Mada"/>
                <a:cs typeface="Mada"/>
                <a:sym typeface="Mada"/>
              </a:rPr>
              <a:t>B- Anabolic phase: </a:t>
            </a:r>
            <a:r>
              <a:rPr lang="en-GB" sz="1000">
                <a:solidFill>
                  <a:srgbClr val="1C4588"/>
                </a:solidFill>
                <a:latin typeface="Mada"/>
                <a:ea typeface="Mada"/>
                <a:cs typeface="Mada"/>
                <a:sym typeface="Mada"/>
              </a:rPr>
              <a:t>lasts for 2-4 weeks, protein and fat are stored, positive nitrogen balance and weight gain.</a:t>
            </a:r>
            <a:endParaRPr sz="1000">
              <a:solidFill>
                <a:srgbClr val="1C4588"/>
              </a:solidFill>
              <a:latin typeface="Mada"/>
              <a:ea typeface="Mada"/>
              <a:cs typeface="Mada"/>
              <a:sym typeface="Mada"/>
            </a:endParaRPr>
          </a:p>
        </p:txBody>
      </p:sp>
      <p:sp>
        <p:nvSpPr>
          <p:cNvPr id="825" name="Google Shape;825;p14"/>
          <p:cNvSpPr txBox="1"/>
          <p:nvPr/>
        </p:nvSpPr>
        <p:spPr>
          <a:xfrm>
            <a:off x="2529213" y="5675925"/>
            <a:ext cx="2531100" cy="71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400"/>
              </a:spcBef>
              <a:spcAft>
                <a:spcPts val="0"/>
              </a:spcAft>
              <a:buNone/>
            </a:pPr>
            <a:r>
              <a:rPr lang="en-GB" sz="1200">
                <a:solidFill>
                  <a:schemeClr val="dk1"/>
                </a:solidFill>
                <a:latin typeface="Mada"/>
                <a:ea typeface="Mada"/>
                <a:cs typeface="Mada"/>
                <a:sym typeface="Mada"/>
              </a:rPr>
              <a:t>Trauma causes major alterations in energy and protein metabolism.</a:t>
            </a:r>
            <a:endParaRPr/>
          </a:p>
        </p:txBody>
      </p:sp>
      <p:sp>
        <p:nvSpPr>
          <p:cNvPr id="826" name="Google Shape;826;p14"/>
          <p:cNvSpPr txBox="1"/>
          <p:nvPr/>
        </p:nvSpPr>
        <p:spPr>
          <a:xfrm>
            <a:off x="171450" y="11060750"/>
            <a:ext cx="6939900" cy="47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E29578"/>
              </a:buClr>
              <a:buSzPts val="1800"/>
              <a:buFont typeface="Mada"/>
              <a:buChar char="●"/>
            </a:pPr>
            <a:r>
              <a:rPr lang="en-GB" sz="1800">
                <a:solidFill>
                  <a:srgbClr val="E29578"/>
                </a:solidFill>
                <a:latin typeface="Mada"/>
                <a:ea typeface="Mada"/>
                <a:cs typeface="Mada"/>
                <a:sym typeface="Mada"/>
              </a:rPr>
              <a:t>The sequence here is how the reference introduced the topic</a:t>
            </a:r>
            <a:endParaRPr sz="1800">
              <a:solidFill>
                <a:srgbClr val="E29578"/>
              </a:solidFill>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5"/>
          <p:cNvSpPr txBox="1"/>
          <p:nvPr/>
        </p:nvSpPr>
        <p:spPr>
          <a:xfrm>
            <a:off x="764850" y="1146825"/>
            <a:ext cx="60438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Factors mediating the metabolic response to injury</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sp>
        <p:nvSpPr>
          <p:cNvPr id="832" name="Google Shape;832;p15"/>
          <p:cNvSpPr txBox="1"/>
          <p:nvPr/>
        </p:nvSpPr>
        <p:spPr>
          <a:xfrm>
            <a:off x="1061300" y="313000"/>
            <a:ext cx="5525700" cy="12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Mediating the Response:</a:t>
            </a:r>
            <a:endParaRPr sz="2200">
              <a:latin typeface="Lora"/>
              <a:ea typeface="Lora"/>
              <a:cs typeface="Lora"/>
              <a:sym typeface="Lora"/>
            </a:endParaRPr>
          </a:p>
        </p:txBody>
      </p:sp>
      <p:grpSp>
        <p:nvGrpSpPr>
          <p:cNvPr id="833" name="Google Shape;833;p15"/>
          <p:cNvGrpSpPr/>
          <p:nvPr/>
        </p:nvGrpSpPr>
        <p:grpSpPr>
          <a:xfrm>
            <a:off x="307569" y="1120177"/>
            <a:ext cx="467181" cy="476434"/>
            <a:chOff x="2410712" y="2415450"/>
            <a:chExt cx="312600" cy="312600"/>
          </a:xfrm>
        </p:grpSpPr>
        <p:sp>
          <p:nvSpPr>
            <p:cNvPr id="834" name="Google Shape;834;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6" name="Google Shape;836;p1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7" name="Google Shape;837;p15"/>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838" name="Google Shape;838;p15"/>
          <p:cNvSpPr txBox="1"/>
          <p:nvPr/>
        </p:nvSpPr>
        <p:spPr>
          <a:xfrm>
            <a:off x="-45250" y="1713345"/>
            <a:ext cx="7516800" cy="1108200"/>
          </a:xfrm>
          <a:prstGeom prst="rect">
            <a:avLst/>
          </a:prstGeom>
          <a:noFill/>
          <a:ln>
            <a:noFill/>
          </a:ln>
        </p:spPr>
        <p:txBody>
          <a:bodyPr anchorCtr="0" anchor="t" bIns="91425" lIns="91425" spcFirstLastPara="1" rIns="91425" wrap="square" tIns="91425">
            <a:noAutofit/>
          </a:bodyPr>
          <a:lstStyle/>
          <a:p>
            <a:pPr indent="-184150" lvl="0" marL="360000" rtl="0" algn="l">
              <a:spcBef>
                <a:spcPts val="0"/>
              </a:spcBef>
              <a:spcAft>
                <a:spcPts val="0"/>
              </a:spcAft>
              <a:buClr>
                <a:schemeClr val="dk1"/>
              </a:buClr>
              <a:buSzPts val="1400"/>
              <a:buFont typeface="Mada"/>
              <a:buChar char="●"/>
            </a:pPr>
            <a:r>
              <a:rPr lang="en-GB">
                <a:solidFill>
                  <a:srgbClr val="073763"/>
                </a:solidFill>
                <a:latin typeface="Mada"/>
                <a:ea typeface="Mada"/>
                <a:cs typeface="Mada"/>
                <a:sym typeface="Mada"/>
              </a:rPr>
              <a:t>The metabolic response is a complex interaction between many body systems:</a:t>
            </a:r>
            <a:endParaRPr>
              <a:solidFill>
                <a:srgbClr val="073763"/>
              </a:solidFill>
              <a:latin typeface="Mada"/>
              <a:ea typeface="Mada"/>
              <a:cs typeface="Mada"/>
              <a:sym typeface="Mada"/>
            </a:endParaRPr>
          </a:p>
        </p:txBody>
      </p:sp>
      <p:sp>
        <p:nvSpPr>
          <p:cNvPr id="839" name="Google Shape;839;p15"/>
          <p:cNvSpPr txBox="1"/>
          <p:nvPr/>
        </p:nvSpPr>
        <p:spPr>
          <a:xfrm>
            <a:off x="527150" y="3223275"/>
            <a:ext cx="6649800" cy="3563700"/>
          </a:xfrm>
          <a:prstGeom prst="rect">
            <a:avLst/>
          </a:prstGeom>
          <a:noFill/>
          <a:ln cap="flat" cmpd="sng" w="3810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5"/>
          <p:cNvSpPr txBox="1"/>
          <p:nvPr/>
        </p:nvSpPr>
        <p:spPr>
          <a:xfrm>
            <a:off x="-6166312" y="-3184898"/>
            <a:ext cx="1779000" cy="872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01</a:t>
            </a:r>
            <a:endParaRPr sz="4800">
              <a:solidFill>
                <a:srgbClr val="FFDDD2"/>
              </a:solidFill>
              <a:latin typeface="Patrick Hand"/>
              <a:ea typeface="Patrick Hand"/>
              <a:cs typeface="Patrick Hand"/>
              <a:sym typeface="Patrick Hand"/>
            </a:endParaRPr>
          </a:p>
        </p:txBody>
      </p:sp>
      <p:grpSp>
        <p:nvGrpSpPr>
          <p:cNvPr id="841" name="Google Shape;841;p15"/>
          <p:cNvGrpSpPr/>
          <p:nvPr/>
        </p:nvGrpSpPr>
        <p:grpSpPr>
          <a:xfrm rot="-798460">
            <a:off x="506109" y="2217101"/>
            <a:ext cx="1465868" cy="751634"/>
            <a:chOff x="3969900" y="337650"/>
            <a:chExt cx="608500" cy="312675"/>
          </a:xfrm>
        </p:grpSpPr>
        <p:sp>
          <p:nvSpPr>
            <p:cNvPr id="842" name="Google Shape;842;p15"/>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5"/>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5"/>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5"/>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5"/>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7" name="Google Shape;847;p15"/>
          <p:cNvSpPr txBox="1"/>
          <p:nvPr/>
        </p:nvSpPr>
        <p:spPr>
          <a:xfrm>
            <a:off x="626675" y="3223250"/>
            <a:ext cx="6489600" cy="2594700"/>
          </a:xfrm>
          <a:prstGeom prst="rect">
            <a:avLst/>
          </a:prstGeom>
          <a:noFill/>
          <a:ln>
            <a:noFill/>
          </a:ln>
        </p:spPr>
        <p:txBody>
          <a:bodyPr anchorCtr="0" anchor="t" bIns="91425" lIns="91425" spcFirstLastPara="1" rIns="91425" wrap="square" tIns="91425">
            <a:noAutofit/>
          </a:bodyPr>
          <a:lstStyle/>
          <a:p>
            <a:pPr indent="-180849" lvl="0" marL="179999" rtl="0" algn="l">
              <a:spcBef>
                <a:spcPts val="0"/>
              </a:spcBef>
              <a:spcAft>
                <a:spcPts val="0"/>
              </a:spcAft>
              <a:buClr>
                <a:schemeClr val="dk1"/>
              </a:buClr>
              <a:buSzPts val="1400"/>
              <a:buFont typeface="Mada"/>
              <a:buChar char="●"/>
            </a:pPr>
            <a:r>
              <a:rPr lang="en-GB">
                <a:solidFill>
                  <a:srgbClr val="6AA84F"/>
                </a:solidFill>
                <a:latin typeface="Mada"/>
                <a:ea typeface="Mada"/>
                <a:cs typeface="Mada"/>
                <a:sym typeface="Mada"/>
              </a:rPr>
              <a:t>when you get injured or there’s a resection or incision.</a:t>
            </a:r>
            <a:endParaRPr>
              <a:solidFill>
                <a:schemeClr val="dk1"/>
              </a:solidFill>
              <a:latin typeface="Mada"/>
              <a:ea typeface="Mada"/>
              <a:cs typeface="Mada"/>
              <a:sym typeface="Mada"/>
            </a:endParaRPr>
          </a:p>
          <a:p>
            <a:pPr indent="-180849" lvl="0" marL="179999"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Cellular activation </a:t>
            </a:r>
            <a:r>
              <a:rPr lang="en-GB">
                <a:solidFill>
                  <a:srgbClr val="6AA84F"/>
                </a:solidFill>
                <a:latin typeface="Mada"/>
                <a:ea typeface="Mada"/>
                <a:cs typeface="Mada"/>
                <a:sym typeface="Mada"/>
              </a:rPr>
              <a:t>(cells die releasing mediators).</a:t>
            </a:r>
            <a:endParaRPr>
              <a:solidFill>
                <a:srgbClr val="6AA84F"/>
              </a:solidFill>
              <a:latin typeface="Mada"/>
              <a:ea typeface="Mada"/>
              <a:cs typeface="Mada"/>
              <a:sym typeface="Mada"/>
            </a:endParaRPr>
          </a:p>
          <a:p>
            <a:pPr indent="-180849" lvl="0" marL="179999"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Inflammatory mediators (TNF, IL1,</a:t>
            </a:r>
            <a:r>
              <a:rPr lang="en-GB">
                <a:solidFill>
                  <a:srgbClr val="6AA84F"/>
                </a:solidFill>
                <a:latin typeface="Mada"/>
                <a:ea typeface="Mada"/>
                <a:cs typeface="Mada"/>
                <a:sym typeface="Mada"/>
              </a:rPr>
              <a:t>IL2, IL3, IL4 and IL6,</a:t>
            </a:r>
            <a:r>
              <a:rPr lang="en-GB">
                <a:solidFill>
                  <a:schemeClr val="dk1"/>
                </a:solidFill>
                <a:latin typeface="Mada"/>
                <a:ea typeface="Mada"/>
                <a:cs typeface="Mada"/>
                <a:sym typeface="Mada"/>
              </a:rPr>
              <a:t> etc).</a:t>
            </a:r>
            <a:endParaRPr>
              <a:solidFill>
                <a:schemeClr val="dk1"/>
              </a:solidFill>
              <a:latin typeface="Mada"/>
              <a:ea typeface="Mada"/>
              <a:cs typeface="Mada"/>
              <a:sym typeface="Mada"/>
            </a:endParaRPr>
          </a:p>
          <a:p>
            <a:pPr indent="-180849" lvl="0" marL="179999" rtl="0" algn="l">
              <a:spcBef>
                <a:spcPts val="0"/>
              </a:spcBef>
              <a:spcAft>
                <a:spcPts val="0"/>
              </a:spcAft>
              <a:buClr>
                <a:schemeClr val="dk1"/>
              </a:buClr>
              <a:buSzPts val="1400"/>
              <a:buFont typeface="Mada"/>
              <a:buChar char="●"/>
            </a:pPr>
            <a:r>
              <a:rPr lang="en-GB">
                <a:solidFill>
                  <a:srgbClr val="073763"/>
                </a:solidFill>
                <a:latin typeface="Mada"/>
                <a:ea typeface="Mada"/>
                <a:cs typeface="Mada"/>
                <a:sym typeface="Mada"/>
              </a:rPr>
              <a:t>At the site of injury:</a:t>
            </a:r>
            <a:endParaRPr>
              <a:solidFill>
                <a:schemeClr val="dk1"/>
              </a:solidFill>
              <a:latin typeface="Mada"/>
              <a:ea typeface="Mada"/>
              <a:cs typeface="Mada"/>
              <a:sym typeface="Mada"/>
            </a:endParaRPr>
          </a:p>
          <a:p>
            <a:pPr indent="-187325" lvl="1" marL="360000" rtl="0" algn="l">
              <a:lnSpc>
                <a:spcPct val="130000"/>
              </a:lnSpc>
              <a:spcBef>
                <a:spcPts val="0"/>
              </a:spcBef>
              <a:spcAft>
                <a:spcPts val="0"/>
              </a:spcAft>
              <a:buClr>
                <a:schemeClr val="dk1"/>
              </a:buClr>
              <a:buSzPts val="1300"/>
              <a:buFont typeface="Mada"/>
              <a:buChar char="○"/>
            </a:pPr>
            <a:r>
              <a:rPr lang="en-GB">
                <a:solidFill>
                  <a:srgbClr val="073763"/>
                </a:solidFill>
                <a:latin typeface="Mada"/>
                <a:ea typeface="Mada"/>
                <a:cs typeface="Mada"/>
                <a:sym typeface="Mada"/>
              </a:rPr>
              <a:t>Macrophages releases</a:t>
            </a:r>
            <a:r>
              <a:rPr baseline="30000" lang="en-GB">
                <a:solidFill>
                  <a:srgbClr val="073763"/>
                </a:solidFill>
                <a:latin typeface="Mada"/>
                <a:ea typeface="Mada"/>
                <a:cs typeface="Mada"/>
                <a:sym typeface="Mada"/>
              </a:rPr>
              <a:t>1</a:t>
            </a:r>
            <a:r>
              <a:rPr lang="en-GB">
                <a:solidFill>
                  <a:srgbClr val="073763"/>
                </a:solidFill>
                <a:latin typeface="Mada"/>
                <a:ea typeface="Mada"/>
                <a:cs typeface="Mada"/>
                <a:sym typeface="Mada"/>
              </a:rPr>
              <a:t>:</a:t>
            </a:r>
            <a:endParaRPr>
              <a:solidFill>
                <a:srgbClr val="073763"/>
              </a:solidFill>
              <a:latin typeface="Mada"/>
              <a:ea typeface="Mada"/>
              <a:cs typeface="Mada"/>
              <a:sym typeface="Mada"/>
            </a:endParaRPr>
          </a:p>
          <a:p>
            <a:pPr indent="-184150" lvl="0" marL="450000" rtl="0" algn="l">
              <a:spcBef>
                <a:spcPts val="0"/>
              </a:spcBef>
              <a:spcAft>
                <a:spcPts val="0"/>
              </a:spcAft>
              <a:buClr>
                <a:srgbClr val="073763"/>
              </a:buClr>
              <a:buSzPts val="1400"/>
              <a:buFont typeface="Mada"/>
              <a:buChar char="-"/>
            </a:pPr>
            <a:r>
              <a:rPr lang="en-GB">
                <a:solidFill>
                  <a:srgbClr val="073763"/>
                </a:solidFill>
                <a:latin typeface="Mada"/>
                <a:ea typeface="Mada"/>
                <a:cs typeface="Mada"/>
                <a:sym typeface="Mada"/>
              </a:rPr>
              <a:t>IL-8 -&gt; attracts more macrophages and neutrophils.</a:t>
            </a:r>
            <a:endParaRPr>
              <a:solidFill>
                <a:srgbClr val="073763"/>
              </a:solidFill>
              <a:latin typeface="Mada"/>
              <a:ea typeface="Mada"/>
              <a:cs typeface="Mada"/>
              <a:sym typeface="Mada"/>
            </a:endParaRPr>
          </a:p>
          <a:p>
            <a:pPr indent="-184150" lvl="0" marL="450000" rtl="0" algn="l">
              <a:spcBef>
                <a:spcPts val="0"/>
              </a:spcBef>
              <a:spcAft>
                <a:spcPts val="0"/>
              </a:spcAft>
              <a:buClr>
                <a:srgbClr val="073763"/>
              </a:buClr>
              <a:buSzPts val="1400"/>
              <a:buFont typeface="Mada"/>
              <a:buChar char="-"/>
            </a:pPr>
            <a:r>
              <a:rPr lang="en-GB">
                <a:solidFill>
                  <a:srgbClr val="073763"/>
                </a:solidFill>
                <a:latin typeface="Mada"/>
                <a:ea typeface="Mada"/>
                <a:cs typeface="Mada"/>
                <a:sym typeface="Mada"/>
              </a:rPr>
              <a:t>IL-1, IL-6, TNF alpha -&gt; activate  the macrophages and neutrophils.</a:t>
            </a:r>
            <a:endParaRPr>
              <a:solidFill>
                <a:srgbClr val="073763"/>
              </a:solidFill>
              <a:latin typeface="Mada"/>
              <a:ea typeface="Mada"/>
              <a:cs typeface="Mada"/>
              <a:sym typeface="Mada"/>
            </a:endParaRPr>
          </a:p>
          <a:p>
            <a:pPr indent="-193675" lvl="1" marL="360000" rtl="0" algn="l">
              <a:lnSpc>
                <a:spcPct val="130000"/>
              </a:lnSpc>
              <a:spcBef>
                <a:spcPts val="0"/>
              </a:spcBef>
              <a:spcAft>
                <a:spcPts val="0"/>
              </a:spcAft>
              <a:buClr>
                <a:srgbClr val="073763"/>
              </a:buClr>
              <a:buSzPts val="1400"/>
              <a:buFont typeface="Mada"/>
              <a:buChar char="○"/>
            </a:pPr>
            <a:r>
              <a:rPr lang="en-GB">
                <a:solidFill>
                  <a:srgbClr val="073763"/>
                </a:solidFill>
                <a:latin typeface="Mada"/>
                <a:ea typeface="Mada"/>
                <a:cs typeface="Mada"/>
                <a:sym typeface="Mada"/>
              </a:rPr>
              <a:t>Inflammatory substances (complement, prostaglandins and free radicals) are released</a:t>
            </a:r>
            <a:endParaRPr>
              <a:solidFill>
                <a:srgbClr val="073763"/>
              </a:solidFill>
              <a:latin typeface="Mada"/>
              <a:ea typeface="Mada"/>
              <a:cs typeface="Mada"/>
              <a:sym typeface="Mada"/>
            </a:endParaRPr>
          </a:p>
          <a:p>
            <a:pPr indent="-193675" lvl="1" marL="360000" rtl="0" algn="l">
              <a:lnSpc>
                <a:spcPct val="130000"/>
              </a:lnSpc>
              <a:spcBef>
                <a:spcPts val="0"/>
              </a:spcBef>
              <a:spcAft>
                <a:spcPts val="0"/>
              </a:spcAft>
              <a:buClr>
                <a:srgbClr val="073763"/>
              </a:buClr>
              <a:buSzPts val="1400"/>
              <a:buFont typeface="Mada"/>
              <a:buChar char="○"/>
            </a:pPr>
            <a:r>
              <a:rPr lang="en-GB">
                <a:solidFill>
                  <a:srgbClr val="073763"/>
                </a:solidFill>
                <a:latin typeface="Mada"/>
                <a:ea typeface="Mada"/>
                <a:cs typeface="Mada"/>
                <a:sym typeface="Mada"/>
              </a:rPr>
              <a:t>anti-inflammatory substances</a:t>
            </a:r>
            <a:r>
              <a:rPr baseline="30000" lang="en-GB">
                <a:solidFill>
                  <a:srgbClr val="073763"/>
                </a:solidFill>
                <a:latin typeface="Mada"/>
                <a:ea typeface="Mada"/>
                <a:cs typeface="Mada"/>
                <a:sym typeface="Mada"/>
              </a:rPr>
              <a:t>2</a:t>
            </a:r>
            <a:r>
              <a:rPr lang="en-GB">
                <a:solidFill>
                  <a:srgbClr val="073763"/>
                </a:solidFill>
                <a:latin typeface="Mada"/>
                <a:ea typeface="Mada"/>
                <a:cs typeface="Mada"/>
                <a:sym typeface="Mada"/>
              </a:rPr>
              <a:t> (antioxidants, protease inhibitors and IL-10) are released </a:t>
            </a:r>
            <a:endParaRPr>
              <a:solidFill>
                <a:srgbClr val="073763"/>
              </a:solidFill>
              <a:latin typeface="Mada"/>
              <a:ea typeface="Mada"/>
              <a:cs typeface="Mada"/>
              <a:sym typeface="Mada"/>
            </a:endParaRPr>
          </a:p>
          <a:p>
            <a:pPr indent="-184150" lvl="0" marL="179999"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Paracrine vs endocrine effects </a:t>
            </a:r>
            <a:r>
              <a:rPr lang="en-GB">
                <a:solidFill>
                  <a:srgbClr val="6AA84F"/>
                </a:solidFill>
                <a:latin typeface="Mada"/>
                <a:ea typeface="Mada"/>
                <a:cs typeface="Mada"/>
                <a:sym typeface="Mada"/>
              </a:rPr>
              <a:t>(cortisol secretion, release of NE &amp; Epinephrine, activation of renin-angiotensin system</a:t>
            </a:r>
            <a:r>
              <a:rPr lang="en-GB" sz="1200">
                <a:solidFill>
                  <a:srgbClr val="6AA84F"/>
                </a:solidFill>
                <a:latin typeface="Mada"/>
                <a:ea typeface="Mada"/>
                <a:cs typeface="Mada"/>
                <a:sym typeface="Mada"/>
              </a:rPr>
              <a:t> i</a:t>
            </a:r>
            <a:r>
              <a:rPr lang="en-GB">
                <a:solidFill>
                  <a:srgbClr val="6AA84F"/>
                </a:solidFill>
                <a:latin typeface="Mada"/>
                <a:ea typeface="Mada"/>
                <a:cs typeface="Mada"/>
                <a:sym typeface="Mada"/>
              </a:rPr>
              <a:t>n addition to the activation of the autonomic nervous system).</a:t>
            </a:r>
            <a:endParaRPr b="1" sz="1200">
              <a:solidFill>
                <a:srgbClr val="6AA84F"/>
              </a:solidFill>
              <a:latin typeface="Mada"/>
              <a:ea typeface="Mada"/>
              <a:cs typeface="Mada"/>
              <a:sym typeface="Mada"/>
            </a:endParaRPr>
          </a:p>
          <a:p>
            <a:pPr indent="0" lvl="0" marL="0" rtl="0" algn="l">
              <a:lnSpc>
                <a:spcPct val="115000"/>
              </a:lnSpc>
              <a:spcBef>
                <a:spcPts val="0"/>
              </a:spcBef>
              <a:spcAft>
                <a:spcPts val="0"/>
              </a:spcAft>
              <a:buNone/>
            </a:pPr>
            <a:r>
              <a:t/>
            </a:r>
            <a:endParaRPr sz="1200">
              <a:latin typeface="Mada"/>
              <a:ea typeface="Mada"/>
              <a:cs typeface="Mada"/>
              <a:sym typeface="Mada"/>
            </a:endParaRPr>
          </a:p>
        </p:txBody>
      </p:sp>
      <p:sp>
        <p:nvSpPr>
          <p:cNvPr id="848" name="Google Shape;848;p15"/>
          <p:cNvSpPr/>
          <p:nvPr/>
        </p:nvSpPr>
        <p:spPr>
          <a:xfrm>
            <a:off x="120675" y="9602750"/>
            <a:ext cx="7440600" cy="9540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8750" lvl="0" marL="179999" rtl="0" algn="l">
              <a:spcBef>
                <a:spcPts val="0"/>
              </a:spcBef>
              <a:spcAft>
                <a:spcPts val="0"/>
              </a:spcAft>
              <a:buSzPts val="1000"/>
              <a:buAutoNum type="arabicPeriod"/>
            </a:pPr>
            <a:r>
              <a:rPr lang="en-GB" sz="1000">
                <a:solidFill>
                  <a:srgbClr val="073763"/>
                </a:solidFill>
                <a:latin typeface="Mada"/>
                <a:ea typeface="Mada"/>
                <a:cs typeface="Mada"/>
                <a:sym typeface="Mada"/>
              </a:rPr>
              <a:t>A</a:t>
            </a:r>
            <a:r>
              <a:rPr lang="en-GB" sz="1000">
                <a:solidFill>
                  <a:srgbClr val="073763"/>
                </a:solidFill>
                <a:latin typeface="Mada"/>
                <a:ea typeface="Mada"/>
                <a:cs typeface="Mada"/>
                <a:sym typeface="Mada"/>
              </a:rPr>
              <a:t>lthough these cytokines act locally, they can cause systemic effects, Eg: IL-1 causes fever.</a:t>
            </a:r>
            <a:endParaRPr sz="1000">
              <a:solidFill>
                <a:srgbClr val="6AA84F"/>
              </a:solidFill>
            </a:endParaRPr>
          </a:p>
          <a:p>
            <a:pPr indent="-158750" lvl="0" marL="179999" rtl="0" algn="l">
              <a:spcBef>
                <a:spcPts val="0"/>
              </a:spcBef>
              <a:spcAft>
                <a:spcPts val="0"/>
              </a:spcAft>
              <a:buSzPts val="1000"/>
              <a:buAutoNum type="arabicPeriod"/>
            </a:pPr>
            <a:r>
              <a:rPr lang="en-GB" sz="1000">
                <a:solidFill>
                  <a:srgbClr val="073763"/>
                </a:solidFill>
                <a:latin typeface="Mada"/>
                <a:ea typeface="Mada"/>
                <a:cs typeface="Mada"/>
                <a:sym typeface="Mada"/>
              </a:rPr>
              <a:t>The clinical condition of the patient depend upon the balance between inflammatory and anti-inflammatory substances.</a:t>
            </a:r>
            <a:endParaRPr sz="1000">
              <a:solidFill>
                <a:srgbClr val="073763"/>
              </a:solidFill>
              <a:latin typeface="Mada"/>
              <a:ea typeface="Mada"/>
              <a:cs typeface="Mada"/>
              <a:sym typeface="Mada"/>
            </a:endParaRPr>
          </a:p>
          <a:p>
            <a:pPr indent="-158750" lvl="0" marL="179999" rtl="0" algn="l">
              <a:spcBef>
                <a:spcPts val="0"/>
              </a:spcBef>
              <a:spcAft>
                <a:spcPts val="0"/>
              </a:spcAft>
              <a:buSzPts val="1000"/>
              <a:buAutoNum type="arabicPeriod"/>
            </a:pPr>
            <a:r>
              <a:rPr lang="en-GB" sz="1000">
                <a:solidFill>
                  <a:srgbClr val="073763"/>
                </a:solidFill>
                <a:latin typeface="Mada"/>
                <a:ea typeface="Mada"/>
                <a:cs typeface="Mada"/>
                <a:sym typeface="Mada"/>
              </a:rPr>
              <a:t>If the inflammatory response become generalized, there is a risk of disseminated intravascular coagulation (DIC).</a:t>
            </a:r>
            <a:endParaRPr sz="1000">
              <a:solidFill>
                <a:srgbClr val="073763"/>
              </a:solidFill>
              <a:latin typeface="Mada"/>
              <a:ea typeface="Mada"/>
              <a:cs typeface="Mada"/>
              <a:sym typeface="Mada"/>
            </a:endParaRPr>
          </a:p>
        </p:txBody>
      </p:sp>
      <p:sp>
        <p:nvSpPr>
          <p:cNvPr id="849" name="Google Shape;849;p15"/>
          <p:cNvSpPr txBox="1"/>
          <p:nvPr/>
        </p:nvSpPr>
        <p:spPr>
          <a:xfrm>
            <a:off x="466350" y="8050250"/>
            <a:ext cx="6649800" cy="1207200"/>
          </a:xfrm>
          <a:prstGeom prst="rect">
            <a:avLst/>
          </a:prstGeom>
          <a:noFill/>
          <a:ln cap="flat" cmpd="sng" w="3810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5"/>
          <p:cNvSpPr txBox="1"/>
          <p:nvPr/>
        </p:nvSpPr>
        <p:spPr>
          <a:xfrm>
            <a:off x="764859" y="7557210"/>
            <a:ext cx="4150200" cy="3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rgbClr val="000000"/>
              </a:buClr>
              <a:buSzPts val="1100"/>
              <a:buFont typeface="Arial"/>
              <a:buNone/>
            </a:pPr>
            <a:r>
              <a:rPr b="1" lang="en-GB" sz="1800">
                <a:highlight>
                  <a:srgbClr val="EDF9F9"/>
                </a:highlight>
                <a:latin typeface="Lora"/>
                <a:ea typeface="Lora"/>
                <a:cs typeface="Lora"/>
                <a:sym typeface="Lora"/>
              </a:rPr>
              <a:t>The Endothelium</a:t>
            </a:r>
            <a:endParaRPr b="1" sz="1800">
              <a:highlight>
                <a:srgbClr val="EDF9F9"/>
              </a:highlight>
              <a:latin typeface="Lora"/>
              <a:ea typeface="Lora"/>
              <a:cs typeface="Lora"/>
              <a:sym typeface="Lora"/>
            </a:endParaRPr>
          </a:p>
        </p:txBody>
      </p:sp>
      <p:grpSp>
        <p:nvGrpSpPr>
          <p:cNvPr id="851" name="Google Shape;851;p15"/>
          <p:cNvGrpSpPr/>
          <p:nvPr/>
        </p:nvGrpSpPr>
        <p:grpSpPr>
          <a:xfrm rot="-798460">
            <a:off x="445296" y="7044063"/>
            <a:ext cx="1465868" cy="751634"/>
            <a:chOff x="3969900" y="337650"/>
            <a:chExt cx="608500" cy="312675"/>
          </a:xfrm>
        </p:grpSpPr>
        <p:sp>
          <p:nvSpPr>
            <p:cNvPr id="852" name="Google Shape;852;p15"/>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5"/>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5"/>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5"/>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5"/>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7" name="Google Shape;857;p15"/>
          <p:cNvSpPr txBox="1"/>
          <p:nvPr/>
        </p:nvSpPr>
        <p:spPr>
          <a:xfrm>
            <a:off x="565875" y="8050225"/>
            <a:ext cx="6550200" cy="1207200"/>
          </a:xfrm>
          <a:prstGeom prst="rect">
            <a:avLst/>
          </a:prstGeom>
          <a:noFill/>
          <a:ln>
            <a:noFill/>
          </a:ln>
        </p:spPr>
        <p:txBody>
          <a:bodyPr anchorCtr="0" anchor="t" bIns="91425" lIns="91425" spcFirstLastPara="1" rIns="91425" wrap="square" tIns="91425">
            <a:noAutofit/>
          </a:bodyPr>
          <a:lstStyle/>
          <a:p>
            <a:pPr indent="-174499" lvl="0" marL="179999" rtl="0" algn="l">
              <a:spcBef>
                <a:spcPts val="0"/>
              </a:spcBef>
              <a:spcAft>
                <a:spcPts val="0"/>
              </a:spcAft>
              <a:buClr>
                <a:schemeClr val="dk1"/>
              </a:buClr>
              <a:buSzPts val="1300"/>
              <a:buFont typeface="Mada"/>
              <a:buChar char="●"/>
            </a:pPr>
            <a:r>
              <a:rPr lang="en-GB" sz="1300">
                <a:solidFill>
                  <a:srgbClr val="6AA84F"/>
                </a:solidFill>
                <a:latin typeface="Mada"/>
                <a:ea typeface="Mada"/>
                <a:cs typeface="Mada"/>
                <a:sym typeface="Mada"/>
              </a:rPr>
              <a:t>Inflammatory markers which play a role in chemotaxis: </a:t>
            </a:r>
            <a:r>
              <a:rPr lang="en-GB" sz="1300">
                <a:solidFill>
                  <a:schemeClr val="dk1"/>
                </a:solidFill>
                <a:latin typeface="Mada"/>
                <a:ea typeface="Mada"/>
                <a:cs typeface="Mada"/>
                <a:sym typeface="Mada"/>
              </a:rPr>
              <a:t>Selectins, Integrins and ICAMs.</a:t>
            </a:r>
            <a:endParaRPr sz="1300">
              <a:solidFill>
                <a:schemeClr val="dk1"/>
              </a:solidFill>
              <a:latin typeface="Mada"/>
              <a:ea typeface="Mada"/>
              <a:cs typeface="Mada"/>
              <a:sym typeface="Mada"/>
            </a:endParaRPr>
          </a:p>
          <a:p>
            <a:pPr indent="-174499" lvl="0" marL="179999" rtl="0" algn="l">
              <a:spcBef>
                <a:spcPts val="0"/>
              </a:spcBef>
              <a:spcAft>
                <a:spcPts val="0"/>
              </a:spcAft>
              <a:buClr>
                <a:schemeClr val="dk1"/>
              </a:buClr>
              <a:buSzPts val="1300"/>
              <a:buFont typeface="Mada"/>
              <a:buChar char="●"/>
            </a:pPr>
            <a:r>
              <a:rPr lang="en-GB" sz="1300">
                <a:solidFill>
                  <a:srgbClr val="CC0000"/>
                </a:solidFill>
                <a:latin typeface="Mada"/>
                <a:ea typeface="Mada"/>
                <a:cs typeface="Mada"/>
                <a:sym typeface="Mada"/>
              </a:rPr>
              <a:t>Nitric Oxide</a:t>
            </a:r>
            <a:r>
              <a:rPr lang="en-GB" sz="1300">
                <a:solidFill>
                  <a:schemeClr val="dk1"/>
                </a:solidFill>
                <a:latin typeface="Mada"/>
                <a:ea typeface="Mada"/>
                <a:cs typeface="Mada"/>
                <a:sym typeface="Mada"/>
              </a:rPr>
              <a:t> </a:t>
            </a:r>
            <a:r>
              <a:rPr lang="en-GB" sz="1300">
                <a:solidFill>
                  <a:srgbClr val="6AA84F"/>
                </a:solidFill>
                <a:latin typeface="Mada"/>
                <a:ea typeface="Mada"/>
                <a:cs typeface="Mada"/>
                <a:sym typeface="Mada"/>
              </a:rPr>
              <a:t>(Causes vasodilation and accumulation of WBC’s and promote healing).</a:t>
            </a:r>
            <a:endParaRPr sz="1300">
              <a:solidFill>
                <a:srgbClr val="6AA84F"/>
              </a:solidFill>
              <a:latin typeface="Mada"/>
              <a:ea typeface="Mada"/>
              <a:cs typeface="Mada"/>
              <a:sym typeface="Mada"/>
            </a:endParaRPr>
          </a:p>
          <a:p>
            <a:pPr indent="-174499" lvl="0" marL="179999" rtl="0" algn="l">
              <a:spcBef>
                <a:spcPts val="0"/>
              </a:spcBef>
              <a:spcAft>
                <a:spcPts val="0"/>
              </a:spcAft>
              <a:buClr>
                <a:schemeClr val="dk1"/>
              </a:buClr>
              <a:buSzPts val="1300"/>
              <a:buFont typeface="Mada"/>
              <a:buChar char="●"/>
            </a:pPr>
            <a:r>
              <a:rPr lang="en-GB" sz="1300">
                <a:solidFill>
                  <a:srgbClr val="CC0000"/>
                </a:solidFill>
                <a:latin typeface="Mada"/>
                <a:ea typeface="Mada"/>
                <a:cs typeface="Mada"/>
                <a:sym typeface="Mada"/>
              </a:rPr>
              <a:t>Tissue Factor</a:t>
            </a:r>
            <a:r>
              <a:rPr lang="en-GB" sz="1300">
                <a:solidFill>
                  <a:schemeClr val="dk1"/>
                </a:solidFill>
                <a:latin typeface="Mada"/>
                <a:ea typeface="Mada"/>
                <a:cs typeface="Mada"/>
                <a:sym typeface="Mada"/>
              </a:rPr>
              <a:t> </a:t>
            </a:r>
            <a:r>
              <a:rPr lang="en-GB" sz="1300">
                <a:solidFill>
                  <a:srgbClr val="6AA84F"/>
                </a:solidFill>
                <a:latin typeface="Mada"/>
                <a:ea typeface="Mada"/>
                <a:cs typeface="Mada"/>
                <a:sym typeface="Mada"/>
              </a:rPr>
              <a:t>(Activate the extrinsic coagulation pathway and limits the bleeding).</a:t>
            </a:r>
            <a:r>
              <a:rPr baseline="30000" lang="en-GB" sz="1300">
                <a:solidFill>
                  <a:srgbClr val="6AA84F"/>
                </a:solidFill>
                <a:latin typeface="Mada"/>
                <a:ea typeface="Mada"/>
                <a:cs typeface="Mada"/>
                <a:sym typeface="Mada"/>
              </a:rPr>
              <a:t>3</a:t>
            </a:r>
            <a:endParaRPr baseline="30000" sz="1300">
              <a:solidFill>
                <a:schemeClr val="dk1"/>
              </a:solidFill>
              <a:latin typeface="Mada"/>
              <a:ea typeface="Mada"/>
              <a:cs typeface="Mada"/>
              <a:sym typeface="Mada"/>
            </a:endParaRPr>
          </a:p>
          <a:p>
            <a:pPr indent="-174499" lvl="0" marL="179999" rtl="0" algn="l">
              <a:spcBef>
                <a:spcPts val="0"/>
              </a:spcBef>
              <a:spcAft>
                <a:spcPts val="0"/>
              </a:spcAft>
              <a:buClr>
                <a:srgbClr val="1C4588"/>
              </a:buClr>
              <a:buSzPts val="1300"/>
              <a:buFont typeface="Mada"/>
              <a:buChar char="●"/>
            </a:pPr>
            <a:r>
              <a:rPr lang="en-GB">
                <a:solidFill>
                  <a:srgbClr val="1C4588"/>
                </a:solidFill>
                <a:latin typeface="Mada"/>
                <a:ea typeface="Mada"/>
                <a:cs typeface="Mada"/>
                <a:sym typeface="Mada"/>
              </a:rPr>
              <a:t>Vasodilation might cause edema due to protein leak</a:t>
            </a:r>
            <a:endParaRPr>
              <a:solidFill>
                <a:srgbClr val="1C4588"/>
              </a:solidFill>
              <a:latin typeface="Mada"/>
              <a:ea typeface="Mada"/>
              <a:cs typeface="Mada"/>
              <a:sym typeface="Mada"/>
            </a:endParaRPr>
          </a:p>
        </p:txBody>
      </p:sp>
      <p:sp>
        <p:nvSpPr>
          <p:cNvPr id="858" name="Google Shape;858;p15"/>
          <p:cNvSpPr txBox="1"/>
          <p:nvPr/>
        </p:nvSpPr>
        <p:spPr>
          <a:xfrm>
            <a:off x="764838" y="2730101"/>
            <a:ext cx="4150200" cy="3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rgbClr val="000000"/>
              </a:buClr>
              <a:buSzPts val="1100"/>
              <a:buFont typeface="Arial"/>
              <a:buNone/>
            </a:pPr>
            <a:r>
              <a:rPr b="1" lang="en-GB" sz="1800">
                <a:highlight>
                  <a:srgbClr val="EDF9F9"/>
                </a:highlight>
                <a:latin typeface="Lora"/>
                <a:ea typeface="Lora"/>
                <a:cs typeface="Lora"/>
                <a:sym typeface="Lora"/>
              </a:rPr>
              <a:t>The Acute Inflammatory Response</a:t>
            </a:r>
            <a:endParaRPr b="1" sz="1800">
              <a:highlight>
                <a:srgbClr val="EDF9F9"/>
              </a:highlight>
              <a:latin typeface="Lora"/>
              <a:ea typeface="Lora"/>
              <a:cs typeface="Lora"/>
              <a:sym typeface="Lora"/>
            </a:endParaRPr>
          </a:p>
        </p:txBody>
      </p:sp>
      <p:sp>
        <p:nvSpPr>
          <p:cNvPr id="859" name="Google Shape;859;p15"/>
          <p:cNvSpPr txBox="1"/>
          <p:nvPr/>
        </p:nvSpPr>
        <p:spPr>
          <a:xfrm>
            <a:off x="957050" y="11171088"/>
            <a:ext cx="5734200" cy="1076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E29578"/>
              </a:buClr>
              <a:buSzPts val="1800"/>
              <a:buFont typeface="Mada"/>
              <a:buChar char="●"/>
            </a:pPr>
            <a:r>
              <a:rPr lang="en-GB" sz="1800">
                <a:solidFill>
                  <a:srgbClr val="E29578"/>
                </a:solidFill>
                <a:latin typeface="Mada"/>
                <a:ea typeface="Mada"/>
                <a:cs typeface="Mada"/>
                <a:sym typeface="Mada"/>
              </a:rPr>
              <a:t>Factors mediating the metabolic response.</a:t>
            </a:r>
            <a:endParaRPr sz="1800">
              <a:solidFill>
                <a:srgbClr val="E29578"/>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6"/>
          <p:cNvSpPr txBox="1"/>
          <p:nvPr/>
        </p:nvSpPr>
        <p:spPr>
          <a:xfrm>
            <a:off x="1061300" y="389200"/>
            <a:ext cx="5525700" cy="12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Mediating the Response:</a:t>
            </a:r>
            <a:endParaRPr sz="2200">
              <a:latin typeface="Lora"/>
              <a:ea typeface="Lora"/>
              <a:cs typeface="Lora"/>
              <a:sym typeface="Lora"/>
            </a:endParaRPr>
          </a:p>
        </p:txBody>
      </p:sp>
      <p:sp>
        <p:nvSpPr>
          <p:cNvPr id="865" name="Google Shape;865;p1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6" name="Google Shape;866;p16"/>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867" name="Google Shape;867;p16"/>
          <p:cNvSpPr txBox="1"/>
          <p:nvPr/>
        </p:nvSpPr>
        <p:spPr>
          <a:xfrm>
            <a:off x="513944" y="1970625"/>
            <a:ext cx="6649800" cy="1816800"/>
          </a:xfrm>
          <a:prstGeom prst="rect">
            <a:avLst/>
          </a:prstGeom>
          <a:noFill/>
          <a:ln cap="flat" cmpd="sng" w="3810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868" name="Google Shape;868;p16"/>
          <p:cNvGrpSpPr/>
          <p:nvPr/>
        </p:nvGrpSpPr>
        <p:grpSpPr>
          <a:xfrm rot="-798460">
            <a:off x="492903" y="964451"/>
            <a:ext cx="1465868" cy="751634"/>
            <a:chOff x="3969900" y="337650"/>
            <a:chExt cx="608500" cy="312675"/>
          </a:xfrm>
        </p:grpSpPr>
        <p:sp>
          <p:nvSpPr>
            <p:cNvPr id="869" name="Google Shape;869;p16"/>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6"/>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6"/>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6"/>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6"/>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4" name="Google Shape;874;p16"/>
          <p:cNvSpPr txBox="1"/>
          <p:nvPr/>
        </p:nvSpPr>
        <p:spPr>
          <a:xfrm>
            <a:off x="613469" y="1970610"/>
            <a:ext cx="6489600" cy="1754700"/>
          </a:xfrm>
          <a:prstGeom prst="rect">
            <a:avLst/>
          </a:prstGeom>
          <a:noFill/>
          <a:ln>
            <a:noFill/>
          </a:ln>
        </p:spPr>
        <p:txBody>
          <a:bodyPr anchorCtr="0" anchor="t" bIns="91425" lIns="91425" spcFirstLastPara="1" rIns="91425" wrap="square" tIns="91425">
            <a:noAutofit/>
          </a:bodyPr>
          <a:lstStyle/>
          <a:p>
            <a:pPr indent="-180849" lvl="0" marL="179999" rtl="0" algn="l">
              <a:spcBef>
                <a:spcPts val="0"/>
              </a:spcBef>
              <a:spcAft>
                <a:spcPts val="0"/>
              </a:spcAft>
              <a:buClr>
                <a:schemeClr val="dk1"/>
              </a:buClr>
              <a:buSzPts val="1400"/>
              <a:buFont typeface="Mada"/>
              <a:buChar char="●"/>
            </a:pPr>
            <a:r>
              <a:rPr lang="en-GB">
                <a:solidFill>
                  <a:srgbClr val="6AA84F"/>
                </a:solidFill>
                <a:latin typeface="Mada"/>
                <a:ea typeface="Mada"/>
                <a:cs typeface="Mada"/>
                <a:sym typeface="Mada"/>
              </a:rPr>
              <a:t>when the nerve is injured or stimulated by circulating mediators</a:t>
            </a:r>
            <a:endParaRPr>
              <a:solidFill>
                <a:srgbClr val="073763"/>
              </a:solidFill>
              <a:latin typeface="Mada"/>
              <a:ea typeface="Mada"/>
              <a:cs typeface="Mada"/>
              <a:sym typeface="Mada"/>
            </a:endParaRPr>
          </a:p>
          <a:p>
            <a:pPr indent="-180849" lvl="0" marL="179999" rtl="0" algn="l">
              <a:spcBef>
                <a:spcPts val="0"/>
              </a:spcBef>
              <a:spcAft>
                <a:spcPts val="0"/>
              </a:spcAft>
              <a:buClr>
                <a:srgbClr val="1C4588"/>
              </a:buClr>
              <a:buSzPts val="1400"/>
              <a:buFont typeface="Mada"/>
              <a:buChar char="●"/>
            </a:pPr>
            <a:r>
              <a:rPr lang="en-GB">
                <a:solidFill>
                  <a:srgbClr val="1C4588"/>
                </a:solidFill>
                <a:latin typeface="Mada"/>
                <a:ea typeface="Mada"/>
                <a:cs typeface="Mada"/>
                <a:sym typeface="Mada"/>
              </a:rPr>
              <a:t>Impulses from afferent nerve fibers reaches the thalamus and causes:</a:t>
            </a:r>
            <a:endParaRPr sz="1300">
              <a:solidFill>
                <a:srgbClr val="1C4588"/>
              </a:solidFill>
              <a:latin typeface="Mada"/>
              <a:ea typeface="Mada"/>
              <a:cs typeface="Mada"/>
              <a:sym typeface="Mada"/>
            </a:endParaRPr>
          </a:p>
          <a:p>
            <a:pPr indent="-187325" lvl="1" marL="360000" rtl="0" algn="l">
              <a:lnSpc>
                <a:spcPct val="100000"/>
              </a:lnSpc>
              <a:spcBef>
                <a:spcPts val="0"/>
              </a:spcBef>
              <a:spcAft>
                <a:spcPts val="0"/>
              </a:spcAft>
              <a:buClr>
                <a:schemeClr val="dk1"/>
              </a:buClr>
              <a:buSzPts val="1300"/>
              <a:buFont typeface="Mada"/>
              <a:buChar char="○"/>
            </a:pPr>
            <a:r>
              <a:rPr lang="en-GB">
                <a:latin typeface="Mada"/>
                <a:ea typeface="Mada"/>
                <a:cs typeface="Mada"/>
                <a:sym typeface="Mada"/>
              </a:rPr>
              <a:t>sympathetic nervous system</a:t>
            </a:r>
            <a:r>
              <a:rPr lang="en-GB">
                <a:solidFill>
                  <a:srgbClr val="073763"/>
                </a:solidFill>
                <a:latin typeface="Mada"/>
                <a:ea typeface="Mada"/>
                <a:cs typeface="Mada"/>
                <a:sym typeface="Mada"/>
              </a:rPr>
              <a:t> activation and hormones from </a:t>
            </a:r>
            <a:r>
              <a:rPr lang="en-GB">
                <a:latin typeface="Mada"/>
                <a:ea typeface="Mada"/>
                <a:cs typeface="Mada"/>
                <a:sym typeface="Mada"/>
              </a:rPr>
              <a:t>adrenal medulla</a:t>
            </a:r>
            <a:r>
              <a:rPr lang="en-GB">
                <a:solidFill>
                  <a:srgbClr val="073763"/>
                </a:solidFill>
                <a:latin typeface="Mada"/>
                <a:ea typeface="Mada"/>
                <a:cs typeface="Mada"/>
                <a:sym typeface="Mada"/>
              </a:rPr>
              <a:t>:</a:t>
            </a:r>
            <a:endParaRPr>
              <a:solidFill>
                <a:srgbClr val="073763"/>
              </a:solidFill>
              <a:latin typeface="Mada"/>
              <a:ea typeface="Mada"/>
              <a:cs typeface="Mada"/>
              <a:sym typeface="Mada"/>
            </a:endParaRPr>
          </a:p>
          <a:p>
            <a:pPr indent="-184150" lvl="0" marL="450000" rtl="0" algn="l">
              <a:spcBef>
                <a:spcPts val="0"/>
              </a:spcBef>
              <a:spcAft>
                <a:spcPts val="0"/>
              </a:spcAft>
              <a:buClr>
                <a:srgbClr val="1C4588"/>
              </a:buClr>
              <a:buSzPts val="1400"/>
              <a:buFont typeface="Mada"/>
              <a:buChar char="-"/>
            </a:pPr>
            <a:r>
              <a:rPr lang="en-GB">
                <a:solidFill>
                  <a:srgbClr val="1C4588"/>
                </a:solidFill>
                <a:latin typeface="Mada"/>
                <a:ea typeface="Mada"/>
                <a:cs typeface="Mada"/>
                <a:sym typeface="Mada"/>
              </a:rPr>
              <a:t>increase heart rate and cardiac output.</a:t>
            </a:r>
            <a:endParaRPr>
              <a:solidFill>
                <a:srgbClr val="1C4588"/>
              </a:solidFill>
              <a:latin typeface="Mada"/>
              <a:ea typeface="Mada"/>
              <a:cs typeface="Mada"/>
              <a:sym typeface="Mada"/>
            </a:endParaRPr>
          </a:p>
          <a:p>
            <a:pPr indent="-184150" lvl="0" marL="450000" rtl="0" algn="l">
              <a:spcBef>
                <a:spcPts val="0"/>
              </a:spcBef>
              <a:spcAft>
                <a:spcPts val="0"/>
              </a:spcAft>
              <a:buClr>
                <a:srgbClr val="1C4588"/>
              </a:buClr>
              <a:buSzPts val="1400"/>
              <a:buFont typeface="Mada"/>
              <a:buChar char="-"/>
            </a:pPr>
            <a:r>
              <a:rPr lang="en-GB">
                <a:solidFill>
                  <a:srgbClr val="1C4588"/>
                </a:solidFill>
                <a:latin typeface="Mada"/>
                <a:ea typeface="Mada"/>
                <a:cs typeface="Mada"/>
                <a:sym typeface="Mada"/>
              </a:rPr>
              <a:t>changes in carbohydrates, fat and protein metabolism.</a:t>
            </a:r>
            <a:endParaRPr>
              <a:solidFill>
                <a:srgbClr val="1C4588"/>
              </a:solidFill>
              <a:latin typeface="Mada"/>
              <a:ea typeface="Mada"/>
              <a:cs typeface="Mada"/>
              <a:sym typeface="Mada"/>
            </a:endParaRPr>
          </a:p>
          <a:p>
            <a:pPr indent="-193675" lvl="1" marL="360000" rtl="0" algn="l">
              <a:lnSpc>
                <a:spcPct val="130000"/>
              </a:lnSpc>
              <a:spcBef>
                <a:spcPts val="0"/>
              </a:spcBef>
              <a:spcAft>
                <a:spcPts val="0"/>
              </a:spcAft>
              <a:buClr>
                <a:srgbClr val="1C4588"/>
              </a:buClr>
              <a:buSzPts val="1400"/>
              <a:buFont typeface="Mada"/>
              <a:buChar char="○"/>
            </a:pPr>
            <a:r>
              <a:rPr lang="en-GB">
                <a:solidFill>
                  <a:srgbClr val="1C4588"/>
                </a:solidFill>
                <a:latin typeface="Mada"/>
                <a:ea typeface="Mada"/>
                <a:cs typeface="Mada"/>
                <a:sym typeface="Mada"/>
              </a:rPr>
              <a:t>stimulation of other pituitary hormones.</a:t>
            </a:r>
            <a:endParaRPr sz="1200">
              <a:solidFill>
                <a:srgbClr val="1C4588"/>
              </a:solidFill>
              <a:latin typeface="Mada"/>
              <a:ea typeface="Mada"/>
              <a:cs typeface="Mada"/>
              <a:sym typeface="Mada"/>
            </a:endParaRPr>
          </a:p>
        </p:txBody>
      </p:sp>
      <p:sp>
        <p:nvSpPr>
          <p:cNvPr id="875" name="Google Shape;875;p16"/>
          <p:cNvSpPr/>
          <p:nvPr/>
        </p:nvSpPr>
        <p:spPr>
          <a:xfrm>
            <a:off x="74475" y="10236850"/>
            <a:ext cx="7440600" cy="3795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8750" lvl="0" marL="179999" rtl="0" algn="l">
              <a:spcBef>
                <a:spcPts val="0"/>
              </a:spcBef>
              <a:spcAft>
                <a:spcPts val="0"/>
              </a:spcAft>
              <a:buSzPts val="1000"/>
              <a:buFont typeface="Mada Medium"/>
              <a:buAutoNum type="arabicPeriod"/>
            </a:pPr>
            <a:r>
              <a:rPr lang="en-GB" sz="1000">
                <a:solidFill>
                  <a:srgbClr val="1C4588"/>
                </a:solidFill>
                <a:latin typeface="Mada Medium"/>
                <a:ea typeface="Mada Medium"/>
                <a:cs typeface="Mada Medium"/>
                <a:sym typeface="Mada Medium"/>
              </a:rPr>
              <a:t>Epidural or spinal</a:t>
            </a:r>
            <a:r>
              <a:rPr lang="en-GB" sz="1000">
                <a:solidFill>
                  <a:srgbClr val="6AA84F"/>
                </a:solidFill>
                <a:latin typeface="Mada Medium"/>
                <a:ea typeface="Mada Medium"/>
                <a:cs typeface="Mada Medium"/>
                <a:sym typeface="Mada Medium"/>
              </a:rPr>
              <a:t> </a:t>
            </a:r>
            <a:r>
              <a:rPr lang="en-GB" sz="1000">
                <a:solidFill>
                  <a:srgbClr val="6AA84F"/>
                </a:solidFill>
                <a:latin typeface="Mada Medium"/>
                <a:ea typeface="Mada Medium"/>
                <a:cs typeface="Mada Medium"/>
                <a:sym typeface="Mada Medium"/>
              </a:rPr>
              <a:t>Anesthesia is given to blunt afferent nerve stimulation</a:t>
            </a:r>
            <a:endParaRPr sz="1000">
              <a:solidFill>
                <a:srgbClr val="073763"/>
              </a:solidFill>
              <a:latin typeface="Mada Medium"/>
              <a:ea typeface="Mada Medium"/>
              <a:cs typeface="Mada Medium"/>
              <a:sym typeface="Mada Medium"/>
            </a:endParaRPr>
          </a:p>
        </p:txBody>
      </p:sp>
      <p:sp>
        <p:nvSpPr>
          <p:cNvPr id="876" name="Google Shape;876;p16"/>
          <p:cNvSpPr txBox="1"/>
          <p:nvPr/>
        </p:nvSpPr>
        <p:spPr>
          <a:xfrm>
            <a:off x="453269" y="4923660"/>
            <a:ext cx="6649800" cy="5028300"/>
          </a:xfrm>
          <a:prstGeom prst="rect">
            <a:avLst/>
          </a:prstGeom>
          <a:noFill/>
          <a:ln cap="flat" cmpd="sng" w="3810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6"/>
          <p:cNvSpPr txBox="1"/>
          <p:nvPr/>
        </p:nvSpPr>
        <p:spPr>
          <a:xfrm>
            <a:off x="740327" y="4418535"/>
            <a:ext cx="4150200" cy="3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rgbClr val="000000"/>
              </a:buClr>
              <a:buSzPts val="1100"/>
              <a:buFont typeface="Arial"/>
              <a:buNone/>
            </a:pPr>
            <a:r>
              <a:rPr b="1" lang="en-GB" sz="1800">
                <a:highlight>
                  <a:srgbClr val="EDF9F9"/>
                </a:highlight>
                <a:latin typeface="Lora"/>
                <a:ea typeface="Lora"/>
                <a:cs typeface="Lora"/>
                <a:sym typeface="Lora"/>
              </a:rPr>
              <a:t>The </a:t>
            </a:r>
            <a:r>
              <a:rPr b="1" lang="en-GB" sz="1800">
                <a:highlight>
                  <a:srgbClr val="EDF9F9"/>
                </a:highlight>
                <a:latin typeface="Lora"/>
                <a:ea typeface="Lora"/>
                <a:cs typeface="Lora"/>
                <a:sym typeface="Lora"/>
              </a:rPr>
              <a:t>Endocrine system </a:t>
            </a:r>
            <a:endParaRPr b="1" sz="1800">
              <a:highlight>
                <a:srgbClr val="EDF9F9"/>
              </a:highlight>
              <a:latin typeface="Lora"/>
              <a:ea typeface="Lora"/>
              <a:cs typeface="Lora"/>
              <a:sym typeface="Lora"/>
            </a:endParaRPr>
          </a:p>
        </p:txBody>
      </p:sp>
      <p:grpSp>
        <p:nvGrpSpPr>
          <p:cNvPr id="878" name="Google Shape;878;p16"/>
          <p:cNvGrpSpPr/>
          <p:nvPr/>
        </p:nvGrpSpPr>
        <p:grpSpPr>
          <a:xfrm rot="-798460">
            <a:off x="432215" y="3917434"/>
            <a:ext cx="1465868" cy="751634"/>
            <a:chOff x="3969900" y="337650"/>
            <a:chExt cx="608500" cy="312675"/>
          </a:xfrm>
        </p:grpSpPr>
        <p:sp>
          <p:nvSpPr>
            <p:cNvPr id="879" name="Google Shape;879;p16"/>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6"/>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6"/>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6"/>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6"/>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4" name="Google Shape;884;p16"/>
          <p:cNvSpPr txBox="1"/>
          <p:nvPr/>
        </p:nvSpPr>
        <p:spPr>
          <a:xfrm>
            <a:off x="819049" y="1484217"/>
            <a:ext cx="4150200" cy="3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rgbClr val="000000"/>
              </a:buClr>
              <a:buSzPts val="1100"/>
              <a:buFont typeface="Arial"/>
              <a:buNone/>
            </a:pPr>
            <a:r>
              <a:rPr b="1" lang="en-GB" sz="1800">
                <a:highlight>
                  <a:srgbClr val="EDF9F9"/>
                </a:highlight>
                <a:latin typeface="Lora"/>
                <a:ea typeface="Lora"/>
                <a:cs typeface="Lora"/>
                <a:sym typeface="Lora"/>
              </a:rPr>
              <a:t>Afferent nerve stimulation</a:t>
            </a:r>
            <a:r>
              <a:rPr b="1" baseline="30000" lang="en-GB" sz="1800">
                <a:highlight>
                  <a:srgbClr val="EDF9F9"/>
                </a:highlight>
                <a:latin typeface="Lora"/>
                <a:ea typeface="Lora"/>
                <a:cs typeface="Lora"/>
                <a:sym typeface="Lora"/>
              </a:rPr>
              <a:t>1</a:t>
            </a:r>
            <a:endParaRPr b="1" baseline="30000" sz="1800">
              <a:highlight>
                <a:srgbClr val="EDF9F9"/>
              </a:highlight>
              <a:latin typeface="Lora"/>
              <a:ea typeface="Lora"/>
              <a:cs typeface="Lora"/>
              <a:sym typeface="Lora"/>
            </a:endParaRPr>
          </a:p>
        </p:txBody>
      </p:sp>
      <p:sp>
        <p:nvSpPr>
          <p:cNvPr id="885" name="Google Shape;885;p16"/>
          <p:cNvSpPr txBox="1"/>
          <p:nvPr/>
        </p:nvSpPr>
        <p:spPr>
          <a:xfrm>
            <a:off x="514075" y="4923626"/>
            <a:ext cx="6489600" cy="1445100"/>
          </a:xfrm>
          <a:prstGeom prst="rect">
            <a:avLst/>
          </a:prstGeom>
          <a:noFill/>
          <a:ln>
            <a:noFill/>
          </a:ln>
        </p:spPr>
        <p:txBody>
          <a:bodyPr anchorCtr="0" anchor="t" bIns="91425" lIns="91425" spcFirstLastPara="1" rIns="91425" wrap="square" tIns="91425">
            <a:noAutofit/>
          </a:bodyPr>
          <a:lstStyle/>
          <a:p>
            <a:pPr indent="-180849" lvl="0" marL="179999" rtl="0" algn="l">
              <a:lnSpc>
                <a:spcPct val="115000"/>
              </a:lnSpc>
              <a:spcBef>
                <a:spcPts val="0"/>
              </a:spcBef>
              <a:spcAft>
                <a:spcPts val="0"/>
              </a:spcAft>
              <a:buClr>
                <a:schemeClr val="dk1"/>
              </a:buClr>
              <a:buSzPts val="1400"/>
              <a:buFont typeface="Mada"/>
              <a:buChar char="●"/>
            </a:pPr>
            <a:r>
              <a:rPr lang="en-GB">
                <a:solidFill>
                  <a:srgbClr val="073763"/>
                </a:solidFill>
                <a:latin typeface="Mada"/>
                <a:ea typeface="Mada"/>
                <a:cs typeface="Mada"/>
                <a:sym typeface="Mada"/>
              </a:rPr>
              <a:t>Changes in the endocrine system (direct stimulation or by feedback) aims to:</a:t>
            </a:r>
            <a:endParaRPr sz="1300">
              <a:solidFill>
                <a:schemeClr val="dk1"/>
              </a:solidFill>
              <a:latin typeface="Mada"/>
              <a:ea typeface="Mada"/>
              <a:cs typeface="Mada"/>
              <a:sym typeface="Mada"/>
            </a:endParaRPr>
          </a:p>
          <a:p>
            <a:pPr indent="-187325" lvl="1" marL="360000" rtl="0" algn="l">
              <a:lnSpc>
                <a:spcPct val="115000"/>
              </a:lnSpc>
              <a:spcBef>
                <a:spcPts val="0"/>
              </a:spcBef>
              <a:spcAft>
                <a:spcPts val="0"/>
              </a:spcAft>
              <a:buClr>
                <a:schemeClr val="dk1"/>
              </a:buClr>
              <a:buSzPts val="1300"/>
              <a:buFont typeface="Mada"/>
              <a:buChar char="○"/>
            </a:pPr>
            <a:r>
              <a:rPr lang="en-GB">
                <a:solidFill>
                  <a:srgbClr val="6AA84F"/>
                </a:solidFill>
                <a:latin typeface="Mada"/>
                <a:ea typeface="Mada"/>
                <a:cs typeface="Mada"/>
                <a:sym typeface="Mada"/>
              </a:rPr>
              <a:t>mediate the initial response.</a:t>
            </a:r>
            <a:endParaRPr>
              <a:solidFill>
                <a:srgbClr val="073763"/>
              </a:solidFill>
              <a:latin typeface="Mada"/>
              <a:ea typeface="Mada"/>
              <a:cs typeface="Mada"/>
              <a:sym typeface="Mada"/>
            </a:endParaRPr>
          </a:p>
          <a:p>
            <a:pPr indent="-187325" lvl="1" marL="360000" rtl="0" algn="l">
              <a:lnSpc>
                <a:spcPct val="115000"/>
              </a:lnSpc>
              <a:spcBef>
                <a:spcPts val="0"/>
              </a:spcBef>
              <a:spcAft>
                <a:spcPts val="0"/>
              </a:spcAft>
              <a:buClr>
                <a:schemeClr val="dk1"/>
              </a:buClr>
              <a:buSzPts val="1300"/>
              <a:buFont typeface="Mada"/>
              <a:buChar char="○"/>
            </a:pPr>
            <a:r>
              <a:rPr lang="en-GB">
                <a:solidFill>
                  <a:srgbClr val="073763"/>
                </a:solidFill>
                <a:latin typeface="Mada"/>
                <a:ea typeface="Mada"/>
                <a:cs typeface="Mada"/>
                <a:sym typeface="Mada"/>
              </a:rPr>
              <a:t>maintain body fluids.</a:t>
            </a:r>
            <a:endParaRPr>
              <a:solidFill>
                <a:srgbClr val="073763"/>
              </a:solidFill>
              <a:latin typeface="Mada"/>
              <a:ea typeface="Mada"/>
              <a:cs typeface="Mada"/>
              <a:sym typeface="Mada"/>
            </a:endParaRPr>
          </a:p>
          <a:p>
            <a:pPr indent="-193675" lvl="1" marL="360000" rtl="0" algn="l">
              <a:lnSpc>
                <a:spcPct val="100000"/>
              </a:lnSpc>
              <a:spcBef>
                <a:spcPts val="0"/>
              </a:spcBef>
              <a:spcAft>
                <a:spcPts val="0"/>
              </a:spcAft>
              <a:buClr>
                <a:srgbClr val="073763"/>
              </a:buClr>
              <a:buSzPts val="1400"/>
              <a:buFont typeface="Mada"/>
              <a:buChar char="○"/>
            </a:pPr>
            <a:r>
              <a:rPr lang="en-GB">
                <a:solidFill>
                  <a:srgbClr val="6AA84F"/>
                </a:solidFill>
                <a:latin typeface="Mada"/>
                <a:ea typeface="Mada"/>
                <a:cs typeface="Mada"/>
                <a:sym typeface="Mada"/>
              </a:rPr>
              <a:t>conserve energy in the beginning, and direct it where it’s needed and </a:t>
            </a:r>
            <a:r>
              <a:rPr lang="en-GB">
                <a:solidFill>
                  <a:srgbClr val="073763"/>
                </a:solidFill>
                <a:latin typeface="Mada"/>
                <a:ea typeface="Mada"/>
                <a:cs typeface="Mada"/>
                <a:sym typeface="Mada"/>
              </a:rPr>
              <a:t>return substrate metabolism to normal</a:t>
            </a:r>
            <a:endParaRPr>
              <a:solidFill>
                <a:srgbClr val="073763"/>
              </a:solidFill>
              <a:latin typeface="Mada"/>
              <a:ea typeface="Mada"/>
              <a:cs typeface="Mada"/>
              <a:sym typeface="Mada"/>
            </a:endParaRPr>
          </a:p>
          <a:p>
            <a:pPr indent="0" lvl="0" marL="0" rtl="0" algn="l">
              <a:lnSpc>
                <a:spcPct val="100000"/>
              </a:lnSpc>
              <a:spcBef>
                <a:spcPts val="400"/>
              </a:spcBef>
              <a:spcAft>
                <a:spcPts val="0"/>
              </a:spcAft>
              <a:buNone/>
            </a:pPr>
            <a:r>
              <a:t/>
            </a:r>
            <a:endParaRPr>
              <a:solidFill>
                <a:srgbClr val="073763"/>
              </a:solidFill>
              <a:latin typeface="Mada"/>
              <a:ea typeface="Mada"/>
              <a:cs typeface="Mada"/>
              <a:sym typeface="Mada"/>
            </a:endParaRPr>
          </a:p>
          <a:p>
            <a:pPr indent="-184150" lvl="0" marL="179999" rtl="0" algn="l">
              <a:lnSpc>
                <a:spcPct val="115000"/>
              </a:lnSpc>
              <a:spcBef>
                <a:spcPts val="400"/>
              </a:spcBef>
              <a:spcAft>
                <a:spcPts val="0"/>
              </a:spcAft>
              <a:buClr>
                <a:srgbClr val="073763"/>
              </a:buClr>
              <a:buSzPts val="1400"/>
              <a:buFont typeface="Mada"/>
              <a:buChar char="●"/>
            </a:pPr>
            <a:r>
              <a:rPr lang="en-GB">
                <a:solidFill>
                  <a:srgbClr val="073763"/>
                </a:solidFill>
                <a:latin typeface="Mada"/>
                <a:ea typeface="Mada"/>
                <a:cs typeface="Mada"/>
                <a:sym typeface="Mada"/>
              </a:rPr>
              <a:t>more stress hormones, less anabolic hormones:</a:t>
            </a:r>
            <a:endParaRPr>
              <a:solidFill>
                <a:srgbClr val="073763"/>
              </a:solidFill>
              <a:latin typeface="Mada"/>
              <a:ea typeface="Mada"/>
              <a:cs typeface="Mada"/>
              <a:sym typeface="Mada"/>
            </a:endParaRPr>
          </a:p>
        </p:txBody>
      </p:sp>
      <p:cxnSp>
        <p:nvCxnSpPr>
          <p:cNvPr id="886" name="Google Shape;886;p16"/>
          <p:cNvCxnSpPr/>
          <p:nvPr/>
        </p:nvCxnSpPr>
        <p:spPr>
          <a:xfrm>
            <a:off x="616550" y="7592010"/>
            <a:ext cx="6266400" cy="3900"/>
          </a:xfrm>
          <a:prstGeom prst="straightConnector1">
            <a:avLst/>
          </a:prstGeom>
          <a:noFill/>
          <a:ln cap="flat" cmpd="sng" w="19050">
            <a:solidFill>
              <a:srgbClr val="666666"/>
            </a:solidFill>
            <a:prstDash val="dot"/>
            <a:round/>
            <a:headEnd len="med" w="med" type="oval"/>
            <a:tailEnd len="med" w="med" type="oval"/>
          </a:ln>
        </p:spPr>
      </p:cxnSp>
      <p:sp>
        <p:nvSpPr>
          <p:cNvPr id="887" name="Google Shape;887;p16"/>
          <p:cNvSpPr txBox="1"/>
          <p:nvPr/>
        </p:nvSpPr>
        <p:spPr>
          <a:xfrm>
            <a:off x="5417244" y="6673410"/>
            <a:ext cx="1171500" cy="7548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sz="1600">
                <a:solidFill>
                  <a:srgbClr val="006D77"/>
                </a:solidFill>
                <a:latin typeface="Lora"/>
                <a:ea typeface="Lora"/>
                <a:cs typeface="Lora"/>
                <a:sym typeface="Lora"/>
              </a:rPr>
              <a:t>Other:</a:t>
            </a:r>
            <a:endParaRPr b="1" sz="1600">
              <a:solidFill>
                <a:srgbClr val="006D77"/>
              </a:solidFill>
              <a:latin typeface="Lora"/>
              <a:ea typeface="Lora"/>
              <a:cs typeface="Lora"/>
              <a:sym typeface="Lora"/>
            </a:endParaRPr>
          </a:p>
        </p:txBody>
      </p:sp>
      <p:sp>
        <p:nvSpPr>
          <p:cNvPr id="888" name="Google Shape;888;p16"/>
          <p:cNvSpPr/>
          <p:nvPr/>
        </p:nvSpPr>
        <p:spPr>
          <a:xfrm flipH="1" rot="-9899961">
            <a:off x="5642098" y="7250085"/>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6"/>
          <p:cNvSpPr txBox="1"/>
          <p:nvPr/>
        </p:nvSpPr>
        <p:spPr>
          <a:xfrm>
            <a:off x="5746647" y="7369685"/>
            <a:ext cx="512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E29578"/>
                </a:solidFill>
                <a:latin typeface="Life Savers ExtraBold"/>
                <a:ea typeface="Life Savers ExtraBold"/>
                <a:cs typeface="Life Savers ExtraBold"/>
                <a:sym typeface="Life Savers ExtraBold"/>
              </a:rPr>
              <a:t>04</a:t>
            </a:r>
            <a:endParaRPr sz="2000">
              <a:solidFill>
                <a:srgbClr val="E29578"/>
              </a:solidFill>
              <a:latin typeface="Life Savers ExtraBold"/>
              <a:ea typeface="Life Savers ExtraBold"/>
              <a:cs typeface="Life Savers ExtraBold"/>
              <a:sym typeface="Life Savers ExtraBold"/>
            </a:endParaRPr>
          </a:p>
        </p:txBody>
      </p:sp>
      <p:sp>
        <p:nvSpPr>
          <p:cNvPr id="890" name="Google Shape;890;p16"/>
          <p:cNvSpPr txBox="1"/>
          <p:nvPr/>
        </p:nvSpPr>
        <p:spPr>
          <a:xfrm>
            <a:off x="3233346" y="6673410"/>
            <a:ext cx="2301900" cy="7548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sz="1600">
                <a:solidFill>
                  <a:srgbClr val="006D77"/>
                </a:solidFill>
                <a:latin typeface="Lora"/>
                <a:ea typeface="Lora"/>
                <a:cs typeface="Lora"/>
                <a:sym typeface="Lora"/>
              </a:rPr>
              <a:t>Pancreas</a:t>
            </a:r>
            <a:r>
              <a:rPr b="1" lang="en-GB" sz="1600">
                <a:solidFill>
                  <a:srgbClr val="006D77"/>
                </a:solidFill>
                <a:latin typeface="Lora"/>
                <a:ea typeface="Lora"/>
                <a:cs typeface="Lora"/>
                <a:sym typeface="Lora"/>
              </a:rPr>
              <a:t>:</a:t>
            </a:r>
            <a:endParaRPr b="1" sz="1600">
              <a:solidFill>
                <a:srgbClr val="006D77"/>
              </a:solidFill>
              <a:latin typeface="Lora"/>
              <a:ea typeface="Lora"/>
              <a:cs typeface="Lora"/>
              <a:sym typeface="Lora"/>
            </a:endParaRPr>
          </a:p>
        </p:txBody>
      </p:sp>
      <p:sp>
        <p:nvSpPr>
          <p:cNvPr id="891" name="Google Shape;891;p16"/>
          <p:cNvSpPr txBox="1"/>
          <p:nvPr/>
        </p:nvSpPr>
        <p:spPr>
          <a:xfrm>
            <a:off x="1703828" y="6679310"/>
            <a:ext cx="2301900" cy="6426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sz="1600">
                <a:solidFill>
                  <a:srgbClr val="006D77"/>
                </a:solidFill>
                <a:latin typeface="Lora"/>
                <a:ea typeface="Lora"/>
                <a:cs typeface="Lora"/>
                <a:sym typeface="Lora"/>
              </a:rPr>
              <a:t>Adrenal:</a:t>
            </a:r>
            <a:endParaRPr b="1" sz="1600">
              <a:solidFill>
                <a:srgbClr val="006D77"/>
              </a:solidFill>
              <a:latin typeface="Lora"/>
              <a:ea typeface="Lora"/>
              <a:cs typeface="Lora"/>
              <a:sym typeface="Lora"/>
            </a:endParaRPr>
          </a:p>
        </p:txBody>
      </p:sp>
      <p:sp>
        <p:nvSpPr>
          <p:cNvPr id="892" name="Google Shape;892;p16"/>
          <p:cNvSpPr txBox="1"/>
          <p:nvPr/>
        </p:nvSpPr>
        <p:spPr>
          <a:xfrm>
            <a:off x="452457" y="6673410"/>
            <a:ext cx="1871100" cy="7548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Clr>
                <a:srgbClr val="000000"/>
              </a:buClr>
              <a:buSzPts val="1100"/>
              <a:buFont typeface="Arial"/>
              <a:buNone/>
            </a:pPr>
            <a:r>
              <a:rPr b="1" lang="en-GB" sz="1600">
                <a:solidFill>
                  <a:srgbClr val="006D77"/>
                </a:solidFill>
                <a:latin typeface="Lora"/>
                <a:ea typeface="Lora"/>
                <a:cs typeface="Lora"/>
                <a:sym typeface="Lora"/>
              </a:rPr>
              <a:t>Pituitary gland:</a:t>
            </a:r>
            <a:endParaRPr b="1" sz="1600">
              <a:solidFill>
                <a:srgbClr val="006D77"/>
              </a:solidFill>
              <a:latin typeface="Lora"/>
              <a:ea typeface="Lora"/>
              <a:cs typeface="Lora"/>
              <a:sym typeface="Lora"/>
            </a:endParaRPr>
          </a:p>
        </p:txBody>
      </p:sp>
      <p:sp>
        <p:nvSpPr>
          <p:cNvPr id="893" name="Google Shape;893;p16"/>
          <p:cNvSpPr/>
          <p:nvPr/>
        </p:nvSpPr>
        <p:spPr>
          <a:xfrm flipH="1" rot="-9899961">
            <a:off x="964387" y="7233260"/>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6"/>
          <p:cNvSpPr/>
          <p:nvPr/>
        </p:nvSpPr>
        <p:spPr>
          <a:xfrm flipH="1" rot="-9899961">
            <a:off x="2494016" y="7255985"/>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6"/>
          <p:cNvSpPr/>
          <p:nvPr/>
        </p:nvSpPr>
        <p:spPr>
          <a:xfrm flipH="1" rot="-9899961">
            <a:off x="4023660" y="7235935"/>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6"/>
          <p:cNvSpPr txBox="1"/>
          <p:nvPr/>
        </p:nvSpPr>
        <p:spPr>
          <a:xfrm>
            <a:off x="1068936" y="7352860"/>
            <a:ext cx="512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E29578"/>
                </a:solidFill>
                <a:latin typeface="Life Savers ExtraBold"/>
                <a:ea typeface="Life Savers ExtraBold"/>
                <a:cs typeface="Life Savers ExtraBold"/>
                <a:sym typeface="Life Savers ExtraBold"/>
              </a:rPr>
              <a:t>01</a:t>
            </a:r>
            <a:endParaRPr sz="2000">
              <a:solidFill>
                <a:srgbClr val="E29578"/>
              </a:solidFill>
              <a:latin typeface="Life Savers ExtraBold"/>
              <a:ea typeface="Life Savers ExtraBold"/>
              <a:cs typeface="Life Savers ExtraBold"/>
              <a:sym typeface="Life Savers ExtraBold"/>
            </a:endParaRPr>
          </a:p>
        </p:txBody>
      </p:sp>
      <p:sp>
        <p:nvSpPr>
          <p:cNvPr id="897" name="Google Shape;897;p16"/>
          <p:cNvSpPr txBox="1"/>
          <p:nvPr/>
        </p:nvSpPr>
        <p:spPr>
          <a:xfrm>
            <a:off x="2539928" y="7380485"/>
            <a:ext cx="629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83C5BE"/>
                </a:solidFill>
                <a:latin typeface="Life Savers ExtraBold"/>
                <a:ea typeface="Life Savers ExtraBold"/>
                <a:cs typeface="Life Savers ExtraBold"/>
                <a:sym typeface="Life Savers ExtraBold"/>
              </a:rPr>
              <a:t>02</a:t>
            </a:r>
            <a:endParaRPr sz="2000">
              <a:solidFill>
                <a:srgbClr val="83C5BE"/>
              </a:solidFill>
              <a:latin typeface="Life Savers ExtraBold"/>
              <a:ea typeface="Life Savers ExtraBold"/>
              <a:cs typeface="Life Savers ExtraBold"/>
              <a:sym typeface="Life Savers ExtraBold"/>
            </a:endParaRPr>
          </a:p>
        </p:txBody>
      </p:sp>
      <p:sp>
        <p:nvSpPr>
          <p:cNvPr id="898" name="Google Shape;898;p16"/>
          <p:cNvSpPr txBox="1"/>
          <p:nvPr/>
        </p:nvSpPr>
        <p:spPr>
          <a:xfrm>
            <a:off x="4127896" y="7355585"/>
            <a:ext cx="512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006D77"/>
                </a:solidFill>
                <a:latin typeface="Life Savers ExtraBold"/>
                <a:ea typeface="Life Savers ExtraBold"/>
                <a:cs typeface="Life Savers ExtraBold"/>
                <a:sym typeface="Life Savers ExtraBold"/>
              </a:rPr>
              <a:t>03</a:t>
            </a:r>
            <a:endParaRPr sz="2000">
              <a:solidFill>
                <a:srgbClr val="006D77"/>
              </a:solidFill>
              <a:latin typeface="Life Savers ExtraBold"/>
              <a:ea typeface="Life Savers ExtraBold"/>
              <a:cs typeface="Life Savers ExtraBold"/>
              <a:sym typeface="Life Savers ExtraBold"/>
            </a:endParaRPr>
          </a:p>
        </p:txBody>
      </p:sp>
      <p:sp>
        <p:nvSpPr>
          <p:cNvPr id="899" name="Google Shape;899;p16"/>
          <p:cNvSpPr txBox="1"/>
          <p:nvPr/>
        </p:nvSpPr>
        <p:spPr>
          <a:xfrm>
            <a:off x="819050" y="7923475"/>
            <a:ext cx="1295400" cy="1476000"/>
          </a:xfrm>
          <a:prstGeom prst="rect">
            <a:avLst/>
          </a:prstGeom>
          <a:noFill/>
          <a:ln>
            <a:noFill/>
          </a:ln>
        </p:spPr>
        <p:txBody>
          <a:bodyPr anchorCtr="0" anchor="t" bIns="91425" lIns="91425" spcFirstLastPara="1" rIns="91425" wrap="square" tIns="91425">
            <a:noAutofit/>
          </a:bodyPr>
          <a:lstStyle/>
          <a:p>
            <a:pPr indent="-171450" lvl="0" marL="269999" rtl="0" algn="l">
              <a:spcBef>
                <a:spcPts val="0"/>
              </a:spcBef>
              <a:spcAft>
                <a:spcPts val="0"/>
              </a:spcAft>
              <a:buClr>
                <a:srgbClr val="000000"/>
              </a:buClr>
              <a:buSzPts val="1200"/>
              <a:buFont typeface="Mada"/>
              <a:buAutoNum type="arabicPeriod"/>
            </a:pPr>
            <a:r>
              <a:rPr b="1" lang="en-GB" sz="1200">
                <a:latin typeface="Mada"/>
                <a:ea typeface="Mada"/>
                <a:cs typeface="Mada"/>
                <a:sym typeface="Mada"/>
              </a:rPr>
              <a:t>GH</a:t>
            </a:r>
            <a:endParaRPr b="1" sz="1200">
              <a:solidFill>
                <a:srgbClr val="000000"/>
              </a:solidFill>
              <a:latin typeface="Mada"/>
              <a:ea typeface="Mada"/>
              <a:cs typeface="Mada"/>
              <a:sym typeface="Mada"/>
            </a:endParaRPr>
          </a:p>
          <a:p>
            <a:pPr indent="-95250" lvl="0" marL="269999" rtl="0" algn="l">
              <a:spcBef>
                <a:spcPts val="0"/>
              </a:spcBef>
              <a:spcAft>
                <a:spcPts val="0"/>
              </a:spcAft>
              <a:buNone/>
            </a:pPr>
            <a:r>
              <a:t/>
            </a:r>
            <a:endParaRPr sz="1000">
              <a:solidFill>
                <a:srgbClr val="6AA84F"/>
              </a:solidFill>
              <a:latin typeface="Mada"/>
              <a:ea typeface="Mada"/>
              <a:cs typeface="Mada"/>
              <a:sym typeface="Mada"/>
            </a:endParaRPr>
          </a:p>
          <a:p>
            <a:pPr indent="-171450" lvl="0" marL="269999" rtl="0" algn="l">
              <a:spcBef>
                <a:spcPts val="0"/>
              </a:spcBef>
              <a:spcAft>
                <a:spcPts val="0"/>
              </a:spcAft>
              <a:buClr>
                <a:srgbClr val="000000"/>
              </a:buClr>
              <a:buSzPts val="1200"/>
              <a:buFont typeface="Mada"/>
              <a:buAutoNum type="arabicPeriod"/>
            </a:pPr>
            <a:r>
              <a:rPr b="1" lang="en-GB" sz="1200">
                <a:latin typeface="Mada"/>
                <a:ea typeface="Mada"/>
                <a:cs typeface="Mada"/>
                <a:sym typeface="Mada"/>
              </a:rPr>
              <a:t>ACTH</a:t>
            </a:r>
            <a:endParaRPr b="1" sz="1200">
              <a:solidFill>
                <a:srgbClr val="000000"/>
              </a:solidFill>
              <a:latin typeface="Mada"/>
              <a:ea typeface="Mada"/>
              <a:cs typeface="Mada"/>
              <a:sym typeface="Mada"/>
            </a:endParaRPr>
          </a:p>
          <a:p>
            <a:pPr indent="-95250" lvl="0" marL="269999" rtl="0" algn="l">
              <a:spcBef>
                <a:spcPts val="0"/>
              </a:spcBef>
              <a:spcAft>
                <a:spcPts val="0"/>
              </a:spcAft>
              <a:buNone/>
            </a:pPr>
            <a:r>
              <a:t/>
            </a:r>
            <a:endParaRPr sz="1000">
              <a:solidFill>
                <a:srgbClr val="6AA84F"/>
              </a:solidFill>
              <a:latin typeface="Mada"/>
              <a:ea typeface="Mada"/>
              <a:cs typeface="Mada"/>
              <a:sym typeface="Mada"/>
            </a:endParaRPr>
          </a:p>
          <a:p>
            <a:pPr indent="-171450" lvl="0" marL="269999" rtl="0" algn="l">
              <a:spcBef>
                <a:spcPts val="0"/>
              </a:spcBef>
              <a:spcAft>
                <a:spcPts val="0"/>
              </a:spcAft>
              <a:buClr>
                <a:srgbClr val="000000"/>
              </a:buClr>
              <a:buSzPts val="1200"/>
              <a:buFont typeface="Mada"/>
              <a:buAutoNum type="arabicPeriod"/>
            </a:pPr>
            <a:r>
              <a:rPr b="1" lang="en-GB" sz="1200">
                <a:latin typeface="Mada"/>
                <a:ea typeface="Mada"/>
                <a:cs typeface="Mada"/>
                <a:sym typeface="Mada"/>
              </a:rPr>
              <a:t>ADP</a:t>
            </a:r>
            <a:r>
              <a:rPr b="1" lang="en-GB" sz="1200">
                <a:latin typeface="Mada"/>
                <a:ea typeface="Mada"/>
                <a:cs typeface="Mada"/>
                <a:sym typeface="Mada"/>
              </a:rPr>
              <a:t> </a:t>
            </a:r>
            <a:r>
              <a:rPr b="1" lang="en-GB" sz="1200">
                <a:solidFill>
                  <a:srgbClr val="073763"/>
                </a:solidFill>
                <a:latin typeface="Mada"/>
                <a:ea typeface="Mada"/>
                <a:cs typeface="Mada"/>
                <a:sym typeface="Mada"/>
              </a:rPr>
              <a:t>(ADH)</a:t>
            </a:r>
            <a:endParaRPr b="1" sz="1000">
              <a:solidFill>
                <a:srgbClr val="073763"/>
              </a:solidFill>
              <a:latin typeface="Mada"/>
              <a:ea typeface="Mada"/>
              <a:cs typeface="Mada"/>
              <a:sym typeface="Mada"/>
            </a:endParaRPr>
          </a:p>
        </p:txBody>
      </p:sp>
      <p:sp>
        <p:nvSpPr>
          <p:cNvPr id="900" name="Google Shape;900;p16"/>
          <p:cNvSpPr txBox="1"/>
          <p:nvPr/>
        </p:nvSpPr>
        <p:spPr>
          <a:xfrm>
            <a:off x="2054525" y="7922350"/>
            <a:ext cx="1908600" cy="1931700"/>
          </a:xfrm>
          <a:prstGeom prst="rect">
            <a:avLst/>
          </a:prstGeom>
          <a:noFill/>
          <a:ln>
            <a:noFill/>
          </a:ln>
        </p:spPr>
        <p:txBody>
          <a:bodyPr anchorCtr="0" anchor="t" bIns="91425" lIns="91425" spcFirstLastPara="1" rIns="91425" wrap="square" tIns="91425">
            <a:noAutofit/>
          </a:bodyPr>
          <a:lstStyle/>
          <a:p>
            <a:pPr indent="-171450" lvl="0" marL="360000" rtl="0" algn="l">
              <a:lnSpc>
                <a:spcPct val="115000"/>
              </a:lnSpc>
              <a:spcBef>
                <a:spcPts val="0"/>
              </a:spcBef>
              <a:spcAft>
                <a:spcPts val="0"/>
              </a:spcAft>
              <a:buSzPts val="1200"/>
              <a:buFont typeface="Mada"/>
              <a:buAutoNum type="arabicPeriod"/>
            </a:pPr>
            <a:r>
              <a:rPr b="1" lang="en-GB" sz="1200">
                <a:solidFill>
                  <a:srgbClr val="CC0000"/>
                </a:solidFill>
                <a:latin typeface="Mada"/>
                <a:ea typeface="Mada"/>
                <a:cs typeface="Mada"/>
                <a:sym typeface="Mada"/>
              </a:rPr>
              <a:t>Cortisol:</a:t>
            </a:r>
            <a:endParaRPr b="1" sz="1200">
              <a:solidFill>
                <a:srgbClr val="000000"/>
              </a:solidFill>
              <a:latin typeface="Mada"/>
              <a:ea typeface="Mada"/>
              <a:cs typeface="Mada"/>
              <a:sym typeface="Mada"/>
            </a:endParaRPr>
          </a:p>
          <a:p>
            <a:pPr indent="-95250" lvl="0" marL="360000" rtl="0" algn="l">
              <a:lnSpc>
                <a:spcPct val="115000"/>
              </a:lnSpc>
              <a:spcBef>
                <a:spcPts val="0"/>
              </a:spcBef>
              <a:spcAft>
                <a:spcPts val="0"/>
              </a:spcAft>
              <a:buNone/>
            </a:pPr>
            <a:r>
              <a:rPr lang="en-GB" sz="1000">
                <a:solidFill>
                  <a:srgbClr val="6AA84F"/>
                </a:solidFill>
                <a:latin typeface="Mada Medium"/>
                <a:ea typeface="Mada Medium"/>
                <a:cs typeface="Mada Medium"/>
                <a:sym typeface="Mada Medium"/>
              </a:rPr>
              <a:t>to generate energy which</a:t>
            </a:r>
            <a:endParaRPr sz="1000">
              <a:solidFill>
                <a:srgbClr val="6AA84F"/>
              </a:solidFill>
              <a:latin typeface="Mada Medium"/>
              <a:ea typeface="Mada Medium"/>
              <a:cs typeface="Mada Medium"/>
              <a:sym typeface="Mada Medium"/>
            </a:endParaRPr>
          </a:p>
          <a:p>
            <a:pPr indent="-95250" lvl="0" marL="360000" rtl="0" algn="l">
              <a:lnSpc>
                <a:spcPct val="115000"/>
              </a:lnSpc>
              <a:spcBef>
                <a:spcPts val="0"/>
              </a:spcBef>
              <a:spcAft>
                <a:spcPts val="0"/>
              </a:spcAft>
              <a:buNone/>
            </a:pPr>
            <a:r>
              <a:rPr lang="en-GB" sz="1000">
                <a:solidFill>
                  <a:srgbClr val="6AA84F"/>
                </a:solidFill>
                <a:latin typeface="Mada Medium"/>
                <a:ea typeface="Mada Medium"/>
                <a:cs typeface="Mada Medium"/>
                <a:sym typeface="Mada Medium"/>
              </a:rPr>
              <a:t>is required in healing </a:t>
            </a:r>
            <a:endParaRPr sz="1000">
              <a:solidFill>
                <a:srgbClr val="6AA84F"/>
              </a:solidFill>
              <a:latin typeface="Mada Medium"/>
              <a:ea typeface="Mada Medium"/>
              <a:cs typeface="Mada Medium"/>
              <a:sym typeface="Mada Medium"/>
            </a:endParaRPr>
          </a:p>
          <a:p>
            <a:pPr indent="-95250" lvl="0" marL="360000" rtl="0" algn="l">
              <a:lnSpc>
                <a:spcPct val="115000"/>
              </a:lnSpc>
              <a:spcBef>
                <a:spcPts val="0"/>
              </a:spcBef>
              <a:spcAft>
                <a:spcPts val="0"/>
              </a:spcAft>
              <a:buNone/>
            </a:pPr>
            <a:r>
              <a:rPr lang="en-GB" sz="1000">
                <a:solidFill>
                  <a:srgbClr val="6AA84F"/>
                </a:solidFill>
                <a:latin typeface="Mada Medium"/>
                <a:ea typeface="Mada Medium"/>
                <a:cs typeface="Mada Medium"/>
                <a:sym typeface="Mada Medium"/>
              </a:rPr>
              <a:t>and repairing process.</a:t>
            </a:r>
            <a:endParaRPr sz="1000">
              <a:solidFill>
                <a:srgbClr val="6AA84F"/>
              </a:solidFill>
              <a:latin typeface="Mada Medium"/>
              <a:ea typeface="Mada Medium"/>
              <a:cs typeface="Mada Medium"/>
              <a:sym typeface="Mada Medium"/>
            </a:endParaRPr>
          </a:p>
          <a:p>
            <a:pPr indent="-171450" lvl="0" marL="360000" rtl="0" algn="l">
              <a:lnSpc>
                <a:spcPct val="115000"/>
              </a:lnSpc>
              <a:spcBef>
                <a:spcPts val="0"/>
              </a:spcBef>
              <a:spcAft>
                <a:spcPts val="0"/>
              </a:spcAft>
              <a:buSzPts val="1200"/>
              <a:buFont typeface="Mada"/>
              <a:buAutoNum type="arabicPeriod"/>
            </a:pPr>
            <a:r>
              <a:rPr b="1" lang="en-GB" sz="1200">
                <a:solidFill>
                  <a:srgbClr val="CC0000"/>
                </a:solidFill>
                <a:latin typeface="Mada"/>
                <a:ea typeface="Mada"/>
                <a:cs typeface="Mada"/>
                <a:sym typeface="Mada"/>
              </a:rPr>
              <a:t>Aldosterone:</a:t>
            </a:r>
            <a:endParaRPr b="1" sz="1200">
              <a:solidFill>
                <a:srgbClr val="CC0000"/>
              </a:solidFill>
              <a:latin typeface="Mada"/>
              <a:ea typeface="Mada"/>
              <a:cs typeface="Mada"/>
              <a:sym typeface="Mada"/>
            </a:endParaRPr>
          </a:p>
          <a:p>
            <a:pPr indent="0" lvl="0" marL="264750" rtl="0" algn="l">
              <a:lnSpc>
                <a:spcPct val="115000"/>
              </a:lnSpc>
              <a:spcBef>
                <a:spcPts val="0"/>
              </a:spcBef>
              <a:spcAft>
                <a:spcPts val="0"/>
              </a:spcAft>
              <a:buNone/>
            </a:pPr>
            <a:r>
              <a:rPr lang="en-GB" sz="1000">
                <a:solidFill>
                  <a:srgbClr val="6AA84F"/>
                </a:solidFill>
                <a:latin typeface="Mada Medium"/>
                <a:ea typeface="Mada Medium"/>
                <a:cs typeface="Mada Medium"/>
                <a:sym typeface="Mada Medium"/>
              </a:rPr>
              <a:t>to conserve water and sodium as the body feels that there’s hemorrhage somewhere.</a:t>
            </a:r>
            <a:endParaRPr sz="1200">
              <a:solidFill>
                <a:srgbClr val="000000"/>
              </a:solidFill>
              <a:latin typeface="Mada Medium"/>
              <a:ea typeface="Mada Medium"/>
              <a:cs typeface="Mada Medium"/>
              <a:sym typeface="Mada Medium"/>
            </a:endParaRPr>
          </a:p>
        </p:txBody>
      </p:sp>
      <p:sp>
        <p:nvSpPr>
          <p:cNvPr id="901" name="Google Shape;901;p16"/>
          <p:cNvSpPr txBox="1"/>
          <p:nvPr/>
        </p:nvSpPr>
        <p:spPr>
          <a:xfrm>
            <a:off x="3673744" y="7920660"/>
            <a:ext cx="1779000" cy="1645800"/>
          </a:xfrm>
          <a:prstGeom prst="rect">
            <a:avLst/>
          </a:prstGeom>
          <a:noFill/>
          <a:ln>
            <a:noFill/>
          </a:ln>
        </p:spPr>
        <p:txBody>
          <a:bodyPr anchorCtr="0" anchor="t" bIns="91425" lIns="91425" spcFirstLastPara="1" rIns="91425" wrap="square" tIns="91425">
            <a:noAutofit/>
          </a:bodyPr>
          <a:lstStyle/>
          <a:p>
            <a:pPr indent="-171450" lvl="0" marL="360000" rtl="0" algn="l">
              <a:lnSpc>
                <a:spcPct val="115000"/>
              </a:lnSpc>
              <a:spcBef>
                <a:spcPts val="0"/>
              </a:spcBef>
              <a:spcAft>
                <a:spcPts val="0"/>
              </a:spcAft>
              <a:buClr>
                <a:srgbClr val="000000"/>
              </a:buClr>
              <a:buSzPts val="1200"/>
              <a:buFont typeface="Mada"/>
              <a:buAutoNum type="arabicPeriod"/>
            </a:pPr>
            <a:r>
              <a:rPr b="1" lang="en-GB" sz="1200">
                <a:latin typeface="Mada"/>
                <a:ea typeface="Mada"/>
                <a:cs typeface="Mada"/>
                <a:sym typeface="Mada"/>
              </a:rPr>
              <a:t>Glucagon</a:t>
            </a:r>
            <a:endParaRPr b="1" sz="1200">
              <a:solidFill>
                <a:srgbClr val="000000"/>
              </a:solidFill>
              <a:latin typeface="Mada"/>
              <a:ea typeface="Mada"/>
              <a:cs typeface="Mada"/>
              <a:sym typeface="Mada"/>
            </a:endParaRPr>
          </a:p>
          <a:p>
            <a:pPr indent="-95250" lvl="0" marL="360000" rtl="0" algn="l">
              <a:lnSpc>
                <a:spcPct val="115000"/>
              </a:lnSpc>
              <a:spcBef>
                <a:spcPts val="0"/>
              </a:spcBef>
              <a:spcAft>
                <a:spcPts val="0"/>
              </a:spcAft>
              <a:buNone/>
            </a:pPr>
            <a:r>
              <a:t/>
            </a:r>
            <a:endParaRPr b="1" sz="1200">
              <a:solidFill>
                <a:srgbClr val="000000"/>
              </a:solidFill>
              <a:latin typeface="Mada"/>
              <a:ea typeface="Mada"/>
              <a:cs typeface="Mada"/>
              <a:sym typeface="Mada"/>
            </a:endParaRPr>
          </a:p>
          <a:p>
            <a:pPr indent="-171450" lvl="0" marL="360000" rtl="0" algn="l">
              <a:spcBef>
                <a:spcPts val="0"/>
              </a:spcBef>
              <a:spcAft>
                <a:spcPts val="0"/>
              </a:spcAft>
              <a:buClr>
                <a:srgbClr val="000000"/>
              </a:buClr>
              <a:buSzPts val="1200"/>
              <a:buFont typeface="Mada"/>
              <a:buAutoNum type="arabicPeriod"/>
            </a:pPr>
            <a:r>
              <a:rPr b="1" lang="en-GB" sz="1200">
                <a:solidFill>
                  <a:schemeClr val="dk1"/>
                </a:solidFill>
                <a:latin typeface="Mada"/>
                <a:ea typeface="Mada"/>
                <a:cs typeface="Mada"/>
                <a:sym typeface="Mada"/>
              </a:rPr>
              <a:t>↓Insulin:</a:t>
            </a:r>
            <a:endParaRPr b="1" sz="1200">
              <a:solidFill>
                <a:srgbClr val="000000"/>
              </a:solidFill>
              <a:latin typeface="Mada"/>
              <a:ea typeface="Mada"/>
              <a:cs typeface="Mada"/>
              <a:sym typeface="Mada"/>
            </a:endParaRPr>
          </a:p>
          <a:p>
            <a:pPr indent="-95250" lvl="0" marL="360000" rtl="0" algn="l">
              <a:lnSpc>
                <a:spcPct val="115000"/>
              </a:lnSpc>
              <a:spcBef>
                <a:spcPts val="0"/>
              </a:spcBef>
              <a:spcAft>
                <a:spcPts val="0"/>
              </a:spcAft>
              <a:buNone/>
            </a:pPr>
            <a:r>
              <a:rPr lang="en-GB" sz="1000">
                <a:solidFill>
                  <a:srgbClr val="6AA84F"/>
                </a:solidFill>
              </a:rPr>
              <a:t> </a:t>
            </a:r>
            <a:r>
              <a:rPr lang="en-GB" sz="1000">
                <a:solidFill>
                  <a:srgbClr val="6AA84F"/>
                </a:solidFill>
                <a:latin typeface="Mada Medium"/>
                <a:ea typeface="Mada Medium"/>
                <a:cs typeface="Mada Medium"/>
                <a:sym typeface="Mada Medium"/>
              </a:rPr>
              <a:t>  </a:t>
            </a:r>
            <a:r>
              <a:rPr lang="en-GB" sz="1000">
                <a:solidFill>
                  <a:srgbClr val="6AA84F"/>
                </a:solidFill>
                <a:latin typeface="Mada Medium"/>
                <a:ea typeface="Mada Medium"/>
                <a:cs typeface="Mada Medium"/>
                <a:sym typeface="Mada Medium"/>
              </a:rPr>
              <a:t>to conserve energy by decreasing the metabolic rate</a:t>
            </a:r>
            <a:endParaRPr sz="1200">
              <a:solidFill>
                <a:srgbClr val="000000"/>
              </a:solidFill>
              <a:latin typeface="Mada Medium"/>
              <a:ea typeface="Mada Medium"/>
              <a:cs typeface="Mada Medium"/>
              <a:sym typeface="Mada Medium"/>
            </a:endParaRPr>
          </a:p>
        </p:txBody>
      </p:sp>
      <p:sp>
        <p:nvSpPr>
          <p:cNvPr id="902" name="Google Shape;902;p16"/>
          <p:cNvSpPr txBox="1"/>
          <p:nvPr/>
        </p:nvSpPr>
        <p:spPr>
          <a:xfrm>
            <a:off x="5255150" y="7913625"/>
            <a:ext cx="1908600" cy="2031300"/>
          </a:xfrm>
          <a:prstGeom prst="rect">
            <a:avLst/>
          </a:prstGeom>
          <a:noFill/>
          <a:ln>
            <a:noFill/>
          </a:ln>
        </p:spPr>
        <p:txBody>
          <a:bodyPr anchorCtr="0" anchor="t" bIns="91425" lIns="91425" spcFirstLastPara="1" rIns="91425" wrap="square" tIns="91425">
            <a:noAutofit/>
          </a:bodyPr>
          <a:lstStyle/>
          <a:p>
            <a:pPr indent="-171450" lvl="0" marL="360000" rtl="0" algn="l">
              <a:lnSpc>
                <a:spcPct val="115000"/>
              </a:lnSpc>
              <a:spcBef>
                <a:spcPts val="0"/>
              </a:spcBef>
              <a:spcAft>
                <a:spcPts val="0"/>
              </a:spcAft>
              <a:buClr>
                <a:srgbClr val="000000"/>
              </a:buClr>
              <a:buSzPts val="1200"/>
              <a:buFont typeface="Mada"/>
              <a:buAutoNum type="arabicPeriod"/>
            </a:pPr>
            <a:r>
              <a:rPr b="1" lang="en-GB" sz="1200">
                <a:latin typeface="Mada"/>
                <a:ea typeface="Mada"/>
                <a:cs typeface="Mada"/>
                <a:sym typeface="Mada"/>
              </a:rPr>
              <a:t>Renin</a:t>
            </a:r>
            <a:endParaRPr b="1" sz="1200">
              <a:solidFill>
                <a:srgbClr val="000000"/>
              </a:solidFill>
              <a:latin typeface="Mada"/>
              <a:ea typeface="Mada"/>
              <a:cs typeface="Mada"/>
              <a:sym typeface="Mada"/>
            </a:endParaRPr>
          </a:p>
          <a:p>
            <a:pPr indent="-95250" lvl="0" marL="360000" rtl="0" algn="l">
              <a:lnSpc>
                <a:spcPct val="115000"/>
              </a:lnSpc>
              <a:spcBef>
                <a:spcPts val="0"/>
              </a:spcBef>
              <a:spcAft>
                <a:spcPts val="0"/>
              </a:spcAft>
              <a:buNone/>
            </a:pPr>
            <a:r>
              <a:t/>
            </a:r>
            <a:endParaRPr b="1" sz="1200">
              <a:solidFill>
                <a:srgbClr val="000000"/>
              </a:solidFill>
              <a:latin typeface="Mada"/>
              <a:ea typeface="Mada"/>
              <a:cs typeface="Mada"/>
              <a:sym typeface="Mada"/>
            </a:endParaRPr>
          </a:p>
          <a:p>
            <a:pPr indent="-171450" lvl="0" marL="360000" rtl="0" algn="l">
              <a:spcBef>
                <a:spcPts val="0"/>
              </a:spcBef>
              <a:spcAft>
                <a:spcPts val="0"/>
              </a:spcAft>
              <a:buClr>
                <a:srgbClr val="000000"/>
              </a:buClr>
              <a:buSzPts val="1200"/>
              <a:buFont typeface="Mada"/>
              <a:buAutoNum type="arabicPeriod"/>
            </a:pPr>
            <a:r>
              <a:rPr b="1" lang="en-GB" sz="1200">
                <a:solidFill>
                  <a:schemeClr val="dk1"/>
                </a:solidFill>
                <a:latin typeface="Mada"/>
                <a:ea typeface="Mada"/>
                <a:cs typeface="Mada"/>
                <a:sym typeface="Mada"/>
              </a:rPr>
              <a:t>Angiotensin </a:t>
            </a:r>
            <a:endParaRPr b="1" sz="1200">
              <a:solidFill>
                <a:schemeClr val="dk1"/>
              </a:solidFill>
              <a:latin typeface="Mada"/>
              <a:ea typeface="Mada"/>
              <a:cs typeface="Mada"/>
              <a:sym typeface="Mada"/>
            </a:endParaRPr>
          </a:p>
          <a:p>
            <a:pPr indent="-95250" lvl="0" marL="360000" rtl="0" algn="l">
              <a:spcBef>
                <a:spcPts val="0"/>
              </a:spcBef>
              <a:spcAft>
                <a:spcPts val="0"/>
              </a:spcAft>
              <a:buNone/>
            </a:pPr>
            <a:r>
              <a:t/>
            </a:r>
            <a:endParaRPr b="1" sz="1200">
              <a:solidFill>
                <a:schemeClr val="dk1"/>
              </a:solidFill>
              <a:latin typeface="Mada"/>
              <a:ea typeface="Mada"/>
              <a:cs typeface="Mada"/>
              <a:sym typeface="Mada"/>
            </a:endParaRPr>
          </a:p>
          <a:p>
            <a:pPr indent="-171450" lvl="0" marL="360000" rtl="0" algn="l">
              <a:spcBef>
                <a:spcPts val="0"/>
              </a:spcBef>
              <a:spcAft>
                <a:spcPts val="0"/>
              </a:spcAft>
              <a:buClr>
                <a:schemeClr val="dk1"/>
              </a:buClr>
              <a:buSzPts val="1200"/>
              <a:buFont typeface="Mada"/>
              <a:buAutoNum type="arabicPeriod"/>
            </a:pPr>
            <a:r>
              <a:rPr b="1" lang="en-GB" sz="1200">
                <a:solidFill>
                  <a:schemeClr val="dk1"/>
                </a:solidFill>
                <a:latin typeface="Mada"/>
                <a:ea typeface="Mada"/>
                <a:cs typeface="Mada"/>
                <a:sym typeface="Mada"/>
              </a:rPr>
              <a:t>↓Sex hormones</a:t>
            </a:r>
            <a:endParaRPr b="1" sz="1200">
              <a:solidFill>
                <a:schemeClr val="dk1"/>
              </a:solidFill>
              <a:latin typeface="Mada"/>
              <a:ea typeface="Mada"/>
              <a:cs typeface="Mada"/>
              <a:sym typeface="Mada"/>
            </a:endParaRPr>
          </a:p>
          <a:p>
            <a:pPr indent="-95250" lvl="0" marL="360000" rtl="0" algn="l">
              <a:spcBef>
                <a:spcPts val="0"/>
              </a:spcBef>
              <a:spcAft>
                <a:spcPts val="0"/>
              </a:spcAft>
              <a:buNone/>
            </a:pPr>
            <a:r>
              <a:t/>
            </a:r>
            <a:endParaRPr b="1" sz="1200">
              <a:solidFill>
                <a:schemeClr val="dk1"/>
              </a:solidFill>
              <a:latin typeface="Mada"/>
              <a:ea typeface="Mada"/>
              <a:cs typeface="Mada"/>
              <a:sym typeface="Mada"/>
            </a:endParaRPr>
          </a:p>
          <a:p>
            <a:pPr indent="-171450" lvl="0" marL="360000" rtl="0" algn="l">
              <a:spcBef>
                <a:spcPts val="0"/>
              </a:spcBef>
              <a:spcAft>
                <a:spcPts val="0"/>
              </a:spcAft>
              <a:buClr>
                <a:schemeClr val="dk1"/>
              </a:buClr>
              <a:buSzPts val="1200"/>
              <a:buFont typeface="Mada"/>
              <a:buAutoNum type="arabicPeriod"/>
            </a:pPr>
            <a:r>
              <a:rPr b="1" lang="en-GB" sz="1200">
                <a:solidFill>
                  <a:schemeClr val="dk1"/>
                </a:solidFill>
                <a:latin typeface="Mada"/>
                <a:ea typeface="Mada"/>
                <a:cs typeface="Mada"/>
                <a:sym typeface="Mada"/>
              </a:rPr>
              <a:t>↓T4:</a:t>
            </a:r>
            <a:endParaRPr b="1" sz="1200">
              <a:solidFill>
                <a:schemeClr val="dk1"/>
              </a:solidFill>
              <a:latin typeface="Mada"/>
              <a:ea typeface="Mada"/>
              <a:cs typeface="Mada"/>
              <a:sym typeface="Mada"/>
            </a:endParaRPr>
          </a:p>
          <a:p>
            <a:pPr indent="-95250" lvl="0" marL="360000" rtl="0" algn="l">
              <a:lnSpc>
                <a:spcPct val="115000"/>
              </a:lnSpc>
              <a:spcBef>
                <a:spcPts val="0"/>
              </a:spcBef>
              <a:spcAft>
                <a:spcPts val="0"/>
              </a:spcAft>
              <a:buNone/>
            </a:pPr>
            <a:r>
              <a:rPr lang="en-GB" sz="1000">
                <a:solidFill>
                  <a:srgbClr val="6AA84F"/>
                </a:solidFill>
                <a:latin typeface="Mada Medium"/>
                <a:ea typeface="Mada Medium"/>
                <a:cs typeface="Mada Medium"/>
                <a:sym typeface="Mada Medium"/>
              </a:rPr>
              <a:t>to conserve energy by</a:t>
            </a:r>
            <a:endParaRPr sz="1000">
              <a:solidFill>
                <a:srgbClr val="6AA84F"/>
              </a:solidFill>
              <a:latin typeface="Mada Medium"/>
              <a:ea typeface="Mada Medium"/>
              <a:cs typeface="Mada Medium"/>
              <a:sym typeface="Mada Medium"/>
            </a:endParaRPr>
          </a:p>
          <a:p>
            <a:pPr indent="-95250" lvl="0" marL="360000" rtl="0" algn="l">
              <a:lnSpc>
                <a:spcPct val="115000"/>
              </a:lnSpc>
              <a:spcBef>
                <a:spcPts val="0"/>
              </a:spcBef>
              <a:spcAft>
                <a:spcPts val="0"/>
              </a:spcAft>
              <a:buNone/>
            </a:pPr>
            <a:r>
              <a:rPr lang="en-GB" sz="1000">
                <a:solidFill>
                  <a:srgbClr val="6AA84F"/>
                </a:solidFill>
                <a:latin typeface="Mada Medium"/>
                <a:ea typeface="Mada Medium"/>
                <a:cs typeface="Mada Medium"/>
                <a:sym typeface="Mada Medium"/>
              </a:rPr>
              <a:t>decreasing the </a:t>
            </a:r>
            <a:endParaRPr sz="1000">
              <a:solidFill>
                <a:srgbClr val="6AA84F"/>
              </a:solidFill>
              <a:latin typeface="Mada Medium"/>
              <a:ea typeface="Mada Medium"/>
              <a:cs typeface="Mada Medium"/>
              <a:sym typeface="Mada Medium"/>
            </a:endParaRPr>
          </a:p>
          <a:p>
            <a:pPr indent="-95250" lvl="0" marL="360000" rtl="0" algn="l">
              <a:lnSpc>
                <a:spcPct val="115000"/>
              </a:lnSpc>
              <a:spcBef>
                <a:spcPts val="0"/>
              </a:spcBef>
              <a:spcAft>
                <a:spcPts val="0"/>
              </a:spcAft>
              <a:buNone/>
            </a:pPr>
            <a:r>
              <a:rPr lang="en-GB" sz="1000">
                <a:solidFill>
                  <a:srgbClr val="6AA84F"/>
                </a:solidFill>
                <a:latin typeface="Mada Medium"/>
                <a:ea typeface="Mada Medium"/>
                <a:cs typeface="Mada Medium"/>
                <a:sym typeface="Mada Medium"/>
              </a:rPr>
              <a:t>metabolic rate.</a:t>
            </a:r>
            <a:endParaRPr sz="1200">
              <a:solidFill>
                <a:schemeClr val="dk1"/>
              </a:solidFill>
              <a:latin typeface="Mada Medium"/>
              <a:ea typeface="Mada Medium"/>
              <a:cs typeface="Mada Medium"/>
              <a:sym typeface="Mada Medium"/>
            </a:endParaRPr>
          </a:p>
        </p:txBody>
      </p:sp>
      <p:sp>
        <p:nvSpPr>
          <p:cNvPr id="903" name="Google Shape;903;p16"/>
          <p:cNvSpPr txBox="1"/>
          <p:nvPr/>
        </p:nvSpPr>
        <p:spPr>
          <a:xfrm>
            <a:off x="957050" y="11171088"/>
            <a:ext cx="5734200" cy="1076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E29578"/>
              </a:buClr>
              <a:buSzPts val="1800"/>
              <a:buFont typeface="Mada"/>
              <a:buChar char="●"/>
            </a:pPr>
            <a:r>
              <a:rPr lang="en-GB" sz="1800">
                <a:solidFill>
                  <a:srgbClr val="E29578"/>
                </a:solidFill>
                <a:latin typeface="Mada"/>
                <a:ea typeface="Mada"/>
                <a:cs typeface="Mada"/>
                <a:sym typeface="Mada"/>
              </a:rPr>
              <a:t>Factors mediating the metabolic response.</a:t>
            </a:r>
            <a:endParaRPr sz="1800">
              <a:solidFill>
                <a:srgbClr val="E29578"/>
              </a:solidFill>
              <a:latin typeface="Mada"/>
              <a:ea typeface="Mada"/>
              <a:cs typeface="Mada"/>
              <a:sym typeface="Mada"/>
            </a:endParaRPr>
          </a:p>
        </p:txBody>
      </p:sp>
      <p:sp>
        <p:nvSpPr>
          <p:cNvPr id="904" name="Google Shape;904;p16"/>
          <p:cNvSpPr/>
          <p:nvPr/>
        </p:nvSpPr>
        <p:spPr>
          <a:xfrm>
            <a:off x="513950" y="6460725"/>
            <a:ext cx="253500" cy="238500"/>
          </a:xfrm>
          <a:prstGeom prst="star5">
            <a:avLst>
              <a:gd fmla="val 16861"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7"/>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Consequences of the Response:</a:t>
            </a:r>
            <a:endParaRPr sz="2200">
              <a:latin typeface="Lora"/>
              <a:ea typeface="Lora"/>
              <a:cs typeface="Lora"/>
              <a:sym typeface="Lora"/>
            </a:endParaRPr>
          </a:p>
        </p:txBody>
      </p:sp>
      <p:sp>
        <p:nvSpPr>
          <p:cNvPr id="910" name="Google Shape;910;p1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1" name="Google Shape;911;p17"/>
          <p:cNvCxnSpPr/>
          <p:nvPr/>
        </p:nvCxnSpPr>
        <p:spPr>
          <a:xfrm>
            <a:off x="2302937" y="861468"/>
            <a:ext cx="3091200" cy="3600"/>
          </a:xfrm>
          <a:prstGeom prst="straightConnector1">
            <a:avLst/>
          </a:prstGeom>
          <a:noFill/>
          <a:ln cap="flat" cmpd="sng" w="19050">
            <a:solidFill>
              <a:srgbClr val="83C5BE"/>
            </a:solidFill>
            <a:prstDash val="solid"/>
            <a:round/>
            <a:headEnd len="med" w="med" type="oval"/>
            <a:tailEnd len="med" w="med" type="oval"/>
          </a:ln>
        </p:spPr>
      </p:cxnSp>
      <p:sp>
        <p:nvSpPr>
          <p:cNvPr id="912" name="Google Shape;912;p17"/>
          <p:cNvSpPr txBox="1"/>
          <p:nvPr/>
        </p:nvSpPr>
        <p:spPr>
          <a:xfrm>
            <a:off x="-1300" y="1004025"/>
            <a:ext cx="7589400" cy="1683600"/>
          </a:xfrm>
          <a:prstGeom prst="rect">
            <a:avLst/>
          </a:prstGeom>
          <a:noFill/>
          <a:ln>
            <a:noFill/>
          </a:ln>
        </p:spPr>
        <p:txBody>
          <a:bodyPr anchorCtr="0" anchor="t" bIns="91425" lIns="91425" spcFirstLastPara="1" rIns="91425" wrap="square" tIns="91425">
            <a:noAutofit/>
          </a:bodyPr>
          <a:lstStyle/>
          <a:p>
            <a:pPr indent="-177800" lvl="0" marL="269999" rtl="0" algn="l">
              <a:lnSpc>
                <a:spcPct val="100000"/>
              </a:lnSpc>
              <a:spcBef>
                <a:spcPts val="0"/>
              </a:spcBef>
              <a:spcAft>
                <a:spcPts val="0"/>
              </a:spcAft>
              <a:buSzPts val="1300"/>
              <a:buFont typeface="Mada"/>
              <a:buChar char="●"/>
            </a:pPr>
            <a:r>
              <a:rPr lang="en-GB">
                <a:solidFill>
                  <a:schemeClr val="dk1"/>
                </a:solidFill>
                <a:latin typeface="Mada"/>
                <a:ea typeface="Mada"/>
                <a:cs typeface="Mada"/>
                <a:sym typeface="Mada"/>
              </a:rPr>
              <a:t>Limiting injury</a:t>
            </a:r>
            <a:endParaRPr sz="1300">
              <a:latin typeface="Mada"/>
              <a:ea typeface="Mada"/>
              <a:cs typeface="Mada"/>
              <a:sym typeface="Mada"/>
            </a:endParaRPr>
          </a:p>
          <a:p>
            <a:pPr indent="-177800" lvl="0" marL="269999" rtl="0" algn="l">
              <a:lnSpc>
                <a:spcPct val="100000"/>
              </a:lnSpc>
              <a:spcBef>
                <a:spcPts val="0"/>
              </a:spcBef>
              <a:spcAft>
                <a:spcPts val="0"/>
              </a:spcAft>
              <a:buSzPts val="1300"/>
              <a:buFont typeface="Mada"/>
              <a:buChar char="●"/>
            </a:pPr>
            <a:r>
              <a:rPr lang="en-GB">
                <a:solidFill>
                  <a:schemeClr val="dk1"/>
                </a:solidFill>
                <a:latin typeface="Mada"/>
                <a:ea typeface="Mada"/>
                <a:cs typeface="Mada"/>
                <a:sym typeface="Mada"/>
              </a:rPr>
              <a:t>Initiation of repair processes</a:t>
            </a:r>
            <a:endParaRPr sz="1300">
              <a:solidFill>
                <a:srgbClr val="6AA84F"/>
              </a:solidFill>
              <a:latin typeface="Mada"/>
              <a:ea typeface="Mada"/>
              <a:cs typeface="Mada"/>
              <a:sym typeface="Mada"/>
            </a:endParaRPr>
          </a:p>
          <a:p>
            <a:pPr indent="-177800" lvl="0" marL="269999" rtl="0" algn="l">
              <a:lnSpc>
                <a:spcPct val="100000"/>
              </a:lnSpc>
              <a:spcBef>
                <a:spcPts val="0"/>
              </a:spcBef>
              <a:spcAft>
                <a:spcPts val="0"/>
              </a:spcAft>
              <a:buSzPts val="1300"/>
              <a:buFont typeface="Mada"/>
              <a:buChar char="●"/>
            </a:pPr>
            <a:r>
              <a:rPr lang="en-GB">
                <a:solidFill>
                  <a:schemeClr val="dk1"/>
                </a:solidFill>
                <a:latin typeface="Mada"/>
                <a:ea typeface="Mada"/>
                <a:cs typeface="Mada"/>
                <a:sym typeface="Mada"/>
              </a:rPr>
              <a:t>Mobilization of substrates </a:t>
            </a:r>
            <a:r>
              <a:rPr lang="en-GB">
                <a:solidFill>
                  <a:srgbClr val="6AA84F"/>
                </a:solidFill>
                <a:latin typeface="Mada"/>
                <a:ea typeface="Mada"/>
                <a:cs typeface="Mada"/>
                <a:sym typeface="Mada"/>
              </a:rPr>
              <a:t>(that’s why glucagon secretion increases and insulin decreases)</a:t>
            </a:r>
            <a:r>
              <a:rPr lang="en-GB" sz="1200">
                <a:solidFill>
                  <a:srgbClr val="6AA84F"/>
                </a:solidFill>
                <a:latin typeface="Mada"/>
                <a:ea typeface="Mada"/>
                <a:cs typeface="Mada"/>
                <a:sym typeface="Mada"/>
              </a:rPr>
              <a:t>.</a:t>
            </a:r>
            <a:endParaRPr sz="1300">
              <a:latin typeface="Mada"/>
              <a:ea typeface="Mada"/>
              <a:cs typeface="Mada"/>
              <a:sym typeface="Mada"/>
            </a:endParaRPr>
          </a:p>
          <a:p>
            <a:pPr indent="-177800" lvl="0" marL="269999" rtl="0" algn="l">
              <a:lnSpc>
                <a:spcPct val="100000"/>
              </a:lnSpc>
              <a:spcBef>
                <a:spcPts val="0"/>
              </a:spcBef>
              <a:spcAft>
                <a:spcPts val="0"/>
              </a:spcAft>
              <a:buSzPts val="1300"/>
              <a:buFont typeface="Mada"/>
              <a:buChar char="●"/>
            </a:pPr>
            <a:r>
              <a:rPr lang="en-GB">
                <a:solidFill>
                  <a:srgbClr val="CC0000"/>
                </a:solidFill>
                <a:latin typeface="Mada"/>
                <a:ea typeface="Mada"/>
                <a:cs typeface="Mada"/>
                <a:sym typeface="Mada"/>
              </a:rPr>
              <a:t>Prevention of infection,</a:t>
            </a:r>
            <a:r>
              <a:rPr lang="en-GB">
                <a:solidFill>
                  <a:schemeClr val="dk1"/>
                </a:solidFill>
                <a:latin typeface="Mada"/>
                <a:ea typeface="Mada"/>
                <a:cs typeface="Mada"/>
                <a:sym typeface="Mada"/>
              </a:rPr>
              <a:t> </a:t>
            </a:r>
            <a:r>
              <a:rPr lang="en-GB">
                <a:solidFill>
                  <a:srgbClr val="6AA84F"/>
                </a:solidFill>
                <a:latin typeface="Mada"/>
                <a:ea typeface="Mada"/>
                <a:cs typeface="Mada"/>
                <a:sym typeface="Mada"/>
              </a:rPr>
              <a:t>penetration to the skin increases the risk for infections, that’s why WBC count increases after surgery and </a:t>
            </a:r>
            <a:r>
              <a:rPr lang="en-GB">
                <a:solidFill>
                  <a:srgbClr val="6AA84F"/>
                </a:solidFill>
                <a:latin typeface="Mada"/>
                <a:ea typeface="Mada"/>
                <a:cs typeface="Mada"/>
                <a:sym typeface="Mada"/>
              </a:rPr>
              <a:t>trauma</a:t>
            </a:r>
            <a:r>
              <a:rPr lang="en-GB">
                <a:solidFill>
                  <a:srgbClr val="6AA84F"/>
                </a:solidFill>
                <a:latin typeface="Mada"/>
                <a:ea typeface="Mada"/>
                <a:cs typeface="Mada"/>
                <a:sym typeface="Mada"/>
              </a:rPr>
              <a:t>. </a:t>
            </a:r>
            <a:endParaRPr sz="1300">
              <a:solidFill>
                <a:srgbClr val="6AA84F"/>
              </a:solidFill>
              <a:latin typeface="Mada"/>
              <a:ea typeface="Mada"/>
              <a:cs typeface="Mada"/>
              <a:sym typeface="Mada"/>
            </a:endParaRPr>
          </a:p>
          <a:p>
            <a:pPr indent="-177800" lvl="0" marL="269999" rtl="0" algn="l">
              <a:lnSpc>
                <a:spcPct val="100000"/>
              </a:lnSpc>
              <a:spcBef>
                <a:spcPts val="0"/>
              </a:spcBef>
              <a:spcAft>
                <a:spcPts val="0"/>
              </a:spcAft>
              <a:buSzPts val="1300"/>
              <a:buFont typeface="Mada"/>
              <a:buChar char="●"/>
            </a:pPr>
            <a:r>
              <a:rPr lang="en-GB">
                <a:solidFill>
                  <a:schemeClr val="dk1"/>
                </a:solidFill>
                <a:latin typeface="Mada"/>
                <a:ea typeface="Mada"/>
                <a:cs typeface="Mada"/>
                <a:sym typeface="Mada"/>
              </a:rPr>
              <a:t>Distant organ damage </a:t>
            </a:r>
            <a:r>
              <a:rPr lang="en-GB">
                <a:solidFill>
                  <a:srgbClr val="6AA84F"/>
                </a:solidFill>
                <a:latin typeface="Mada"/>
                <a:ea typeface="Mada"/>
                <a:cs typeface="Mada"/>
                <a:sym typeface="Mada"/>
              </a:rPr>
              <a:t>e.g. damage to the kidney and the gut when the blood is being shunted to the area of the injury.</a:t>
            </a:r>
            <a:endParaRPr sz="1300">
              <a:solidFill>
                <a:srgbClr val="6AA84F"/>
              </a:solidFill>
              <a:latin typeface="Mada"/>
              <a:ea typeface="Mada"/>
              <a:cs typeface="Mada"/>
              <a:sym typeface="Mada"/>
            </a:endParaRPr>
          </a:p>
        </p:txBody>
      </p:sp>
      <p:sp>
        <p:nvSpPr>
          <p:cNvPr id="913" name="Google Shape;913;p17"/>
          <p:cNvSpPr/>
          <p:nvPr/>
        </p:nvSpPr>
        <p:spPr>
          <a:xfrm>
            <a:off x="383155" y="2874957"/>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7"/>
          <p:cNvSpPr/>
          <p:nvPr/>
        </p:nvSpPr>
        <p:spPr>
          <a:xfrm>
            <a:off x="383143" y="6416284"/>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7"/>
          <p:cNvSpPr txBox="1"/>
          <p:nvPr/>
        </p:nvSpPr>
        <p:spPr>
          <a:xfrm>
            <a:off x="457256" y="2936170"/>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1</a:t>
            </a:r>
            <a:endParaRPr b="1" sz="2000">
              <a:solidFill>
                <a:srgbClr val="1D2542"/>
              </a:solidFill>
              <a:latin typeface="Life Savers"/>
              <a:ea typeface="Life Savers"/>
              <a:cs typeface="Life Savers"/>
              <a:sym typeface="Life Savers"/>
            </a:endParaRPr>
          </a:p>
        </p:txBody>
      </p:sp>
      <p:sp>
        <p:nvSpPr>
          <p:cNvPr id="916" name="Google Shape;916;p17"/>
          <p:cNvSpPr txBox="1"/>
          <p:nvPr/>
        </p:nvSpPr>
        <p:spPr>
          <a:xfrm>
            <a:off x="457231" y="6484596"/>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2</a:t>
            </a:r>
            <a:endParaRPr b="1" sz="2000">
              <a:solidFill>
                <a:srgbClr val="1D2542"/>
              </a:solidFill>
              <a:latin typeface="Life Savers"/>
              <a:ea typeface="Life Savers"/>
              <a:cs typeface="Life Savers"/>
              <a:sym typeface="Life Savers"/>
            </a:endParaRPr>
          </a:p>
        </p:txBody>
      </p:sp>
      <p:sp>
        <p:nvSpPr>
          <p:cNvPr id="917" name="Google Shape;917;p17"/>
          <p:cNvSpPr txBox="1"/>
          <p:nvPr/>
        </p:nvSpPr>
        <p:spPr>
          <a:xfrm>
            <a:off x="1004425" y="2905538"/>
            <a:ext cx="1847400" cy="5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1C4588"/>
                </a:solidFill>
                <a:latin typeface="Mada"/>
                <a:ea typeface="Mada"/>
                <a:cs typeface="Mada"/>
                <a:sym typeface="Mada"/>
              </a:rPr>
              <a:t>H</a:t>
            </a:r>
            <a:r>
              <a:rPr b="1" lang="en-GB" sz="1800">
                <a:solidFill>
                  <a:srgbClr val="1C4588"/>
                </a:solidFill>
                <a:latin typeface="Mada"/>
                <a:ea typeface="Mada"/>
                <a:cs typeface="Mada"/>
                <a:sym typeface="Mada"/>
              </a:rPr>
              <a:t>ypovolemia:</a:t>
            </a:r>
            <a:endParaRPr b="1" sz="1800">
              <a:solidFill>
                <a:srgbClr val="1C4588"/>
              </a:solidFill>
            </a:endParaRPr>
          </a:p>
        </p:txBody>
      </p:sp>
      <p:sp>
        <p:nvSpPr>
          <p:cNvPr id="918" name="Google Shape;918;p17"/>
          <p:cNvSpPr txBox="1"/>
          <p:nvPr/>
        </p:nvSpPr>
        <p:spPr>
          <a:xfrm>
            <a:off x="104975" y="3450125"/>
            <a:ext cx="7487100" cy="2424000"/>
          </a:xfrm>
          <a:prstGeom prst="rect">
            <a:avLst/>
          </a:prstGeom>
          <a:noFill/>
          <a:ln>
            <a:noFill/>
          </a:ln>
        </p:spPr>
        <p:txBody>
          <a:bodyPr anchorCtr="0" anchor="t" bIns="91425" lIns="91425" spcFirstLastPara="1" rIns="91425" wrap="square" tIns="91425">
            <a:noAutofit/>
          </a:bodyPr>
          <a:lstStyle/>
          <a:p>
            <a:pPr indent="-180849" lvl="0" marL="179999" rtl="0" algn="l">
              <a:lnSpc>
                <a:spcPct val="100000"/>
              </a:lnSpc>
              <a:spcBef>
                <a:spcPts val="0"/>
              </a:spcBef>
              <a:spcAft>
                <a:spcPts val="0"/>
              </a:spcAft>
              <a:buClr>
                <a:srgbClr val="1C4588"/>
              </a:buClr>
              <a:buSzPts val="1400"/>
              <a:buFont typeface="Mada"/>
              <a:buChar char="●"/>
            </a:pPr>
            <a:r>
              <a:rPr b="1" lang="en-GB">
                <a:solidFill>
                  <a:srgbClr val="1C4588"/>
                </a:solidFill>
                <a:latin typeface="Mada"/>
                <a:ea typeface="Mada"/>
                <a:cs typeface="Mada"/>
                <a:sym typeface="Mada"/>
              </a:rPr>
              <a:t>Reduced circulating volume often characterises moderate to severe injury, and can occur for a number of reasons:</a:t>
            </a:r>
            <a:endParaRPr b="1" sz="1300">
              <a:solidFill>
                <a:srgbClr val="1C4588"/>
              </a:solidFill>
              <a:latin typeface="Mada"/>
              <a:ea typeface="Mada"/>
              <a:cs typeface="Mada"/>
              <a:sym typeface="Mada"/>
            </a:endParaRPr>
          </a:p>
          <a:p>
            <a:pPr indent="-187325" lvl="1" marL="360000" rtl="0" algn="l">
              <a:lnSpc>
                <a:spcPct val="100000"/>
              </a:lnSpc>
              <a:spcBef>
                <a:spcPts val="0"/>
              </a:spcBef>
              <a:spcAft>
                <a:spcPts val="0"/>
              </a:spcAft>
              <a:buClr>
                <a:srgbClr val="1C4588"/>
              </a:buClr>
              <a:buSzPts val="1300"/>
              <a:buFont typeface="Mada"/>
              <a:buChar char="○"/>
            </a:pPr>
            <a:r>
              <a:rPr lang="en-GB">
                <a:solidFill>
                  <a:srgbClr val="1C4588"/>
                </a:solidFill>
                <a:latin typeface="Mada"/>
                <a:ea typeface="Mada"/>
                <a:cs typeface="Mada"/>
                <a:sym typeface="Mada"/>
              </a:rPr>
              <a:t>loss of blood (hemorrhage).</a:t>
            </a:r>
            <a:endParaRPr>
              <a:solidFill>
                <a:srgbClr val="1C4588"/>
              </a:solidFill>
              <a:latin typeface="Mada"/>
              <a:ea typeface="Mada"/>
              <a:cs typeface="Mada"/>
              <a:sym typeface="Mada"/>
            </a:endParaRPr>
          </a:p>
          <a:p>
            <a:pPr indent="-193675" lvl="1" marL="360000" rtl="0" algn="l">
              <a:lnSpc>
                <a:spcPct val="100000"/>
              </a:lnSpc>
              <a:spcBef>
                <a:spcPts val="0"/>
              </a:spcBef>
              <a:spcAft>
                <a:spcPts val="0"/>
              </a:spcAft>
              <a:buClr>
                <a:srgbClr val="1C4588"/>
              </a:buClr>
              <a:buSzPts val="1400"/>
              <a:buFont typeface="Mada"/>
              <a:buChar char="○"/>
            </a:pPr>
            <a:r>
              <a:rPr lang="en-GB">
                <a:solidFill>
                  <a:srgbClr val="1C4588"/>
                </a:solidFill>
                <a:latin typeface="Mada"/>
                <a:ea typeface="Mada"/>
                <a:cs typeface="Mada"/>
                <a:sym typeface="Mada"/>
              </a:rPr>
              <a:t>loss of electrolyte containing water (vomiting, diarrhea and sweating).</a:t>
            </a:r>
            <a:endParaRPr>
              <a:solidFill>
                <a:srgbClr val="1C4588"/>
              </a:solidFill>
              <a:latin typeface="Mada"/>
              <a:ea typeface="Mada"/>
              <a:cs typeface="Mada"/>
              <a:sym typeface="Mada"/>
            </a:endParaRPr>
          </a:p>
          <a:p>
            <a:pPr indent="-193675" lvl="1" marL="360000" rtl="0" algn="l">
              <a:lnSpc>
                <a:spcPct val="100000"/>
              </a:lnSpc>
              <a:spcBef>
                <a:spcPts val="0"/>
              </a:spcBef>
              <a:spcAft>
                <a:spcPts val="0"/>
              </a:spcAft>
              <a:buClr>
                <a:srgbClr val="1C4588"/>
              </a:buClr>
              <a:buSzPts val="1400"/>
              <a:buFont typeface="Mada"/>
              <a:buChar char="○"/>
            </a:pPr>
            <a:r>
              <a:rPr lang="en-GB">
                <a:solidFill>
                  <a:srgbClr val="1C4588"/>
                </a:solidFill>
                <a:latin typeface="Mada"/>
                <a:ea typeface="Mada"/>
                <a:cs typeface="Mada"/>
                <a:sym typeface="Mada"/>
              </a:rPr>
              <a:t>loss of water ( prolonged exposure of viscera during surgery).</a:t>
            </a:r>
            <a:endParaRPr>
              <a:solidFill>
                <a:srgbClr val="1C4588"/>
              </a:solidFill>
              <a:latin typeface="Mada"/>
              <a:ea typeface="Mada"/>
              <a:cs typeface="Mada"/>
              <a:sym typeface="Mada"/>
            </a:endParaRPr>
          </a:p>
          <a:p>
            <a:pPr indent="-193675" lvl="1" marL="360000" rtl="0" algn="l">
              <a:lnSpc>
                <a:spcPct val="100000"/>
              </a:lnSpc>
              <a:spcBef>
                <a:spcPts val="0"/>
              </a:spcBef>
              <a:spcAft>
                <a:spcPts val="0"/>
              </a:spcAft>
              <a:buClr>
                <a:srgbClr val="1C4588"/>
              </a:buClr>
              <a:buSzPts val="1400"/>
              <a:buFont typeface="Mada"/>
              <a:buChar char="○"/>
            </a:pPr>
            <a:r>
              <a:rPr lang="en-GB">
                <a:solidFill>
                  <a:srgbClr val="1C4588"/>
                </a:solidFill>
                <a:latin typeface="Mada"/>
                <a:ea typeface="Mada"/>
                <a:cs typeface="Mada"/>
                <a:sym typeface="Mada"/>
              </a:rPr>
              <a:t>loss of protein rich fluid into the interstitial space(increased capillary permeability).</a:t>
            </a:r>
            <a:endParaRPr>
              <a:solidFill>
                <a:srgbClr val="1C4588"/>
              </a:solidFill>
              <a:latin typeface="Mada"/>
              <a:ea typeface="Mada"/>
              <a:cs typeface="Mada"/>
              <a:sym typeface="Mada"/>
            </a:endParaRPr>
          </a:p>
          <a:p>
            <a:pPr indent="0" lvl="0" marL="0" rtl="0" algn="l">
              <a:lnSpc>
                <a:spcPct val="100000"/>
              </a:lnSpc>
              <a:spcBef>
                <a:spcPts val="0"/>
              </a:spcBef>
              <a:spcAft>
                <a:spcPts val="0"/>
              </a:spcAft>
              <a:buNone/>
            </a:pPr>
            <a:r>
              <a:t/>
            </a:r>
            <a:endParaRPr sz="600">
              <a:solidFill>
                <a:srgbClr val="1C4588"/>
              </a:solidFill>
              <a:latin typeface="Mada"/>
              <a:ea typeface="Mada"/>
              <a:cs typeface="Mada"/>
              <a:sym typeface="Mada"/>
            </a:endParaRPr>
          </a:p>
          <a:p>
            <a:pPr indent="-184150" lvl="0" marL="179999" rtl="0" algn="l">
              <a:lnSpc>
                <a:spcPct val="100000"/>
              </a:lnSpc>
              <a:spcBef>
                <a:spcPts val="0"/>
              </a:spcBef>
              <a:spcAft>
                <a:spcPts val="0"/>
              </a:spcAft>
              <a:buClr>
                <a:srgbClr val="1C4588"/>
              </a:buClr>
              <a:buSzPts val="1400"/>
              <a:buFont typeface="Mada"/>
              <a:buChar char="●"/>
            </a:pPr>
            <a:r>
              <a:rPr b="1" lang="en-GB">
                <a:solidFill>
                  <a:srgbClr val="1C4588"/>
                </a:solidFill>
                <a:latin typeface="Mada"/>
                <a:ea typeface="Mada"/>
                <a:cs typeface="Mada"/>
                <a:sym typeface="Mada"/>
              </a:rPr>
              <a:t>The neuroendocrine response attempt to control hypovolemia by:</a:t>
            </a:r>
            <a:endParaRPr b="1" sz="1300">
              <a:solidFill>
                <a:srgbClr val="1C4588"/>
              </a:solidFill>
              <a:latin typeface="Mada"/>
              <a:ea typeface="Mada"/>
              <a:cs typeface="Mada"/>
              <a:sym typeface="Mada"/>
            </a:endParaRPr>
          </a:p>
          <a:p>
            <a:pPr indent="-187325" lvl="1" marL="360000" rtl="0" algn="l">
              <a:lnSpc>
                <a:spcPct val="100000"/>
              </a:lnSpc>
              <a:spcBef>
                <a:spcPts val="0"/>
              </a:spcBef>
              <a:spcAft>
                <a:spcPts val="0"/>
              </a:spcAft>
              <a:buClr>
                <a:srgbClr val="1C4588"/>
              </a:buClr>
              <a:buSzPts val="1300"/>
              <a:buFont typeface="Mada"/>
              <a:buChar char="○"/>
            </a:pPr>
            <a:r>
              <a:rPr lang="en-GB">
                <a:solidFill>
                  <a:srgbClr val="1C4588"/>
                </a:solidFill>
                <a:latin typeface="Mada"/>
                <a:ea typeface="Mada"/>
                <a:cs typeface="Mada"/>
                <a:sym typeface="Mada"/>
              </a:rPr>
              <a:t>Fluids conserving measures </a:t>
            </a:r>
            <a:r>
              <a:rPr lang="en-GB">
                <a:solidFill>
                  <a:srgbClr val="1C4588"/>
                </a:solidFill>
                <a:latin typeface="Mada"/>
                <a:ea typeface="Mada"/>
                <a:cs typeface="Mada"/>
                <a:sym typeface="Mada"/>
              </a:rPr>
              <a:t>(ADH and Aldosterone).</a:t>
            </a:r>
            <a:endParaRPr>
              <a:solidFill>
                <a:srgbClr val="1C4588"/>
              </a:solidFill>
              <a:latin typeface="Mada"/>
              <a:ea typeface="Mada"/>
              <a:cs typeface="Mada"/>
              <a:sym typeface="Mada"/>
            </a:endParaRPr>
          </a:p>
          <a:p>
            <a:pPr indent="-193675" lvl="1" marL="360000" rtl="0" algn="l">
              <a:lnSpc>
                <a:spcPct val="100000"/>
              </a:lnSpc>
              <a:spcBef>
                <a:spcPts val="0"/>
              </a:spcBef>
              <a:spcAft>
                <a:spcPts val="0"/>
              </a:spcAft>
              <a:buClr>
                <a:srgbClr val="1C4588"/>
              </a:buClr>
              <a:buSzPts val="1400"/>
              <a:buFont typeface="Mada"/>
              <a:buChar char="○"/>
            </a:pPr>
            <a:r>
              <a:rPr lang="en-GB">
                <a:solidFill>
                  <a:srgbClr val="1C4588"/>
                </a:solidFill>
                <a:latin typeface="Mada"/>
                <a:ea typeface="Mada"/>
                <a:cs typeface="Mada"/>
                <a:sym typeface="Mada"/>
              </a:rPr>
              <a:t>blood flow conserving measures by increasing HR, CO and vasoconstriction (sympathetic activation)</a:t>
            </a:r>
            <a:endParaRPr>
              <a:solidFill>
                <a:srgbClr val="1C4588"/>
              </a:solidFill>
              <a:latin typeface="Mada"/>
              <a:ea typeface="Mada"/>
              <a:cs typeface="Mada"/>
              <a:sym typeface="Mada"/>
            </a:endParaRPr>
          </a:p>
        </p:txBody>
      </p:sp>
      <p:sp>
        <p:nvSpPr>
          <p:cNvPr id="919" name="Google Shape;919;p17"/>
          <p:cNvSpPr txBox="1"/>
          <p:nvPr/>
        </p:nvSpPr>
        <p:spPr>
          <a:xfrm>
            <a:off x="1004425" y="6446873"/>
            <a:ext cx="5525700" cy="5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1C4588"/>
                </a:solidFill>
                <a:latin typeface="Mada"/>
                <a:ea typeface="Mada"/>
                <a:cs typeface="Mada"/>
                <a:sym typeface="Mada"/>
              </a:rPr>
              <a:t>Increased energy metabolism and substrate cycling:</a:t>
            </a:r>
            <a:endParaRPr b="1" sz="1800">
              <a:solidFill>
                <a:srgbClr val="1C4588"/>
              </a:solidFill>
            </a:endParaRPr>
          </a:p>
        </p:txBody>
      </p:sp>
      <p:sp>
        <p:nvSpPr>
          <p:cNvPr id="920" name="Google Shape;920;p17"/>
          <p:cNvSpPr txBox="1"/>
          <p:nvPr/>
        </p:nvSpPr>
        <p:spPr>
          <a:xfrm>
            <a:off x="104975" y="6988961"/>
            <a:ext cx="7487100" cy="1303800"/>
          </a:xfrm>
          <a:prstGeom prst="rect">
            <a:avLst/>
          </a:prstGeom>
          <a:noFill/>
          <a:ln>
            <a:noFill/>
          </a:ln>
        </p:spPr>
        <p:txBody>
          <a:bodyPr anchorCtr="0" anchor="t" bIns="91425" lIns="91425" spcFirstLastPara="1" rIns="91425" wrap="square" tIns="91425">
            <a:noAutofit/>
          </a:bodyPr>
          <a:lstStyle/>
          <a:p>
            <a:pPr indent="-180849" lvl="0" marL="179999" rtl="0" algn="l">
              <a:lnSpc>
                <a:spcPct val="100000"/>
              </a:lnSpc>
              <a:spcBef>
                <a:spcPts val="0"/>
              </a:spcBef>
              <a:spcAft>
                <a:spcPts val="0"/>
              </a:spcAft>
              <a:buClr>
                <a:srgbClr val="1C4588"/>
              </a:buClr>
              <a:buSzPts val="1400"/>
              <a:buFont typeface="Mada"/>
              <a:buChar char="●"/>
            </a:pPr>
            <a:r>
              <a:rPr b="1" lang="en-GB">
                <a:solidFill>
                  <a:srgbClr val="1C4588"/>
                </a:solidFill>
                <a:latin typeface="Mada"/>
                <a:ea typeface="Mada"/>
                <a:cs typeface="Mada"/>
                <a:sym typeface="Mada"/>
              </a:rPr>
              <a:t>although physical activity decreases after surgery, overall energy expenditure rises up to 50% due to:</a:t>
            </a:r>
            <a:endParaRPr b="1" sz="1300">
              <a:solidFill>
                <a:srgbClr val="1C4588"/>
              </a:solidFill>
              <a:latin typeface="Mada"/>
              <a:ea typeface="Mada"/>
              <a:cs typeface="Mada"/>
              <a:sym typeface="Mada"/>
            </a:endParaRPr>
          </a:p>
          <a:p>
            <a:pPr indent="-187325" lvl="1" marL="360000" rtl="0" algn="l">
              <a:lnSpc>
                <a:spcPct val="100000"/>
              </a:lnSpc>
              <a:spcBef>
                <a:spcPts val="0"/>
              </a:spcBef>
              <a:spcAft>
                <a:spcPts val="0"/>
              </a:spcAft>
              <a:buClr>
                <a:srgbClr val="1C4588"/>
              </a:buClr>
              <a:buSzPts val="1300"/>
              <a:buFont typeface="Mada"/>
              <a:buChar char="○"/>
            </a:pPr>
            <a:r>
              <a:rPr lang="en-GB">
                <a:solidFill>
                  <a:srgbClr val="1C4588"/>
                </a:solidFill>
                <a:latin typeface="Mada"/>
                <a:ea typeface="Mada"/>
                <a:cs typeface="Mada"/>
                <a:sym typeface="Mada"/>
              </a:rPr>
              <a:t>Increased thermogenesis (mild pyrexia).</a:t>
            </a:r>
            <a:endParaRPr>
              <a:solidFill>
                <a:srgbClr val="1C4588"/>
              </a:solidFill>
              <a:latin typeface="Mada"/>
              <a:ea typeface="Mada"/>
              <a:cs typeface="Mada"/>
              <a:sym typeface="Mada"/>
            </a:endParaRPr>
          </a:p>
          <a:p>
            <a:pPr indent="-175300" lvl="2" marL="651600" rtl="0" algn="l">
              <a:lnSpc>
                <a:spcPct val="100000"/>
              </a:lnSpc>
              <a:spcBef>
                <a:spcPts val="0"/>
              </a:spcBef>
              <a:spcAft>
                <a:spcPts val="0"/>
              </a:spcAft>
              <a:buClr>
                <a:srgbClr val="1C4588"/>
              </a:buClr>
              <a:buSzPts val="1400"/>
              <a:buFont typeface="Mada"/>
              <a:buChar char="■"/>
            </a:pPr>
            <a:r>
              <a:rPr lang="en-GB">
                <a:solidFill>
                  <a:srgbClr val="1C4588"/>
                </a:solidFill>
                <a:latin typeface="Mada"/>
                <a:ea typeface="Mada"/>
                <a:cs typeface="Mada"/>
                <a:sym typeface="Mada"/>
              </a:rPr>
              <a:t>BMR increases by 10% for each 1C°</a:t>
            </a:r>
            <a:endParaRPr>
              <a:solidFill>
                <a:srgbClr val="1C4588"/>
              </a:solidFill>
              <a:latin typeface="Mada"/>
              <a:ea typeface="Mada"/>
              <a:cs typeface="Mada"/>
              <a:sym typeface="Mada"/>
            </a:endParaRPr>
          </a:p>
          <a:p>
            <a:pPr indent="-193675" lvl="1" marL="360000" rtl="0" algn="l">
              <a:lnSpc>
                <a:spcPct val="100000"/>
              </a:lnSpc>
              <a:spcBef>
                <a:spcPts val="0"/>
              </a:spcBef>
              <a:spcAft>
                <a:spcPts val="0"/>
              </a:spcAft>
              <a:buClr>
                <a:srgbClr val="1C4588"/>
              </a:buClr>
              <a:buSzPts val="1400"/>
              <a:buFont typeface="Mada"/>
              <a:buChar char="○"/>
            </a:pPr>
            <a:r>
              <a:rPr lang="en-GB">
                <a:solidFill>
                  <a:srgbClr val="1C4588"/>
                </a:solidFill>
                <a:latin typeface="Mada"/>
                <a:ea typeface="Mada"/>
                <a:cs typeface="Mada"/>
                <a:sym typeface="Mada"/>
              </a:rPr>
              <a:t>Increased Basal Metabolic Rate BMR.</a:t>
            </a:r>
            <a:endParaRPr>
              <a:solidFill>
                <a:srgbClr val="1C4588"/>
              </a:solidFill>
              <a:latin typeface="Mada"/>
              <a:ea typeface="Mada"/>
              <a:cs typeface="Mada"/>
              <a:sym typeface="Mada"/>
            </a:endParaRPr>
          </a:p>
        </p:txBody>
      </p:sp>
      <p:sp>
        <p:nvSpPr>
          <p:cNvPr id="921" name="Google Shape;921;p17"/>
          <p:cNvSpPr txBox="1"/>
          <p:nvPr/>
        </p:nvSpPr>
        <p:spPr>
          <a:xfrm>
            <a:off x="957050" y="11171088"/>
            <a:ext cx="5734200" cy="1076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E29578"/>
              </a:buClr>
              <a:buSzPts val="1800"/>
              <a:buFont typeface="Mada"/>
              <a:buChar char="●"/>
            </a:pPr>
            <a:r>
              <a:rPr lang="en-GB" sz="1800">
                <a:solidFill>
                  <a:srgbClr val="E29578"/>
                </a:solidFill>
                <a:latin typeface="Mada"/>
                <a:ea typeface="Mada"/>
                <a:cs typeface="Mada"/>
                <a:sym typeface="Mada"/>
              </a:rPr>
              <a:t>Consequences of the metabolic response.</a:t>
            </a:r>
            <a:endParaRPr sz="1800">
              <a:solidFill>
                <a:srgbClr val="E29578"/>
              </a:solidFill>
              <a:latin typeface="Mada"/>
              <a:ea typeface="Mada"/>
              <a:cs typeface="Mada"/>
              <a:sym typeface="Mada"/>
            </a:endParaRPr>
          </a:p>
        </p:txBody>
      </p:sp>
      <p:sp>
        <p:nvSpPr>
          <p:cNvPr id="922" name="Google Shape;922;p17"/>
          <p:cNvSpPr/>
          <p:nvPr/>
        </p:nvSpPr>
        <p:spPr>
          <a:xfrm>
            <a:off x="122650" y="7053350"/>
            <a:ext cx="228600" cy="2652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3" name="Google Shape;923;p17"/>
          <p:cNvPicPr preferRelativeResize="0"/>
          <p:nvPr/>
        </p:nvPicPr>
        <p:blipFill>
          <a:blip r:embed="rId3">
            <a:alphaModFix/>
          </a:blip>
          <a:stretch>
            <a:fillRect/>
          </a:stretch>
        </p:blipFill>
        <p:spPr>
          <a:xfrm>
            <a:off x="4416331" y="7483550"/>
            <a:ext cx="2170669" cy="2929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8"/>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Consequences of the Response:</a:t>
            </a:r>
            <a:endParaRPr sz="2200">
              <a:latin typeface="Lora"/>
              <a:ea typeface="Lora"/>
              <a:cs typeface="Lora"/>
              <a:sym typeface="Lora"/>
            </a:endParaRPr>
          </a:p>
        </p:txBody>
      </p:sp>
      <p:sp>
        <p:nvSpPr>
          <p:cNvPr id="929" name="Google Shape;929;p1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0" name="Google Shape;930;p18"/>
          <p:cNvCxnSpPr/>
          <p:nvPr/>
        </p:nvCxnSpPr>
        <p:spPr>
          <a:xfrm>
            <a:off x="2302937" y="861468"/>
            <a:ext cx="3091200" cy="3600"/>
          </a:xfrm>
          <a:prstGeom prst="straightConnector1">
            <a:avLst/>
          </a:prstGeom>
          <a:noFill/>
          <a:ln cap="flat" cmpd="sng" w="19050">
            <a:solidFill>
              <a:srgbClr val="83C5BE"/>
            </a:solidFill>
            <a:prstDash val="solid"/>
            <a:round/>
            <a:headEnd len="med" w="med" type="oval"/>
            <a:tailEnd len="med" w="med" type="oval"/>
          </a:ln>
        </p:spPr>
      </p:cxnSp>
      <p:sp>
        <p:nvSpPr>
          <p:cNvPr id="931" name="Google Shape;931;p18"/>
          <p:cNvSpPr/>
          <p:nvPr/>
        </p:nvSpPr>
        <p:spPr>
          <a:xfrm>
            <a:off x="383143" y="1499927"/>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8"/>
          <p:cNvSpPr txBox="1"/>
          <p:nvPr/>
        </p:nvSpPr>
        <p:spPr>
          <a:xfrm>
            <a:off x="457221" y="1553714"/>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3</a:t>
            </a:r>
            <a:endParaRPr b="1" sz="2000">
              <a:solidFill>
                <a:srgbClr val="1D2542"/>
              </a:solidFill>
              <a:latin typeface="Life Savers"/>
              <a:ea typeface="Life Savers"/>
              <a:cs typeface="Life Savers"/>
              <a:sym typeface="Life Savers"/>
            </a:endParaRPr>
          </a:p>
        </p:txBody>
      </p:sp>
      <p:sp>
        <p:nvSpPr>
          <p:cNvPr id="933" name="Google Shape;933;p18"/>
          <p:cNvSpPr txBox="1"/>
          <p:nvPr/>
        </p:nvSpPr>
        <p:spPr>
          <a:xfrm>
            <a:off x="1004425" y="1545800"/>
            <a:ext cx="4437000" cy="5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73763"/>
                </a:solidFill>
                <a:latin typeface="Mada"/>
                <a:ea typeface="Mada"/>
                <a:cs typeface="Mada"/>
                <a:sym typeface="Mada"/>
              </a:rPr>
              <a:t>Catabolism and Starvation</a:t>
            </a:r>
            <a:r>
              <a:rPr b="1" lang="en-GB" sz="1800">
                <a:solidFill>
                  <a:srgbClr val="073763"/>
                </a:solidFill>
                <a:latin typeface="Mada"/>
                <a:ea typeface="Mada"/>
                <a:cs typeface="Mada"/>
                <a:sym typeface="Mada"/>
              </a:rPr>
              <a:t>:</a:t>
            </a:r>
            <a:endParaRPr b="1" sz="1800"/>
          </a:p>
        </p:txBody>
      </p:sp>
      <p:sp>
        <p:nvSpPr>
          <p:cNvPr id="934" name="Google Shape;934;p18"/>
          <p:cNvSpPr txBox="1"/>
          <p:nvPr/>
        </p:nvSpPr>
        <p:spPr>
          <a:xfrm>
            <a:off x="80725" y="2115975"/>
            <a:ext cx="7537200" cy="614100"/>
          </a:xfrm>
          <a:prstGeom prst="rect">
            <a:avLst/>
          </a:prstGeom>
          <a:noFill/>
          <a:ln>
            <a:noFill/>
          </a:ln>
        </p:spPr>
        <p:txBody>
          <a:bodyPr anchorCtr="0" anchor="t" bIns="91425" lIns="91425" spcFirstLastPara="1" rIns="91425" wrap="square" tIns="91425">
            <a:noAutofit/>
          </a:bodyPr>
          <a:lstStyle/>
          <a:p>
            <a:pPr indent="-180849" lvl="0" marL="179999" rtl="0" algn="l">
              <a:spcBef>
                <a:spcPts val="0"/>
              </a:spcBef>
              <a:spcAft>
                <a:spcPts val="0"/>
              </a:spcAft>
              <a:buClr>
                <a:schemeClr val="dk1"/>
              </a:buClr>
              <a:buSzPts val="1400"/>
              <a:buFont typeface="Mada"/>
              <a:buChar char="●"/>
            </a:pPr>
            <a:r>
              <a:rPr lang="en-GB">
                <a:solidFill>
                  <a:srgbClr val="073763"/>
                </a:solidFill>
                <a:latin typeface="Mada"/>
                <a:ea typeface="Mada"/>
                <a:cs typeface="Mada"/>
                <a:sym typeface="Mada"/>
              </a:rPr>
              <a:t>Following surgery, Catabolism is mediated by catecholamines, proinflammatory cytokines and hormones</a:t>
            </a:r>
            <a:endParaRPr>
              <a:solidFill>
                <a:srgbClr val="073763"/>
              </a:solidFill>
              <a:latin typeface="Mada"/>
              <a:ea typeface="Mada"/>
              <a:cs typeface="Mada"/>
              <a:sym typeface="Mada"/>
            </a:endParaRPr>
          </a:p>
          <a:p>
            <a:pPr indent="-180849" lvl="0" marL="179999" rtl="0" algn="l">
              <a:spcBef>
                <a:spcPts val="0"/>
              </a:spcBef>
              <a:spcAft>
                <a:spcPts val="0"/>
              </a:spcAft>
              <a:buClr>
                <a:schemeClr val="dk1"/>
              </a:buClr>
              <a:buSzPts val="1400"/>
              <a:buFont typeface="Mada"/>
              <a:buChar char="●"/>
            </a:pPr>
            <a:r>
              <a:rPr lang="en-GB">
                <a:solidFill>
                  <a:srgbClr val="073763"/>
                </a:solidFill>
                <a:latin typeface="Mada"/>
                <a:ea typeface="Mada"/>
                <a:cs typeface="Mada"/>
                <a:sym typeface="Mada"/>
              </a:rPr>
              <a:t>It  will affect the </a:t>
            </a:r>
            <a:r>
              <a:rPr lang="en-GB">
                <a:solidFill>
                  <a:srgbClr val="073763"/>
                </a:solidFill>
                <a:latin typeface="Mada"/>
                <a:ea typeface="Mada"/>
                <a:cs typeface="Mada"/>
                <a:sym typeface="Mada"/>
              </a:rPr>
              <a:t>metabolism of</a:t>
            </a:r>
            <a:r>
              <a:rPr lang="en-GB">
                <a:solidFill>
                  <a:srgbClr val="073763"/>
                </a:solidFill>
                <a:latin typeface="Mada"/>
                <a:ea typeface="Mada"/>
                <a:cs typeface="Mada"/>
                <a:sym typeface="Mada"/>
              </a:rPr>
              <a:t>:</a:t>
            </a:r>
            <a:endParaRPr>
              <a:solidFill>
                <a:srgbClr val="073763"/>
              </a:solidFill>
              <a:latin typeface="Mada"/>
              <a:ea typeface="Mada"/>
              <a:cs typeface="Mada"/>
              <a:sym typeface="Mada"/>
            </a:endParaRPr>
          </a:p>
        </p:txBody>
      </p:sp>
      <p:sp>
        <p:nvSpPr>
          <p:cNvPr id="935" name="Google Shape;935;p18"/>
          <p:cNvSpPr/>
          <p:nvPr/>
        </p:nvSpPr>
        <p:spPr>
          <a:xfrm>
            <a:off x="155175" y="3595700"/>
            <a:ext cx="2335800" cy="2486400"/>
          </a:xfrm>
          <a:prstGeom prst="rect">
            <a:avLst/>
          </a:prstGeom>
          <a:noFill/>
          <a:ln cap="flat" cmpd="sng" w="19050">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6" name="Google Shape;936;p18"/>
          <p:cNvGrpSpPr/>
          <p:nvPr/>
        </p:nvGrpSpPr>
        <p:grpSpPr>
          <a:xfrm>
            <a:off x="853120" y="3018963"/>
            <a:ext cx="927110" cy="748446"/>
            <a:chOff x="235075" y="777725"/>
            <a:chExt cx="7186900" cy="4132775"/>
          </a:xfrm>
        </p:grpSpPr>
        <p:sp>
          <p:nvSpPr>
            <p:cNvPr id="937" name="Google Shape;937;p18"/>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8"/>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9" name="Google Shape;939;p18"/>
          <p:cNvSpPr/>
          <p:nvPr/>
        </p:nvSpPr>
        <p:spPr>
          <a:xfrm>
            <a:off x="5099675" y="3574775"/>
            <a:ext cx="2335800" cy="2486400"/>
          </a:xfrm>
          <a:prstGeom prst="rect">
            <a:avLst/>
          </a:prstGeom>
          <a:noFill/>
          <a:ln cap="flat" cmpd="sng" w="19050">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8"/>
          <p:cNvSpPr/>
          <p:nvPr/>
        </p:nvSpPr>
        <p:spPr>
          <a:xfrm>
            <a:off x="2625975" y="3595700"/>
            <a:ext cx="2335800" cy="2486400"/>
          </a:xfrm>
          <a:prstGeom prst="rect">
            <a:avLst/>
          </a:prstGeom>
          <a:noFill/>
          <a:ln cap="flat" cmpd="sng" w="19050">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8"/>
          <p:cNvSpPr txBox="1"/>
          <p:nvPr/>
        </p:nvSpPr>
        <p:spPr>
          <a:xfrm>
            <a:off x="659816" y="3806388"/>
            <a:ext cx="1313700" cy="4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500">
                <a:solidFill>
                  <a:srgbClr val="073763"/>
                </a:solidFill>
                <a:latin typeface="Mada"/>
                <a:ea typeface="Mada"/>
                <a:cs typeface="Mada"/>
                <a:sym typeface="Mada"/>
              </a:rPr>
              <a:t>C</a:t>
            </a:r>
            <a:r>
              <a:rPr b="1" lang="en-GB" sz="1500">
                <a:solidFill>
                  <a:srgbClr val="073763"/>
                </a:solidFill>
                <a:latin typeface="Mada"/>
                <a:ea typeface="Mada"/>
                <a:cs typeface="Mada"/>
                <a:sym typeface="Mada"/>
              </a:rPr>
              <a:t>arbohydrate</a:t>
            </a:r>
            <a:endParaRPr b="1" sz="1500">
              <a:latin typeface="Mada"/>
              <a:ea typeface="Mada"/>
              <a:cs typeface="Mada"/>
              <a:sym typeface="Mada"/>
            </a:endParaRPr>
          </a:p>
        </p:txBody>
      </p:sp>
      <p:grpSp>
        <p:nvGrpSpPr>
          <p:cNvPr id="942" name="Google Shape;942;p18"/>
          <p:cNvGrpSpPr/>
          <p:nvPr/>
        </p:nvGrpSpPr>
        <p:grpSpPr>
          <a:xfrm flipH="1" rot="8082206">
            <a:off x="5806517" y="3050405"/>
            <a:ext cx="922113" cy="821168"/>
            <a:chOff x="434475" y="237850"/>
            <a:chExt cx="6749725" cy="5224025"/>
          </a:xfrm>
        </p:grpSpPr>
        <p:sp>
          <p:nvSpPr>
            <p:cNvPr id="943" name="Google Shape;943;p18"/>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8"/>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5" name="Google Shape;945;p18"/>
          <p:cNvSpPr/>
          <p:nvPr/>
        </p:nvSpPr>
        <p:spPr>
          <a:xfrm rot="9825509">
            <a:off x="3210516" y="3072068"/>
            <a:ext cx="1119493" cy="642234"/>
          </a:xfrm>
          <a:custGeom>
            <a:rect b="b" l="l" r="r" t="t"/>
            <a:pathLst>
              <a:path extrusionOk="0" h="152869" w="280814">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8"/>
          <p:cNvSpPr txBox="1"/>
          <p:nvPr/>
        </p:nvSpPr>
        <p:spPr>
          <a:xfrm>
            <a:off x="1068074" y="3158300"/>
            <a:ext cx="5247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ife Savers ExtraBold"/>
                <a:ea typeface="Life Savers ExtraBold"/>
                <a:cs typeface="Life Savers ExtraBold"/>
                <a:sym typeface="Life Savers ExtraBold"/>
              </a:rPr>
              <a:t>01</a:t>
            </a:r>
            <a:endParaRPr sz="2400">
              <a:solidFill>
                <a:srgbClr val="E29578"/>
              </a:solidFill>
              <a:latin typeface="Life Savers ExtraBold"/>
              <a:ea typeface="Life Savers ExtraBold"/>
              <a:cs typeface="Life Savers ExtraBold"/>
              <a:sym typeface="Life Savers ExtraBold"/>
            </a:endParaRPr>
          </a:p>
        </p:txBody>
      </p:sp>
      <p:sp>
        <p:nvSpPr>
          <p:cNvPr id="947" name="Google Shape;947;p18"/>
          <p:cNvSpPr txBox="1"/>
          <p:nvPr/>
        </p:nvSpPr>
        <p:spPr>
          <a:xfrm>
            <a:off x="3552025" y="3094563"/>
            <a:ext cx="5946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006D77"/>
                </a:solidFill>
                <a:latin typeface="Life Savers ExtraBold"/>
                <a:ea typeface="Life Savers ExtraBold"/>
                <a:cs typeface="Life Savers ExtraBold"/>
                <a:sym typeface="Life Savers ExtraBold"/>
              </a:rPr>
              <a:t>02</a:t>
            </a:r>
            <a:endParaRPr sz="2400">
              <a:solidFill>
                <a:srgbClr val="006D77"/>
              </a:solidFill>
              <a:latin typeface="Life Savers ExtraBold"/>
              <a:ea typeface="Life Savers ExtraBold"/>
              <a:cs typeface="Life Savers ExtraBold"/>
              <a:sym typeface="Life Savers ExtraBold"/>
            </a:endParaRPr>
          </a:p>
        </p:txBody>
      </p:sp>
      <p:sp>
        <p:nvSpPr>
          <p:cNvPr id="948" name="Google Shape;948;p18"/>
          <p:cNvSpPr txBox="1"/>
          <p:nvPr/>
        </p:nvSpPr>
        <p:spPr>
          <a:xfrm>
            <a:off x="5947738" y="3113750"/>
            <a:ext cx="5946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7ECCC6"/>
                </a:solidFill>
                <a:latin typeface="Life Savers ExtraBold"/>
                <a:ea typeface="Life Savers ExtraBold"/>
                <a:cs typeface="Life Savers ExtraBold"/>
                <a:sym typeface="Life Savers ExtraBold"/>
              </a:rPr>
              <a:t>03</a:t>
            </a:r>
            <a:endParaRPr sz="2400">
              <a:solidFill>
                <a:srgbClr val="7ECCC6"/>
              </a:solidFill>
              <a:latin typeface="Life Savers ExtraBold"/>
              <a:ea typeface="Life Savers ExtraBold"/>
              <a:cs typeface="Life Savers ExtraBold"/>
              <a:sym typeface="Life Savers ExtraBold"/>
            </a:endParaRPr>
          </a:p>
        </p:txBody>
      </p:sp>
      <p:sp>
        <p:nvSpPr>
          <p:cNvPr id="949" name="Google Shape;949;p18"/>
          <p:cNvSpPr txBox="1"/>
          <p:nvPr/>
        </p:nvSpPr>
        <p:spPr>
          <a:xfrm>
            <a:off x="104975" y="4182650"/>
            <a:ext cx="2423400" cy="1237800"/>
          </a:xfrm>
          <a:prstGeom prst="rect">
            <a:avLst/>
          </a:prstGeom>
          <a:noFill/>
          <a:ln>
            <a:noFill/>
          </a:ln>
        </p:spPr>
        <p:txBody>
          <a:bodyPr anchorCtr="0" anchor="t" bIns="91425" lIns="91425" spcFirstLastPara="1" rIns="91425" wrap="square" tIns="91425">
            <a:noAutofit/>
          </a:bodyPr>
          <a:lstStyle/>
          <a:p>
            <a:pPr indent="-166199" lvl="0" marL="179999" rtl="0" algn="l">
              <a:lnSpc>
                <a:spcPct val="115000"/>
              </a:lnSpc>
              <a:spcBef>
                <a:spcPts val="0"/>
              </a:spcBef>
              <a:spcAft>
                <a:spcPts val="0"/>
              </a:spcAft>
              <a:buClr>
                <a:schemeClr val="dk1"/>
              </a:buClr>
              <a:buSzPts val="1200"/>
              <a:buFont typeface="Mada"/>
              <a:buChar char="●"/>
            </a:pPr>
            <a:r>
              <a:rPr b="1" lang="en-GB" sz="1200">
                <a:solidFill>
                  <a:srgbClr val="073763"/>
                </a:solidFill>
                <a:latin typeface="Mada"/>
                <a:ea typeface="Mada"/>
                <a:cs typeface="Mada"/>
                <a:sym typeface="Mada"/>
              </a:rPr>
              <a:t>increase blood glucose (hyperglycemia</a:t>
            </a:r>
            <a:r>
              <a:rPr b="1" baseline="30000" lang="en-GB" sz="1200">
                <a:solidFill>
                  <a:srgbClr val="073763"/>
                </a:solidFill>
                <a:latin typeface="Mada"/>
                <a:ea typeface="Mada"/>
                <a:cs typeface="Mada"/>
                <a:sym typeface="Mada"/>
              </a:rPr>
              <a:t>3</a:t>
            </a:r>
            <a:r>
              <a:rPr b="1" lang="en-GB" sz="1200">
                <a:solidFill>
                  <a:srgbClr val="073763"/>
                </a:solidFill>
                <a:latin typeface="Mada"/>
                <a:ea typeface="Mada"/>
                <a:cs typeface="Mada"/>
                <a:sym typeface="Mada"/>
              </a:rPr>
              <a:t>) which is caused by</a:t>
            </a:r>
            <a:r>
              <a:rPr b="1" lang="en-GB" sz="1200">
                <a:solidFill>
                  <a:srgbClr val="073763"/>
                </a:solidFill>
                <a:latin typeface="Mada"/>
                <a:ea typeface="Mada"/>
                <a:cs typeface="Mada"/>
                <a:sym typeface="Mada"/>
              </a:rPr>
              <a:t>:</a:t>
            </a:r>
            <a:endParaRPr b="1" sz="1200">
              <a:solidFill>
                <a:schemeClr val="dk1"/>
              </a:solidFill>
              <a:latin typeface="Mada"/>
              <a:ea typeface="Mada"/>
              <a:cs typeface="Mada"/>
              <a:sym typeface="Mada"/>
            </a:endParaRPr>
          </a:p>
          <a:p>
            <a:pPr indent="-174625" lvl="1" marL="360000" rtl="0" algn="l">
              <a:lnSpc>
                <a:spcPct val="115000"/>
              </a:lnSpc>
              <a:spcBef>
                <a:spcPts val="0"/>
              </a:spcBef>
              <a:spcAft>
                <a:spcPts val="0"/>
              </a:spcAft>
              <a:buClr>
                <a:schemeClr val="dk1"/>
              </a:buClr>
              <a:buSzPts val="1100"/>
              <a:buFont typeface="Mada"/>
              <a:buChar char="○"/>
            </a:pPr>
            <a:r>
              <a:rPr lang="en-GB" sz="1100">
                <a:solidFill>
                  <a:srgbClr val="073763"/>
                </a:solidFill>
                <a:latin typeface="Mada"/>
                <a:ea typeface="Mada"/>
                <a:cs typeface="Mada"/>
                <a:sym typeface="Mada"/>
              </a:rPr>
              <a:t>glycogenolysis by ( glucagon and catecholamines).</a:t>
            </a:r>
            <a:endParaRPr sz="1100">
              <a:solidFill>
                <a:srgbClr val="073763"/>
              </a:solidFill>
              <a:latin typeface="Mada"/>
              <a:ea typeface="Mada"/>
              <a:cs typeface="Mada"/>
              <a:sym typeface="Mada"/>
            </a:endParaRPr>
          </a:p>
          <a:p>
            <a:pPr indent="-174625" lvl="1" marL="360000" rtl="0" algn="l">
              <a:lnSpc>
                <a:spcPct val="115000"/>
              </a:lnSpc>
              <a:spcBef>
                <a:spcPts val="0"/>
              </a:spcBef>
              <a:spcAft>
                <a:spcPts val="0"/>
              </a:spcAft>
              <a:buClr>
                <a:srgbClr val="073763"/>
              </a:buClr>
              <a:buSzPts val="1100"/>
              <a:buFont typeface="Mada"/>
              <a:buChar char="○"/>
            </a:pPr>
            <a:r>
              <a:rPr lang="en-GB" sz="1100">
                <a:solidFill>
                  <a:srgbClr val="073763"/>
                </a:solidFill>
                <a:latin typeface="Mada"/>
                <a:ea typeface="Mada"/>
                <a:cs typeface="Mada"/>
                <a:sym typeface="Mada"/>
              </a:rPr>
              <a:t>gluconeogenesis by (cortisol).</a:t>
            </a:r>
            <a:endParaRPr sz="1100">
              <a:solidFill>
                <a:srgbClr val="073763"/>
              </a:solidFill>
              <a:latin typeface="Mada"/>
              <a:ea typeface="Mada"/>
              <a:cs typeface="Mada"/>
              <a:sym typeface="Mada"/>
            </a:endParaRPr>
          </a:p>
          <a:p>
            <a:pPr indent="-174625" lvl="1" marL="360000" rtl="0" algn="l">
              <a:lnSpc>
                <a:spcPct val="115000"/>
              </a:lnSpc>
              <a:spcBef>
                <a:spcPts val="0"/>
              </a:spcBef>
              <a:spcAft>
                <a:spcPts val="0"/>
              </a:spcAft>
              <a:buClr>
                <a:srgbClr val="073763"/>
              </a:buClr>
              <a:buSzPts val="1100"/>
              <a:buFont typeface="Mada"/>
              <a:buChar char="○"/>
            </a:pPr>
            <a:r>
              <a:rPr lang="en-GB" sz="1100">
                <a:solidFill>
                  <a:srgbClr val="073763"/>
                </a:solidFill>
                <a:latin typeface="Mada"/>
                <a:ea typeface="Mada"/>
                <a:cs typeface="Mada"/>
                <a:sym typeface="Mada"/>
              </a:rPr>
              <a:t>Insulin resistance.</a:t>
            </a:r>
            <a:endParaRPr sz="1100">
              <a:solidFill>
                <a:srgbClr val="073763"/>
              </a:solidFill>
              <a:latin typeface="Mada"/>
              <a:ea typeface="Mada"/>
              <a:cs typeface="Mada"/>
              <a:sym typeface="Mada"/>
            </a:endParaRPr>
          </a:p>
        </p:txBody>
      </p:sp>
      <p:sp>
        <p:nvSpPr>
          <p:cNvPr id="950" name="Google Shape;950;p18"/>
          <p:cNvSpPr txBox="1"/>
          <p:nvPr/>
        </p:nvSpPr>
        <p:spPr>
          <a:xfrm>
            <a:off x="3185016" y="3749200"/>
            <a:ext cx="1313700" cy="4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rgbClr val="073763"/>
                </a:solidFill>
                <a:latin typeface="Mada"/>
                <a:ea typeface="Mada"/>
                <a:cs typeface="Mada"/>
                <a:sym typeface="Mada"/>
              </a:rPr>
              <a:t>Fat</a:t>
            </a:r>
            <a:endParaRPr b="1" sz="1500">
              <a:latin typeface="Mada"/>
              <a:ea typeface="Mada"/>
              <a:cs typeface="Mada"/>
              <a:sym typeface="Mada"/>
            </a:endParaRPr>
          </a:p>
        </p:txBody>
      </p:sp>
      <p:sp>
        <p:nvSpPr>
          <p:cNvPr id="951" name="Google Shape;951;p18"/>
          <p:cNvSpPr txBox="1"/>
          <p:nvPr/>
        </p:nvSpPr>
        <p:spPr>
          <a:xfrm>
            <a:off x="2580475" y="4186850"/>
            <a:ext cx="2335800" cy="1458900"/>
          </a:xfrm>
          <a:prstGeom prst="rect">
            <a:avLst/>
          </a:prstGeom>
          <a:noFill/>
          <a:ln>
            <a:noFill/>
          </a:ln>
        </p:spPr>
        <p:txBody>
          <a:bodyPr anchorCtr="0" anchor="t" bIns="91425" lIns="91425" spcFirstLastPara="1" rIns="91425" wrap="square" tIns="91425">
            <a:noAutofit/>
          </a:bodyPr>
          <a:lstStyle/>
          <a:p>
            <a:pPr indent="-166199" lvl="0" marL="179999" rtl="0" algn="l">
              <a:lnSpc>
                <a:spcPct val="130000"/>
              </a:lnSpc>
              <a:spcBef>
                <a:spcPts val="0"/>
              </a:spcBef>
              <a:spcAft>
                <a:spcPts val="0"/>
              </a:spcAft>
              <a:buClr>
                <a:schemeClr val="dk1"/>
              </a:buClr>
              <a:buSzPts val="1200"/>
              <a:buFont typeface="Mada"/>
              <a:buChar char="●"/>
            </a:pPr>
            <a:r>
              <a:rPr b="1" lang="en-GB" sz="1200">
                <a:solidFill>
                  <a:srgbClr val="073763"/>
                </a:solidFill>
                <a:latin typeface="Mada"/>
                <a:ea typeface="Mada"/>
                <a:cs typeface="Mada"/>
                <a:sym typeface="Mada"/>
              </a:rPr>
              <a:t>B</a:t>
            </a:r>
            <a:r>
              <a:rPr b="1" lang="en-GB" sz="1200">
                <a:solidFill>
                  <a:srgbClr val="073763"/>
                </a:solidFill>
                <a:latin typeface="Mada"/>
                <a:ea typeface="Mada"/>
                <a:cs typeface="Mada"/>
                <a:sym typeface="Mada"/>
              </a:rPr>
              <a:t>reakdown of triglycerides into glycerol and FFAs by:</a:t>
            </a:r>
            <a:endParaRPr sz="600">
              <a:solidFill>
                <a:srgbClr val="073763"/>
              </a:solidFill>
              <a:latin typeface="Mada"/>
              <a:ea typeface="Mada"/>
              <a:cs typeface="Mada"/>
              <a:sym typeface="Mada"/>
            </a:endParaRPr>
          </a:p>
          <a:p>
            <a:pPr indent="-174625" lvl="1" marL="360000" rtl="0" algn="l">
              <a:lnSpc>
                <a:spcPct val="130000"/>
              </a:lnSpc>
              <a:spcBef>
                <a:spcPts val="0"/>
              </a:spcBef>
              <a:spcAft>
                <a:spcPts val="0"/>
              </a:spcAft>
              <a:buClr>
                <a:schemeClr val="dk1"/>
              </a:buClr>
              <a:buSzPts val="1100"/>
              <a:buFont typeface="Mada"/>
              <a:buChar char="○"/>
            </a:pPr>
            <a:r>
              <a:rPr lang="en-GB" sz="1100">
                <a:solidFill>
                  <a:srgbClr val="073763"/>
                </a:solidFill>
                <a:latin typeface="Mada"/>
                <a:ea typeface="Mada"/>
                <a:cs typeface="Mada"/>
                <a:sym typeface="Mada"/>
              </a:rPr>
              <a:t>catecholamines.</a:t>
            </a:r>
            <a:endParaRPr sz="1100">
              <a:solidFill>
                <a:srgbClr val="073763"/>
              </a:solidFill>
              <a:latin typeface="Mada"/>
              <a:ea typeface="Mada"/>
              <a:cs typeface="Mada"/>
              <a:sym typeface="Mada"/>
            </a:endParaRPr>
          </a:p>
          <a:p>
            <a:pPr indent="-174625" lvl="1" marL="360000" rtl="0" algn="l">
              <a:lnSpc>
                <a:spcPct val="130000"/>
              </a:lnSpc>
              <a:spcBef>
                <a:spcPts val="0"/>
              </a:spcBef>
              <a:spcAft>
                <a:spcPts val="0"/>
              </a:spcAft>
              <a:buClr>
                <a:srgbClr val="073763"/>
              </a:buClr>
              <a:buSzPts val="1100"/>
              <a:buFont typeface="Mada"/>
              <a:buChar char="○"/>
            </a:pPr>
            <a:r>
              <a:rPr lang="en-GB" sz="1100">
                <a:solidFill>
                  <a:srgbClr val="073763"/>
                </a:solidFill>
                <a:latin typeface="Mada"/>
                <a:ea typeface="Mada"/>
                <a:cs typeface="Mada"/>
                <a:sym typeface="Mada"/>
              </a:rPr>
              <a:t>cortisol.</a:t>
            </a:r>
            <a:endParaRPr sz="1100">
              <a:solidFill>
                <a:srgbClr val="073763"/>
              </a:solidFill>
              <a:latin typeface="Mada"/>
              <a:ea typeface="Mada"/>
              <a:cs typeface="Mada"/>
              <a:sym typeface="Mada"/>
            </a:endParaRPr>
          </a:p>
          <a:p>
            <a:pPr indent="-174625" lvl="1" marL="360000" rtl="0" algn="l">
              <a:lnSpc>
                <a:spcPct val="130000"/>
              </a:lnSpc>
              <a:spcBef>
                <a:spcPts val="0"/>
              </a:spcBef>
              <a:spcAft>
                <a:spcPts val="0"/>
              </a:spcAft>
              <a:buClr>
                <a:srgbClr val="073763"/>
              </a:buClr>
              <a:buSzPts val="1100"/>
              <a:buFont typeface="Mada"/>
              <a:buChar char="○"/>
            </a:pPr>
            <a:r>
              <a:rPr lang="en-GB" sz="1100">
                <a:solidFill>
                  <a:srgbClr val="073763"/>
                </a:solidFill>
                <a:latin typeface="Mada"/>
                <a:ea typeface="Mada"/>
                <a:cs typeface="Mada"/>
                <a:sym typeface="Mada"/>
              </a:rPr>
              <a:t>glucagon.</a:t>
            </a:r>
            <a:endParaRPr sz="1100">
              <a:solidFill>
                <a:srgbClr val="073763"/>
              </a:solidFill>
              <a:latin typeface="Mada"/>
              <a:ea typeface="Mada"/>
              <a:cs typeface="Mada"/>
              <a:sym typeface="Mada"/>
            </a:endParaRPr>
          </a:p>
        </p:txBody>
      </p:sp>
      <p:sp>
        <p:nvSpPr>
          <p:cNvPr id="952" name="Google Shape;952;p18"/>
          <p:cNvSpPr txBox="1"/>
          <p:nvPr/>
        </p:nvSpPr>
        <p:spPr>
          <a:xfrm>
            <a:off x="5610713" y="3749200"/>
            <a:ext cx="1313700" cy="4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rgbClr val="073763"/>
                </a:solidFill>
                <a:latin typeface="Mada"/>
                <a:ea typeface="Mada"/>
                <a:cs typeface="Mada"/>
                <a:sym typeface="Mada"/>
              </a:rPr>
              <a:t>Protein</a:t>
            </a:r>
            <a:endParaRPr b="1" sz="1500">
              <a:latin typeface="Mada"/>
              <a:ea typeface="Mada"/>
              <a:cs typeface="Mada"/>
              <a:sym typeface="Mada"/>
            </a:endParaRPr>
          </a:p>
        </p:txBody>
      </p:sp>
      <p:sp>
        <p:nvSpPr>
          <p:cNvPr id="953" name="Google Shape;953;p18"/>
          <p:cNvSpPr txBox="1"/>
          <p:nvPr/>
        </p:nvSpPr>
        <p:spPr>
          <a:xfrm>
            <a:off x="5059375" y="4186850"/>
            <a:ext cx="2455800" cy="1271100"/>
          </a:xfrm>
          <a:prstGeom prst="rect">
            <a:avLst/>
          </a:prstGeom>
          <a:noFill/>
          <a:ln>
            <a:noFill/>
          </a:ln>
        </p:spPr>
        <p:txBody>
          <a:bodyPr anchorCtr="0" anchor="t" bIns="91425" lIns="91425" spcFirstLastPara="1" rIns="91425" wrap="square" tIns="91425">
            <a:noAutofit/>
          </a:bodyPr>
          <a:lstStyle/>
          <a:p>
            <a:pPr indent="-130200" lvl="0" marL="144000" rtl="0" algn="l">
              <a:lnSpc>
                <a:spcPct val="130000"/>
              </a:lnSpc>
              <a:spcBef>
                <a:spcPts val="0"/>
              </a:spcBef>
              <a:spcAft>
                <a:spcPts val="0"/>
              </a:spcAft>
              <a:buClr>
                <a:schemeClr val="dk1"/>
              </a:buClr>
              <a:buSzPts val="1200"/>
              <a:buFont typeface="Mada"/>
              <a:buChar char="●"/>
            </a:pPr>
            <a:r>
              <a:rPr b="1" lang="en-GB" sz="1200">
                <a:solidFill>
                  <a:srgbClr val="073763"/>
                </a:solidFill>
                <a:latin typeface="Mada"/>
                <a:ea typeface="Mada"/>
                <a:cs typeface="Mada"/>
                <a:sym typeface="Mada"/>
              </a:rPr>
              <a:t>Breakdown of </a:t>
            </a:r>
            <a:r>
              <a:rPr b="1" lang="en-GB" sz="1200">
                <a:solidFill>
                  <a:srgbClr val="073763"/>
                </a:solidFill>
                <a:latin typeface="Mada"/>
                <a:ea typeface="Mada"/>
                <a:cs typeface="Mada"/>
                <a:sym typeface="Mada"/>
              </a:rPr>
              <a:t>skeletal muscles (loss of muscle mass) into amino acids to be used for:</a:t>
            </a:r>
            <a:endParaRPr b="1" sz="1200">
              <a:solidFill>
                <a:schemeClr val="dk1"/>
              </a:solidFill>
              <a:latin typeface="Mada"/>
              <a:ea typeface="Mada"/>
              <a:cs typeface="Mada"/>
              <a:sym typeface="Mada"/>
            </a:endParaRPr>
          </a:p>
          <a:p>
            <a:pPr indent="-174625" lvl="1" marL="360000" rtl="0" algn="l">
              <a:lnSpc>
                <a:spcPct val="130000"/>
              </a:lnSpc>
              <a:spcBef>
                <a:spcPts val="0"/>
              </a:spcBef>
              <a:spcAft>
                <a:spcPts val="0"/>
              </a:spcAft>
              <a:buClr>
                <a:schemeClr val="dk1"/>
              </a:buClr>
              <a:buSzPts val="1100"/>
              <a:buFont typeface="Mada"/>
              <a:buChar char="○"/>
            </a:pPr>
            <a:r>
              <a:rPr lang="en-GB" sz="1100">
                <a:solidFill>
                  <a:srgbClr val="073763"/>
                </a:solidFill>
                <a:latin typeface="Mada"/>
                <a:ea typeface="Mada"/>
                <a:cs typeface="Mada"/>
                <a:sym typeface="Mada"/>
              </a:rPr>
              <a:t>gluconeogenesis.</a:t>
            </a:r>
            <a:endParaRPr sz="1100">
              <a:solidFill>
                <a:srgbClr val="073763"/>
              </a:solidFill>
              <a:latin typeface="Mada"/>
              <a:ea typeface="Mada"/>
              <a:cs typeface="Mada"/>
              <a:sym typeface="Mada"/>
            </a:endParaRPr>
          </a:p>
          <a:p>
            <a:pPr indent="-174625" lvl="1" marL="360000" rtl="0" algn="l">
              <a:lnSpc>
                <a:spcPct val="130000"/>
              </a:lnSpc>
              <a:spcBef>
                <a:spcPts val="0"/>
              </a:spcBef>
              <a:spcAft>
                <a:spcPts val="0"/>
              </a:spcAft>
              <a:buClr>
                <a:srgbClr val="073763"/>
              </a:buClr>
              <a:buSzPts val="1100"/>
              <a:buFont typeface="Mada"/>
              <a:buChar char="○"/>
            </a:pPr>
            <a:r>
              <a:rPr lang="en-GB" sz="1100">
                <a:solidFill>
                  <a:srgbClr val="073763"/>
                </a:solidFill>
                <a:latin typeface="Mada"/>
                <a:ea typeface="Mada"/>
                <a:cs typeface="Mada"/>
                <a:sym typeface="Mada"/>
              </a:rPr>
              <a:t>the production of acute phase proteins eg: ( C-reactive protein, alpha1 Antitrypsin) </a:t>
            </a:r>
            <a:endParaRPr sz="1100">
              <a:solidFill>
                <a:srgbClr val="073763"/>
              </a:solidFill>
              <a:latin typeface="Mada"/>
              <a:ea typeface="Mada"/>
              <a:cs typeface="Mada"/>
              <a:sym typeface="Mada"/>
            </a:endParaRPr>
          </a:p>
        </p:txBody>
      </p:sp>
      <p:sp>
        <p:nvSpPr>
          <p:cNvPr id="954" name="Google Shape;954;p18"/>
          <p:cNvSpPr txBox="1"/>
          <p:nvPr/>
        </p:nvSpPr>
        <p:spPr>
          <a:xfrm>
            <a:off x="105775" y="6222528"/>
            <a:ext cx="7487100" cy="1271100"/>
          </a:xfrm>
          <a:prstGeom prst="rect">
            <a:avLst/>
          </a:prstGeom>
          <a:noFill/>
          <a:ln>
            <a:noFill/>
          </a:ln>
        </p:spPr>
        <p:txBody>
          <a:bodyPr anchorCtr="0" anchor="t" bIns="91425" lIns="91425" spcFirstLastPara="1" rIns="91425" wrap="square" tIns="91425">
            <a:noAutofit/>
          </a:bodyPr>
          <a:lstStyle/>
          <a:p>
            <a:pPr indent="-180849" lvl="0" marL="179999" rtl="0" algn="l">
              <a:lnSpc>
                <a:spcPct val="130000"/>
              </a:lnSpc>
              <a:spcBef>
                <a:spcPts val="0"/>
              </a:spcBef>
              <a:spcAft>
                <a:spcPts val="0"/>
              </a:spcAft>
              <a:buClr>
                <a:schemeClr val="dk1"/>
              </a:buClr>
              <a:buSzPts val="1400"/>
              <a:buFont typeface="Mada"/>
              <a:buChar char="●"/>
            </a:pPr>
            <a:r>
              <a:rPr b="1" lang="en-GB">
                <a:solidFill>
                  <a:srgbClr val="073763"/>
                </a:solidFill>
                <a:latin typeface="Mada"/>
                <a:ea typeface="Mada"/>
                <a:cs typeface="Mada"/>
                <a:sym typeface="Mada"/>
              </a:rPr>
              <a:t>Starvation is caused by:</a:t>
            </a:r>
            <a:endParaRPr b="1" sz="1300">
              <a:solidFill>
                <a:schemeClr val="dk1"/>
              </a:solidFill>
              <a:latin typeface="Mada"/>
              <a:ea typeface="Mada"/>
              <a:cs typeface="Mada"/>
              <a:sym typeface="Mada"/>
            </a:endParaRPr>
          </a:p>
          <a:p>
            <a:pPr indent="-180975" lvl="1" marL="360000" rtl="0" algn="l">
              <a:lnSpc>
                <a:spcPct val="115000"/>
              </a:lnSpc>
              <a:spcBef>
                <a:spcPts val="0"/>
              </a:spcBef>
              <a:spcAft>
                <a:spcPts val="0"/>
              </a:spcAft>
              <a:buClr>
                <a:schemeClr val="dk1"/>
              </a:buClr>
              <a:buSzPts val="1200"/>
              <a:buFont typeface="Mada"/>
              <a:buChar char="○"/>
            </a:pPr>
            <a:r>
              <a:rPr lang="en-GB" sz="1300">
                <a:solidFill>
                  <a:srgbClr val="073763"/>
                </a:solidFill>
                <a:latin typeface="Mada"/>
                <a:ea typeface="Mada"/>
                <a:cs typeface="Mada"/>
                <a:sym typeface="Mada"/>
              </a:rPr>
              <a:t>Fasting prior to surgery</a:t>
            </a:r>
            <a:r>
              <a:rPr baseline="30000" lang="en-GB" sz="1300">
                <a:solidFill>
                  <a:srgbClr val="073763"/>
                </a:solidFill>
                <a:latin typeface="Mada"/>
                <a:ea typeface="Mada"/>
                <a:cs typeface="Mada"/>
                <a:sym typeface="Mada"/>
              </a:rPr>
              <a:t>1</a:t>
            </a:r>
            <a:r>
              <a:rPr lang="en-GB" sz="1300">
                <a:solidFill>
                  <a:srgbClr val="073763"/>
                </a:solidFill>
                <a:latin typeface="Mada"/>
                <a:ea typeface="Mada"/>
                <a:cs typeface="Mada"/>
                <a:sym typeface="Mada"/>
              </a:rPr>
              <a:t>.</a:t>
            </a:r>
            <a:endParaRPr sz="1300">
              <a:solidFill>
                <a:srgbClr val="073763"/>
              </a:solidFill>
              <a:latin typeface="Mada"/>
              <a:ea typeface="Mada"/>
              <a:cs typeface="Mada"/>
              <a:sym typeface="Mada"/>
            </a:endParaRPr>
          </a:p>
          <a:p>
            <a:pPr indent="-187325" lvl="1" marL="360000" rtl="0" algn="l">
              <a:lnSpc>
                <a:spcPct val="115000"/>
              </a:lnSpc>
              <a:spcBef>
                <a:spcPts val="0"/>
              </a:spcBef>
              <a:spcAft>
                <a:spcPts val="0"/>
              </a:spcAft>
              <a:buClr>
                <a:srgbClr val="073763"/>
              </a:buClr>
              <a:buSzPts val="1300"/>
              <a:buFont typeface="Mada"/>
              <a:buChar char="○"/>
            </a:pPr>
            <a:r>
              <a:rPr lang="en-GB" sz="1300">
                <a:solidFill>
                  <a:srgbClr val="073763"/>
                </a:solidFill>
                <a:latin typeface="Mada"/>
                <a:ea typeface="Mada"/>
                <a:cs typeface="Mada"/>
                <a:sym typeface="Mada"/>
              </a:rPr>
              <a:t>l</a:t>
            </a:r>
            <a:r>
              <a:rPr lang="en-GB" sz="1300">
                <a:solidFill>
                  <a:srgbClr val="073763"/>
                </a:solidFill>
                <a:latin typeface="Mada"/>
                <a:ea typeface="Mada"/>
                <a:cs typeface="Mada"/>
                <a:sym typeface="Mada"/>
              </a:rPr>
              <a:t>oss of appetite after surgery.</a:t>
            </a:r>
            <a:endParaRPr sz="1300">
              <a:solidFill>
                <a:srgbClr val="073763"/>
              </a:solidFill>
              <a:latin typeface="Mada"/>
              <a:ea typeface="Mada"/>
              <a:cs typeface="Mada"/>
              <a:sym typeface="Mada"/>
            </a:endParaRPr>
          </a:p>
          <a:p>
            <a:pPr indent="-187325" lvl="1" marL="360000" rtl="0" algn="l">
              <a:lnSpc>
                <a:spcPct val="115000"/>
              </a:lnSpc>
              <a:spcBef>
                <a:spcPts val="0"/>
              </a:spcBef>
              <a:spcAft>
                <a:spcPts val="0"/>
              </a:spcAft>
              <a:buClr>
                <a:srgbClr val="073763"/>
              </a:buClr>
              <a:buSzPts val="1300"/>
              <a:buFont typeface="Mada"/>
              <a:buChar char="○"/>
            </a:pPr>
            <a:r>
              <a:rPr lang="en-GB" sz="1300">
                <a:solidFill>
                  <a:srgbClr val="073763"/>
                </a:solidFill>
                <a:latin typeface="Mada"/>
                <a:ea typeface="Mada"/>
                <a:cs typeface="Mada"/>
                <a:sym typeface="Mada"/>
              </a:rPr>
              <a:t>Fasting after surgery (if the surgery involves the gastrointestinal tract).</a:t>
            </a:r>
            <a:endParaRPr sz="1300">
              <a:solidFill>
                <a:srgbClr val="073763"/>
              </a:solidFill>
              <a:latin typeface="Mada"/>
              <a:ea typeface="Mada"/>
              <a:cs typeface="Mada"/>
              <a:sym typeface="Mada"/>
            </a:endParaRPr>
          </a:p>
          <a:p>
            <a:pPr indent="-187325" lvl="1" marL="360000" rtl="0" algn="l">
              <a:lnSpc>
                <a:spcPct val="115000"/>
              </a:lnSpc>
              <a:spcBef>
                <a:spcPts val="0"/>
              </a:spcBef>
              <a:spcAft>
                <a:spcPts val="0"/>
              </a:spcAft>
              <a:buClr>
                <a:srgbClr val="073763"/>
              </a:buClr>
              <a:buSzPts val="1300"/>
              <a:buFont typeface="Mada"/>
              <a:buChar char="○"/>
            </a:pPr>
            <a:r>
              <a:rPr lang="en-GB" sz="1300">
                <a:solidFill>
                  <a:srgbClr val="073763"/>
                </a:solidFill>
                <a:latin typeface="Mada"/>
                <a:ea typeface="Mada"/>
                <a:cs typeface="Mada"/>
                <a:sym typeface="Mada"/>
              </a:rPr>
              <a:t>Reduced nutritional intake because of the illness requiring treatment</a:t>
            </a:r>
            <a:endParaRPr sz="1300">
              <a:solidFill>
                <a:srgbClr val="073763"/>
              </a:solidFill>
              <a:latin typeface="Mada"/>
              <a:ea typeface="Mada"/>
              <a:cs typeface="Mada"/>
              <a:sym typeface="Mada"/>
            </a:endParaRPr>
          </a:p>
        </p:txBody>
      </p:sp>
      <p:cxnSp>
        <p:nvCxnSpPr>
          <p:cNvPr id="955" name="Google Shape;955;p18"/>
          <p:cNvCxnSpPr/>
          <p:nvPr/>
        </p:nvCxnSpPr>
        <p:spPr>
          <a:xfrm flipH="1" rot="10800000">
            <a:off x="495638" y="8286875"/>
            <a:ext cx="6402000" cy="600"/>
          </a:xfrm>
          <a:prstGeom prst="straightConnector1">
            <a:avLst/>
          </a:prstGeom>
          <a:noFill/>
          <a:ln cap="flat" cmpd="sng" w="28575">
            <a:solidFill>
              <a:srgbClr val="E29578"/>
            </a:solidFill>
            <a:prstDash val="solid"/>
            <a:round/>
            <a:headEnd len="med" w="med" type="oval"/>
            <a:tailEnd len="med" w="med" type="oval"/>
          </a:ln>
        </p:spPr>
      </p:cxnSp>
      <p:sp>
        <p:nvSpPr>
          <p:cNvPr id="956" name="Google Shape;956;p18"/>
          <p:cNvSpPr/>
          <p:nvPr/>
        </p:nvSpPr>
        <p:spPr>
          <a:xfrm>
            <a:off x="3088154" y="7837423"/>
            <a:ext cx="1001100" cy="951900"/>
          </a:xfrm>
          <a:prstGeom prst="ellipse">
            <a:avLst/>
          </a:prstGeom>
          <a:solidFill>
            <a:srgbClr val="FFDDD2"/>
          </a:solidFill>
          <a:ln cap="flat" cmpd="sng" w="9525">
            <a:solidFill>
              <a:srgbClr val="FFDDD2"/>
            </a:solidFill>
            <a:prstDash val="solid"/>
            <a:round/>
            <a:headEnd len="sm" w="sm" type="none"/>
            <a:tailEnd len="sm" w="sm" type="none"/>
          </a:ln>
          <a:effectLst>
            <a:outerShdw blurRad="57150" rotWithShape="0" algn="bl" dir="5400000" dist="19050">
              <a:srgbClr val="999999">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8"/>
          <p:cNvSpPr txBox="1"/>
          <p:nvPr/>
        </p:nvSpPr>
        <p:spPr>
          <a:xfrm>
            <a:off x="3274826" y="8058866"/>
            <a:ext cx="842400" cy="5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600">
                <a:solidFill>
                  <a:srgbClr val="FFFFFF"/>
                </a:solidFill>
                <a:latin typeface="Lora"/>
                <a:ea typeface="Lora"/>
                <a:cs typeface="Lora"/>
                <a:sym typeface="Lora"/>
              </a:rPr>
              <a:t>VS</a:t>
            </a:r>
            <a:endParaRPr b="1" sz="2600">
              <a:solidFill>
                <a:srgbClr val="FFFFFF"/>
              </a:solidFill>
              <a:latin typeface="Lora"/>
              <a:ea typeface="Lora"/>
              <a:cs typeface="Lora"/>
              <a:sym typeface="Lora"/>
            </a:endParaRPr>
          </a:p>
        </p:txBody>
      </p:sp>
      <p:sp>
        <p:nvSpPr>
          <p:cNvPr id="958" name="Google Shape;958;p18"/>
          <p:cNvSpPr txBox="1"/>
          <p:nvPr/>
        </p:nvSpPr>
        <p:spPr>
          <a:xfrm>
            <a:off x="795388" y="7877138"/>
            <a:ext cx="2168100" cy="3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Acute starvation phase</a:t>
            </a:r>
            <a:endParaRPr b="1" sz="1200">
              <a:solidFill>
                <a:srgbClr val="E29578"/>
              </a:solidFill>
              <a:latin typeface="Lora"/>
              <a:ea typeface="Lora"/>
              <a:cs typeface="Lora"/>
              <a:sym typeface="Lora"/>
            </a:endParaRPr>
          </a:p>
        </p:txBody>
      </p:sp>
      <p:sp>
        <p:nvSpPr>
          <p:cNvPr id="959" name="Google Shape;959;p18"/>
          <p:cNvSpPr txBox="1"/>
          <p:nvPr/>
        </p:nvSpPr>
        <p:spPr>
          <a:xfrm>
            <a:off x="495638" y="8338725"/>
            <a:ext cx="2984700" cy="1388700"/>
          </a:xfrm>
          <a:prstGeom prst="rect">
            <a:avLst/>
          </a:prstGeom>
          <a:noFill/>
          <a:ln>
            <a:noFill/>
          </a:ln>
        </p:spPr>
        <p:txBody>
          <a:bodyPr anchorCtr="0" anchor="t" bIns="91425" lIns="91425" spcFirstLastPara="1" rIns="91425" wrap="square" tIns="91425">
            <a:noAutofit/>
          </a:bodyPr>
          <a:lstStyle/>
          <a:p>
            <a:pPr indent="-174499" lvl="0" marL="179999" rtl="0" algn="l">
              <a:lnSpc>
                <a:spcPct val="130000"/>
              </a:lnSpc>
              <a:spcBef>
                <a:spcPts val="0"/>
              </a:spcBef>
              <a:spcAft>
                <a:spcPts val="0"/>
              </a:spcAft>
              <a:buClr>
                <a:schemeClr val="dk1"/>
              </a:buClr>
              <a:buSzPts val="1300"/>
              <a:buFont typeface="Mada"/>
              <a:buChar char="●"/>
            </a:pPr>
            <a:r>
              <a:rPr lang="en-GB" sz="1300">
                <a:solidFill>
                  <a:srgbClr val="073763"/>
                </a:solidFill>
                <a:latin typeface="Mada"/>
                <a:ea typeface="Mada"/>
                <a:cs typeface="Mada"/>
                <a:sym typeface="Mada"/>
              </a:rPr>
              <a:t>Characterized</a:t>
            </a:r>
            <a:r>
              <a:rPr lang="en-GB" sz="1300">
                <a:solidFill>
                  <a:srgbClr val="073763"/>
                </a:solidFill>
                <a:latin typeface="Mada"/>
                <a:ea typeface="Mada"/>
                <a:cs typeface="Mada"/>
                <a:sym typeface="Mada"/>
              </a:rPr>
              <a:t> by:</a:t>
            </a:r>
            <a:endParaRPr sz="1300">
              <a:solidFill>
                <a:schemeClr val="dk1"/>
              </a:solidFill>
              <a:latin typeface="Mada"/>
              <a:ea typeface="Mada"/>
              <a:cs typeface="Mada"/>
              <a:sym typeface="Mada"/>
            </a:endParaRPr>
          </a:p>
          <a:p>
            <a:pPr indent="-180975" lvl="1" marL="360000" rtl="0" algn="l">
              <a:lnSpc>
                <a:spcPct val="130000"/>
              </a:lnSpc>
              <a:spcBef>
                <a:spcPts val="0"/>
              </a:spcBef>
              <a:spcAft>
                <a:spcPts val="0"/>
              </a:spcAft>
              <a:buClr>
                <a:schemeClr val="dk1"/>
              </a:buClr>
              <a:buSzPts val="1200"/>
              <a:buFont typeface="Mada"/>
              <a:buChar char="○"/>
            </a:pPr>
            <a:r>
              <a:rPr lang="en-GB" sz="1200">
                <a:solidFill>
                  <a:srgbClr val="073763"/>
                </a:solidFill>
                <a:latin typeface="Mada"/>
                <a:ea typeface="Mada"/>
                <a:cs typeface="Mada"/>
                <a:sym typeface="Mada"/>
              </a:rPr>
              <a:t>glycogenolysis and gluconeogenesis. </a:t>
            </a:r>
            <a:endParaRPr sz="1200">
              <a:solidFill>
                <a:srgbClr val="073763"/>
              </a:solidFill>
              <a:latin typeface="Mada"/>
              <a:ea typeface="Mada"/>
              <a:cs typeface="Mada"/>
              <a:sym typeface="Mada"/>
            </a:endParaRPr>
          </a:p>
          <a:p>
            <a:pPr indent="-180975" lvl="1" marL="360000" rtl="0" algn="l">
              <a:lnSpc>
                <a:spcPct val="130000"/>
              </a:lnSpc>
              <a:spcBef>
                <a:spcPts val="0"/>
              </a:spcBef>
              <a:spcAft>
                <a:spcPts val="0"/>
              </a:spcAft>
              <a:buClr>
                <a:srgbClr val="073763"/>
              </a:buClr>
              <a:buSzPts val="1200"/>
              <a:buFont typeface="Mada"/>
              <a:buChar char="○"/>
            </a:pPr>
            <a:r>
              <a:rPr lang="en-GB" sz="1200">
                <a:solidFill>
                  <a:srgbClr val="073763"/>
                </a:solidFill>
                <a:latin typeface="Mada"/>
                <a:ea typeface="Mada"/>
                <a:cs typeface="Mada"/>
                <a:sym typeface="Mada"/>
              </a:rPr>
              <a:t>Lipolysis and FFAs release.</a:t>
            </a:r>
            <a:endParaRPr sz="1200">
              <a:solidFill>
                <a:srgbClr val="073763"/>
              </a:solidFill>
              <a:latin typeface="Mada"/>
              <a:ea typeface="Mada"/>
              <a:cs typeface="Mada"/>
              <a:sym typeface="Mada"/>
            </a:endParaRPr>
          </a:p>
        </p:txBody>
      </p:sp>
      <p:sp>
        <p:nvSpPr>
          <p:cNvPr id="960" name="Google Shape;960;p18"/>
          <p:cNvSpPr txBox="1"/>
          <p:nvPr/>
        </p:nvSpPr>
        <p:spPr>
          <a:xfrm>
            <a:off x="4160313" y="8338725"/>
            <a:ext cx="3091200" cy="1237800"/>
          </a:xfrm>
          <a:prstGeom prst="rect">
            <a:avLst/>
          </a:prstGeom>
          <a:noFill/>
          <a:ln>
            <a:noFill/>
          </a:ln>
        </p:spPr>
        <p:txBody>
          <a:bodyPr anchorCtr="0" anchor="t" bIns="91425" lIns="91425" spcFirstLastPara="1" rIns="91425" wrap="square" tIns="91425">
            <a:noAutofit/>
          </a:bodyPr>
          <a:lstStyle/>
          <a:p>
            <a:pPr indent="-161799" lvl="0" marL="179999" rtl="0" algn="l">
              <a:lnSpc>
                <a:spcPct val="130000"/>
              </a:lnSpc>
              <a:spcBef>
                <a:spcPts val="0"/>
              </a:spcBef>
              <a:spcAft>
                <a:spcPts val="0"/>
              </a:spcAft>
              <a:buClr>
                <a:schemeClr val="dk1"/>
              </a:buClr>
              <a:buSzPts val="1100"/>
              <a:buFont typeface="Mada"/>
              <a:buChar char="●"/>
            </a:pPr>
            <a:r>
              <a:rPr lang="en-GB" sz="1100">
                <a:solidFill>
                  <a:srgbClr val="073763"/>
                </a:solidFill>
                <a:latin typeface="Mada"/>
                <a:ea typeface="Mada"/>
                <a:cs typeface="Mada"/>
                <a:sym typeface="Mada"/>
              </a:rPr>
              <a:t>L</a:t>
            </a:r>
            <a:r>
              <a:rPr lang="en-GB" sz="1100">
                <a:solidFill>
                  <a:srgbClr val="073763"/>
                </a:solidFill>
                <a:latin typeface="Mada"/>
                <a:ea typeface="Mada"/>
                <a:cs typeface="Mada"/>
                <a:sym typeface="Mada"/>
              </a:rPr>
              <a:t>ipolysis and FFAs release.</a:t>
            </a:r>
            <a:endParaRPr sz="1100">
              <a:solidFill>
                <a:srgbClr val="073763"/>
              </a:solidFill>
              <a:latin typeface="Mada"/>
              <a:ea typeface="Mada"/>
              <a:cs typeface="Mada"/>
              <a:sym typeface="Mada"/>
            </a:endParaRPr>
          </a:p>
          <a:p>
            <a:pPr indent="-161799" lvl="0" marL="179999" rtl="0" algn="l">
              <a:lnSpc>
                <a:spcPct val="130000"/>
              </a:lnSpc>
              <a:spcBef>
                <a:spcPts val="0"/>
              </a:spcBef>
              <a:spcAft>
                <a:spcPts val="0"/>
              </a:spcAft>
              <a:buClr>
                <a:srgbClr val="073763"/>
              </a:buClr>
              <a:buSzPts val="1100"/>
              <a:buFont typeface="Mada"/>
              <a:buChar char="●"/>
            </a:pPr>
            <a:r>
              <a:rPr lang="en-GB" sz="1100">
                <a:solidFill>
                  <a:srgbClr val="073763"/>
                </a:solidFill>
                <a:latin typeface="Mada"/>
                <a:ea typeface="Mada"/>
                <a:cs typeface="Mada"/>
                <a:sym typeface="Mada"/>
              </a:rPr>
              <a:t>K</a:t>
            </a:r>
            <a:r>
              <a:rPr lang="en-GB" sz="1100">
                <a:solidFill>
                  <a:srgbClr val="073763"/>
                </a:solidFill>
                <a:latin typeface="Mada"/>
                <a:ea typeface="Mada"/>
                <a:cs typeface="Mada"/>
                <a:sym typeface="Mada"/>
              </a:rPr>
              <a:t>etones production and use for energy in the brain (conserving muscles).</a:t>
            </a:r>
            <a:endParaRPr sz="1100">
              <a:solidFill>
                <a:srgbClr val="073763"/>
              </a:solidFill>
              <a:latin typeface="Mada"/>
              <a:ea typeface="Mada"/>
              <a:cs typeface="Mada"/>
              <a:sym typeface="Mada"/>
            </a:endParaRPr>
          </a:p>
          <a:p>
            <a:pPr indent="-161799" lvl="0" marL="179999" rtl="0" algn="l">
              <a:lnSpc>
                <a:spcPct val="130000"/>
              </a:lnSpc>
              <a:spcBef>
                <a:spcPts val="0"/>
              </a:spcBef>
              <a:spcAft>
                <a:spcPts val="0"/>
              </a:spcAft>
              <a:buClr>
                <a:srgbClr val="073763"/>
              </a:buClr>
              <a:buSzPts val="1100"/>
              <a:buFont typeface="Mada"/>
              <a:buChar char="●"/>
            </a:pPr>
            <a:r>
              <a:rPr lang="en-GB" sz="1100">
                <a:solidFill>
                  <a:srgbClr val="073763"/>
                </a:solidFill>
                <a:latin typeface="Mada"/>
                <a:ea typeface="Mada"/>
                <a:cs typeface="Mada"/>
                <a:sym typeface="Mada"/>
              </a:rPr>
              <a:t>R</a:t>
            </a:r>
            <a:r>
              <a:rPr lang="en-GB" sz="1100">
                <a:solidFill>
                  <a:srgbClr val="073763"/>
                </a:solidFill>
                <a:latin typeface="Mada"/>
                <a:ea typeface="Mada"/>
                <a:cs typeface="Mada"/>
                <a:sym typeface="Mada"/>
              </a:rPr>
              <a:t>eduction in energy expenditure (compensated starvation).</a:t>
            </a:r>
            <a:endParaRPr sz="1100">
              <a:solidFill>
                <a:srgbClr val="073763"/>
              </a:solidFill>
              <a:latin typeface="Mada"/>
              <a:ea typeface="Mada"/>
              <a:cs typeface="Mada"/>
              <a:sym typeface="Mada"/>
            </a:endParaRPr>
          </a:p>
        </p:txBody>
      </p:sp>
      <p:sp>
        <p:nvSpPr>
          <p:cNvPr id="961" name="Google Shape;961;p18"/>
          <p:cNvSpPr txBox="1"/>
          <p:nvPr/>
        </p:nvSpPr>
        <p:spPr>
          <a:xfrm>
            <a:off x="4213924" y="7900375"/>
            <a:ext cx="2423400" cy="3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73763"/>
                </a:solidFill>
                <a:latin typeface="Lora"/>
                <a:ea typeface="Lora"/>
                <a:cs typeface="Lora"/>
                <a:sym typeface="Lora"/>
              </a:rPr>
              <a:t>Chronic </a:t>
            </a:r>
            <a:r>
              <a:rPr b="1" lang="en-GB">
                <a:solidFill>
                  <a:srgbClr val="073763"/>
                </a:solidFill>
                <a:latin typeface="Lora"/>
                <a:ea typeface="Lora"/>
                <a:cs typeface="Lora"/>
                <a:sym typeface="Lora"/>
              </a:rPr>
              <a:t>starvation phase</a:t>
            </a:r>
            <a:r>
              <a:rPr b="1" baseline="30000" lang="en-GB">
                <a:solidFill>
                  <a:srgbClr val="073763"/>
                </a:solidFill>
                <a:latin typeface="Lora"/>
                <a:ea typeface="Lora"/>
                <a:cs typeface="Lora"/>
                <a:sym typeface="Lora"/>
              </a:rPr>
              <a:t>2</a:t>
            </a:r>
            <a:endParaRPr b="1" baseline="30000" sz="1200">
              <a:solidFill>
                <a:srgbClr val="E29578"/>
              </a:solidFill>
              <a:latin typeface="Lora"/>
              <a:ea typeface="Lora"/>
              <a:cs typeface="Lora"/>
              <a:sym typeface="Lora"/>
            </a:endParaRPr>
          </a:p>
        </p:txBody>
      </p:sp>
      <p:sp>
        <p:nvSpPr>
          <p:cNvPr id="962" name="Google Shape;962;p18"/>
          <p:cNvSpPr/>
          <p:nvPr/>
        </p:nvSpPr>
        <p:spPr>
          <a:xfrm>
            <a:off x="74475" y="9727425"/>
            <a:ext cx="7440600" cy="8889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8750" lvl="0" marL="179999" rtl="0" algn="l">
              <a:spcBef>
                <a:spcPts val="0"/>
              </a:spcBef>
              <a:spcAft>
                <a:spcPts val="0"/>
              </a:spcAft>
              <a:buSzPts val="1000"/>
              <a:buAutoNum type="arabicPeriod"/>
            </a:pPr>
            <a:r>
              <a:rPr lang="en-GB" sz="1000">
                <a:solidFill>
                  <a:srgbClr val="6AA84F"/>
                </a:solidFill>
                <a:latin typeface="Mada"/>
                <a:ea typeface="Mada"/>
                <a:cs typeface="Mada"/>
                <a:sym typeface="Mada"/>
              </a:rPr>
              <a:t>Important to empty the stomach so when we give anesthesia food won’t regurgitate to the lungs, but we should let him drink fluids to minimize the starvation and catabolic effect during surgery.</a:t>
            </a:r>
            <a:endParaRPr sz="1000">
              <a:solidFill>
                <a:srgbClr val="6AA84F"/>
              </a:solidFill>
            </a:endParaRPr>
          </a:p>
          <a:p>
            <a:pPr indent="-158750" lvl="0" marL="179999" rtl="0" algn="l">
              <a:spcBef>
                <a:spcPts val="0"/>
              </a:spcBef>
              <a:spcAft>
                <a:spcPts val="0"/>
              </a:spcAft>
              <a:buSzPts val="1000"/>
              <a:buAutoNum type="arabicPeriod"/>
            </a:pPr>
            <a:r>
              <a:rPr lang="en-GB" sz="1000">
                <a:solidFill>
                  <a:srgbClr val="073763"/>
                </a:solidFill>
                <a:latin typeface="Mada"/>
                <a:ea typeface="Mada"/>
                <a:cs typeface="Mada"/>
                <a:sym typeface="Mada"/>
              </a:rPr>
              <a:t>If fat stores are depleted, and the individual is close to death → muscles are used as final energy source.</a:t>
            </a:r>
            <a:endParaRPr sz="1000">
              <a:solidFill>
                <a:srgbClr val="073763"/>
              </a:solidFill>
              <a:latin typeface="Mada"/>
              <a:ea typeface="Mada"/>
              <a:cs typeface="Mada"/>
              <a:sym typeface="Mada"/>
            </a:endParaRPr>
          </a:p>
          <a:p>
            <a:pPr indent="-158750" lvl="0" marL="179999" rtl="0" algn="l">
              <a:spcBef>
                <a:spcPts val="0"/>
              </a:spcBef>
              <a:spcAft>
                <a:spcPts val="0"/>
              </a:spcAft>
              <a:buSzPts val="1000"/>
              <a:buAutoNum type="arabicPeriod"/>
            </a:pPr>
            <a:r>
              <a:rPr lang="en-GB" sz="1000">
                <a:solidFill>
                  <a:srgbClr val="073763"/>
                </a:solidFill>
                <a:latin typeface="Mada"/>
                <a:ea typeface="Mada"/>
                <a:cs typeface="Mada"/>
                <a:sym typeface="Mada"/>
              </a:rPr>
              <a:t>Severe hyperglycemia may increase morbidity and mortality in surgical patients and glucose levels should be controlled in the perioperative setting.</a:t>
            </a:r>
            <a:endParaRPr sz="1000">
              <a:solidFill>
                <a:srgbClr val="073763"/>
              </a:solidFill>
              <a:latin typeface="Mada"/>
              <a:ea typeface="Mada"/>
              <a:cs typeface="Mada"/>
              <a:sym typeface="Mada"/>
            </a:endParaRPr>
          </a:p>
        </p:txBody>
      </p:sp>
      <p:sp>
        <p:nvSpPr>
          <p:cNvPr id="963" name="Google Shape;963;p18"/>
          <p:cNvSpPr txBox="1"/>
          <p:nvPr/>
        </p:nvSpPr>
        <p:spPr>
          <a:xfrm>
            <a:off x="957050" y="11171088"/>
            <a:ext cx="5734200" cy="1076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E29578"/>
              </a:buClr>
              <a:buSzPts val="1800"/>
              <a:buFont typeface="Mada"/>
              <a:buChar char="●"/>
            </a:pPr>
            <a:r>
              <a:rPr lang="en-GB" sz="1800">
                <a:solidFill>
                  <a:srgbClr val="E29578"/>
                </a:solidFill>
                <a:latin typeface="Mada"/>
                <a:ea typeface="Mada"/>
                <a:cs typeface="Mada"/>
                <a:sym typeface="Mada"/>
              </a:rPr>
              <a:t>Consequences of the metabolic response.</a:t>
            </a:r>
            <a:endParaRPr sz="1800">
              <a:solidFill>
                <a:srgbClr val="E29578"/>
              </a:solidFill>
              <a:latin typeface="Mada"/>
              <a:ea typeface="Mada"/>
              <a:cs typeface="Mada"/>
              <a:sym typeface="Mada"/>
            </a:endParaRPr>
          </a:p>
        </p:txBody>
      </p:sp>
      <p:sp>
        <p:nvSpPr>
          <p:cNvPr id="964" name="Google Shape;964;p18"/>
          <p:cNvSpPr/>
          <p:nvPr/>
        </p:nvSpPr>
        <p:spPr>
          <a:xfrm>
            <a:off x="74475" y="2588250"/>
            <a:ext cx="246300" cy="253800"/>
          </a:xfrm>
          <a:prstGeom prst="star5">
            <a:avLst>
              <a:gd fmla="val 16861"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9"/>
          <p:cNvSpPr txBox="1"/>
          <p:nvPr/>
        </p:nvSpPr>
        <p:spPr>
          <a:xfrm>
            <a:off x="104975" y="2238751"/>
            <a:ext cx="7487100" cy="2891100"/>
          </a:xfrm>
          <a:prstGeom prst="rect">
            <a:avLst/>
          </a:prstGeom>
          <a:noFill/>
          <a:ln>
            <a:noFill/>
          </a:ln>
        </p:spPr>
        <p:txBody>
          <a:bodyPr anchorCtr="0" anchor="t" bIns="91425" lIns="91425" spcFirstLastPara="1" rIns="91425" wrap="square" tIns="91425">
            <a:noAutofit/>
          </a:bodyPr>
          <a:lstStyle/>
          <a:p>
            <a:pPr indent="-174499" lvl="0" marL="179999" rtl="0" algn="l">
              <a:lnSpc>
                <a:spcPct val="100000"/>
              </a:lnSpc>
              <a:spcBef>
                <a:spcPts val="0"/>
              </a:spcBef>
              <a:spcAft>
                <a:spcPts val="0"/>
              </a:spcAft>
              <a:buClr>
                <a:schemeClr val="dk1"/>
              </a:buClr>
              <a:buSzPts val="1300"/>
              <a:buFont typeface="Mada"/>
              <a:buChar char="●"/>
            </a:pPr>
            <a:r>
              <a:rPr b="1" lang="en-GB" sz="1300">
                <a:solidFill>
                  <a:srgbClr val="073763"/>
                </a:solidFill>
                <a:latin typeface="Mada"/>
                <a:ea typeface="Mada"/>
                <a:cs typeface="Mada"/>
                <a:sym typeface="Mada"/>
              </a:rPr>
              <a:t>A</a:t>
            </a:r>
            <a:r>
              <a:rPr b="1" lang="en-GB" sz="1300">
                <a:solidFill>
                  <a:srgbClr val="073763"/>
                </a:solidFill>
                <a:latin typeface="Mada"/>
                <a:ea typeface="Mada"/>
                <a:cs typeface="Mada"/>
                <a:sym typeface="Mada"/>
              </a:rPr>
              <a:t>nemia is common after major surgery or trauma because of bleeding.</a:t>
            </a:r>
            <a:endParaRPr b="1" sz="1300">
              <a:solidFill>
                <a:srgbClr val="073763"/>
              </a:solidFill>
              <a:latin typeface="Mada"/>
              <a:ea typeface="Mada"/>
              <a:cs typeface="Mada"/>
              <a:sym typeface="Mada"/>
            </a:endParaRPr>
          </a:p>
          <a:p>
            <a:pPr indent="-174499" lvl="0" marL="179999" rtl="0" algn="l">
              <a:lnSpc>
                <a:spcPct val="100000"/>
              </a:lnSpc>
              <a:spcBef>
                <a:spcPts val="0"/>
              </a:spcBef>
              <a:spcAft>
                <a:spcPts val="0"/>
              </a:spcAft>
              <a:buClr>
                <a:schemeClr val="dk1"/>
              </a:buClr>
              <a:buSzPts val="1300"/>
              <a:buFont typeface="Mada"/>
              <a:buChar char="●"/>
            </a:pPr>
            <a:r>
              <a:rPr b="1" lang="en-GB" sz="1300">
                <a:solidFill>
                  <a:srgbClr val="073763"/>
                </a:solidFill>
                <a:latin typeface="Mada"/>
                <a:ea typeface="Mada"/>
                <a:cs typeface="Mada"/>
                <a:sym typeface="Mada"/>
              </a:rPr>
              <a:t>B</a:t>
            </a:r>
            <a:r>
              <a:rPr b="1" lang="en-GB" sz="1300">
                <a:solidFill>
                  <a:srgbClr val="073763"/>
                </a:solidFill>
                <a:latin typeface="Mada"/>
                <a:ea typeface="Mada"/>
                <a:cs typeface="Mada"/>
                <a:sym typeface="Mada"/>
              </a:rPr>
              <a:t>lood transfusion to correct anemia is not required unless hemoglobin concentration is below 80 g/L.</a:t>
            </a:r>
            <a:endParaRPr b="1" sz="1300">
              <a:solidFill>
                <a:srgbClr val="073763"/>
              </a:solidFill>
              <a:latin typeface="Mada"/>
              <a:ea typeface="Mada"/>
              <a:cs typeface="Mada"/>
              <a:sym typeface="Mada"/>
            </a:endParaRPr>
          </a:p>
          <a:p>
            <a:pPr indent="-174499" lvl="0" marL="179999" rtl="0" algn="l">
              <a:lnSpc>
                <a:spcPct val="100000"/>
              </a:lnSpc>
              <a:spcBef>
                <a:spcPts val="0"/>
              </a:spcBef>
              <a:spcAft>
                <a:spcPts val="0"/>
              </a:spcAft>
              <a:buClr>
                <a:schemeClr val="dk1"/>
              </a:buClr>
              <a:buSzPts val="1300"/>
              <a:buFont typeface="Mada"/>
              <a:buChar char="●"/>
            </a:pPr>
            <a:r>
              <a:rPr b="1" lang="en-GB" sz="1300">
                <a:solidFill>
                  <a:srgbClr val="073763"/>
                </a:solidFill>
                <a:latin typeface="Mada"/>
                <a:ea typeface="Mada"/>
                <a:cs typeface="Mada"/>
                <a:sym typeface="Mada"/>
              </a:rPr>
              <a:t>A</a:t>
            </a:r>
            <a:r>
              <a:rPr b="1" lang="en-GB" sz="1300">
                <a:solidFill>
                  <a:srgbClr val="073763"/>
                </a:solidFill>
                <a:latin typeface="Mada"/>
                <a:ea typeface="Mada"/>
                <a:cs typeface="Mada"/>
                <a:sym typeface="Mada"/>
              </a:rPr>
              <a:t>fter tissue injury, blood becomes hypercoagulable because of:</a:t>
            </a:r>
            <a:endParaRPr b="1" sz="1200">
              <a:solidFill>
                <a:schemeClr val="dk1"/>
              </a:solidFill>
              <a:latin typeface="Mada"/>
              <a:ea typeface="Mada"/>
              <a:cs typeface="Mada"/>
              <a:sym typeface="Mada"/>
            </a:endParaRPr>
          </a:p>
          <a:p>
            <a:pPr indent="-180975" lvl="1" marL="360000" rtl="0" algn="l">
              <a:lnSpc>
                <a:spcPct val="100000"/>
              </a:lnSpc>
              <a:spcBef>
                <a:spcPts val="0"/>
              </a:spcBef>
              <a:spcAft>
                <a:spcPts val="0"/>
              </a:spcAft>
              <a:buClr>
                <a:schemeClr val="dk1"/>
              </a:buClr>
              <a:buSzPts val="1200"/>
              <a:buFont typeface="Mada"/>
              <a:buChar char="○"/>
            </a:pPr>
            <a:r>
              <a:rPr lang="en-GB" sz="1300">
                <a:solidFill>
                  <a:srgbClr val="073763"/>
                </a:solidFill>
                <a:latin typeface="Mada"/>
                <a:ea typeface="Mada"/>
                <a:cs typeface="Mada"/>
                <a:sym typeface="Mada"/>
              </a:rPr>
              <a:t>Activation of coagulation cascade following endothelial injury.</a:t>
            </a:r>
            <a:endParaRPr sz="1300">
              <a:solidFill>
                <a:srgbClr val="073763"/>
              </a:solidFill>
              <a:latin typeface="Mada"/>
              <a:ea typeface="Mada"/>
              <a:cs typeface="Mada"/>
              <a:sym typeface="Mada"/>
            </a:endParaRPr>
          </a:p>
          <a:p>
            <a:pPr indent="-187325" lvl="1" marL="360000" rtl="0" algn="l">
              <a:lnSpc>
                <a:spcPct val="100000"/>
              </a:lnSpc>
              <a:spcBef>
                <a:spcPts val="0"/>
              </a:spcBef>
              <a:spcAft>
                <a:spcPts val="0"/>
              </a:spcAft>
              <a:buClr>
                <a:srgbClr val="073763"/>
              </a:buClr>
              <a:buSzPts val="1300"/>
              <a:buFont typeface="Mada"/>
              <a:buChar char="○"/>
            </a:pPr>
            <a:r>
              <a:rPr lang="en-GB" sz="1300">
                <a:solidFill>
                  <a:srgbClr val="073763"/>
                </a:solidFill>
                <a:latin typeface="Mada"/>
                <a:ea typeface="Mada"/>
                <a:cs typeface="Mada"/>
                <a:sym typeface="Mada"/>
              </a:rPr>
              <a:t>P</a:t>
            </a:r>
            <a:r>
              <a:rPr lang="en-GB" sz="1300">
                <a:solidFill>
                  <a:srgbClr val="073763"/>
                </a:solidFill>
                <a:latin typeface="Mada"/>
                <a:ea typeface="Mada"/>
                <a:cs typeface="Mada"/>
                <a:sym typeface="Mada"/>
              </a:rPr>
              <a:t>latelet activation by mediations eg: (cytokines).</a:t>
            </a:r>
            <a:endParaRPr sz="1300">
              <a:solidFill>
                <a:srgbClr val="073763"/>
              </a:solidFill>
              <a:latin typeface="Mada"/>
              <a:ea typeface="Mada"/>
              <a:cs typeface="Mada"/>
              <a:sym typeface="Mada"/>
            </a:endParaRPr>
          </a:p>
          <a:p>
            <a:pPr indent="-187325" lvl="1" marL="360000" rtl="0" algn="l">
              <a:lnSpc>
                <a:spcPct val="100000"/>
              </a:lnSpc>
              <a:spcBef>
                <a:spcPts val="0"/>
              </a:spcBef>
              <a:spcAft>
                <a:spcPts val="0"/>
              </a:spcAft>
              <a:buClr>
                <a:srgbClr val="073763"/>
              </a:buClr>
              <a:buSzPts val="1300"/>
              <a:buFont typeface="Mada"/>
              <a:buChar char="○"/>
            </a:pPr>
            <a:r>
              <a:rPr lang="en-GB" sz="1300">
                <a:solidFill>
                  <a:srgbClr val="073763"/>
                </a:solidFill>
                <a:latin typeface="Mada"/>
                <a:ea typeface="Mada"/>
                <a:cs typeface="Mada"/>
                <a:sym typeface="Mada"/>
              </a:rPr>
              <a:t>V</a:t>
            </a:r>
            <a:r>
              <a:rPr lang="en-GB" sz="1300">
                <a:solidFill>
                  <a:srgbClr val="073763"/>
                </a:solidFill>
                <a:latin typeface="Mada"/>
                <a:ea typeface="Mada"/>
                <a:cs typeface="Mada"/>
                <a:sym typeface="Mada"/>
              </a:rPr>
              <a:t>enous stasis due to hypovolemia and immobility.</a:t>
            </a:r>
            <a:endParaRPr sz="1300">
              <a:solidFill>
                <a:srgbClr val="073763"/>
              </a:solidFill>
              <a:latin typeface="Mada"/>
              <a:ea typeface="Mada"/>
              <a:cs typeface="Mada"/>
              <a:sym typeface="Mada"/>
            </a:endParaRPr>
          </a:p>
          <a:p>
            <a:pPr indent="-187325" lvl="1" marL="360000" rtl="0" algn="l">
              <a:lnSpc>
                <a:spcPct val="100000"/>
              </a:lnSpc>
              <a:spcBef>
                <a:spcPts val="0"/>
              </a:spcBef>
              <a:spcAft>
                <a:spcPts val="0"/>
              </a:spcAft>
              <a:buClr>
                <a:srgbClr val="073763"/>
              </a:buClr>
              <a:buSzPts val="1300"/>
              <a:buFont typeface="Mada"/>
              <a:buChar char="○"/>
            </a:pPr>
            <a:r>
              <a:rPr lang="en-GB" sz="1300">
                <a:solidFill>
                  <a:srgbClr val="073763"/>
                </a:solidFill>
                <a:latin typeface="Mada"/>
                <a:ea typeface="Mada"/>
                <a:cs typeface="Mada"/>
                <a:sym typeface="Mada"/>
              </a:rPr>
              <a:t>increased concentrations of circulating procoagulant factors (e.g. fibrinogen)</a:t>
            </a:r>
            <a:endParaRPr sz="1300">
              <a:solidFill>
                <a:srgbClr val="073763"/>
              </a:solidFill>
              <a:latin typeface="Mada"/>
              <a:ea typeface="Mada"/>
              <a:cs typeface="Mada"/>
              <a:sym typeface="Mada"/>
            </a:endParaRPr>
          </a:p>
          <a:p>
            <a:pPr indent="-187325" lvl="1" marL="360000" rtl="0" algn="l">
              <a:lnSpc>
                <a:spcPct val="100000"/>
              </a:lnSpc>
              <a:spcBef>
                <a:spcPts val="0"/>
              </a:spcBef>
              <a:spcAft>
                <a:spcPts val="0"/>
              </a:spcAft>
              <a:buClr>
                <a:srgbClr val="073763"/>
              </a:buClr>
              <a:buSzPts val="1300"/>
              <a:buFont typeface="Mada"/>
              <a:buChar char="○"/>
            </a:pPr>
            <a:r>
              <a:rPr lang="en-GB" sz="1300">
                <a:solidFill>
                  <a:srgbClr val="073763"/>
                </a:solidFill>
                <a:latin typeface="Mada"/>
                <a:ea typeface="Mada"/>
                <a:cs typeface="Mada"/>
                <a:sym typeface="Mada"/>
              </a:rPr>
              <a:t>Decreased concentrations of circulating anticoagulants (e.g. Protein C)</a:t>
            </a:r>
            <a:endParaRPr sz="1300">
              <a:solidFill>
                <a:srgbClr val="073763"/>
              </a:solidFill>
              <a:latin typeface="Mada"/>
              <a:ea typeface="Mada"/>
              <a:cs typeface="Mada"/>
              <a:sym typeface="Mada"/>
            </a:endParaRPr>
          </a:p>
        </p:txBody>
      </p:sp>
      <p:sp>
        <p:nvSpPr>
          <p:cNvPr id="970" name="Google Shape;970;p19"/>
          <p:cNvSpPr/>
          <p:nvPr/>
        </p:nvSpPr>
        <p:spPr>
          <a:xfrm>
            <a:off x="383155" y="1499932"/>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9"/>
          <p:cNvSpPr txBox="1"/>
          <p:nvPr/>
        </p:nvSpPr>
        <p:spPr>
          <a:xfrm>
            <a:off x="457256" y="1561145"/>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4</a:t>
            </a:r>
            <a:endParaRPr b="1" sz="2000">
              <a:solidFill>
                <a:srgbClr val="1D2542"/>
              </a:solidFill>
              <a:latin typeface="Life Savers"/>
              <a:ea typeface="Life Savers"/>
              <a:cs typeface="Life Savers"/>
              <a:sym typeface="Life Savers"/>
            </a:endParaRPr>
          </a:p>
        </p:txBody>
      </p:sp>
      <p:sp>
        <p:nvSpPr>
          <p:cNvPr id="972" name="Google Shape;972;p19"/>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Consequences of the Response:</a:t>
            </a:r>
            <a:endParaRPr sz="2200">
              <a:latin typeface="Lora"/>
              <a:ea typeface="Lora"/>
              <a:cs typeface="Lora"/>
              <a:sym typeface="Lora"/>
            </a:endParaRPr>
          </a:p>
        </p:txBody>
      </p:sp>
      <p:sp>
        <p:nvSpPr>
          <p:cNvPr id="973" name="Google Shape;973;p1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74" name="Google Shape;974;p19"/>
          <p:cNvCxnSpPr/>
          <p:nvPr/>
        </p:nvCxnSpPr>
        <p:spPr>
          <a:xfrm>
            <a:off x="2302937" y="861468"/>
            <a:ext cx="3091200" cy="3600"/>
          </a:xfrm>
          <a:prstGeom prst="straightConnector1">
            <a:avLst/>
          </a:prstGeom>
          <a:noFill/>
          <a:ln cap="flat" cmpd="sng" w="19050">
            <a:solidFill>
              <a:srgbClr val="83C5BE"/>
            </a:solidFill>
            <a:prstDash val="solid"/>
            <a:round/>
            <a:headEnd len="med" w="med" type="oval"/>
            <a:tailEnd len="med" w="med" type="oval"/>
          </a:ln>
        </p:spPr>
      </p:cxnSp>
      <p:sp>
        <p:nvSpPr>
          <p:cNvPr id="975" name="Google Shape;975;p19"/>
          <p:cNvSpPr txBox="1"/>
          <p:nvPr/>
        </p:nvSpPr>
        <p:spPr>
          <a:xfrm>
            <a:off x="1004425" y="1545800"/>
            <a:ext cx="5912100" cy="5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73763"/>
                </a:solidFill>
                <a:latin typeface="Mada"/>
                <a:ea typeface="Mada"/>
                <a:cs typeface="Mada"/>
                <a:sym typeface="Mada"/>
              </a:rPr>
              <a:t>Changes in Red Blood Cell synthesis and coagulation</a:t>
            </a:r>
            <a:r>
              <a:rPr b="1" lang="en-GB" sz="1800">
                <a:solidFill>
                  <a:srgbClr val="073763"/>
                </a:solidFill>
                <a:latin typeface="Mada"/>
                <a:ea typeface="Mada"/>
                <a:cs typeface="Mada"/>
                <a:sym typeface="Mada"/>
              </a:rPr>
              <a:t>:</a:t>
            </a:r>
            <a:endParaRPr b="1" sz="1800"/>
          </a:p>
        </p:txBody>
      </p:sp>
      <p:sp>
        <p:nvSpPr>
          <p:cNvPr id="976" name="Google Shape;976;p19"/>
          <p:cNvSpPr/>
          <p:nvPr/>
        </p:nvSpPr>
        <p:spPr>
          <a:xfrm>
            <a:off x="383155" y="5473637"/>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9"/>
          <p:cNvSpPr txBox="1"/>
          <p:nvPr/>
        </p:nvSpPr>
        <p:spPr>
          <a:xfrm>
            <a:off x="457244" y="5541949"/>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5</a:t>
            </a:r>
            <a:endParaRPr b="1" sz="2000">
              <a:solidFill>
                <a:srgbClr val="1D2542"/>
              </a:solidFill>
              <a:latin typeface="Life Savers"/>
              <a:ea typeface="Life Savers"/>
              <a:cs typeface="Life Savers"/>
              <a:sym typeface="Life Savers"/>
            </a:endParaRPr>
          </a:p>
        </p:txBody>
      </p:sp>
      <p:sp>
        <p:nvSpPr>
          <p:cNvPr id="978" name="Google Shape;978;p19"/>
          <p:cNvSpPr txBox="1"/>
          <p:nvPr/>
        </p:nvSpPr>
        <p:spPr>
          <a:xfrm>
            <a:off x="1061300" y="5501266"/>
            <a:ext cx="2008200" cy="4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73763"/>
                </a:solidFill>
                <a:latin typeface="Mada"/>
                <a:ea typeface="Mada"/>
                <a:cs typeface="Mada"/>
                <a:sym typeface="Mada"/>
              </a:rPr>
              <a:t>Anabolism:</a:t>
            </a:r>
            <a:endParaRPr b="1" sz="1800"/>
          </a:p>
        </p:txBody>
      </p:sp>
      <p:sp>
        <p:nvSpPr>
          <p:cNvPr id="979" name="Google Shape;979;p19"/>
          <p:cNvSpPr txBox="1"/>
          <p:nvPr/>
        </p:nvSpPr>
        <p:spPr>
          <a:xfrm>
            <a:off x="104975" y="6139474"/>
            <a:ext cx="7487100" cy="1340100"/>
          </a:xfrm>
          <a:prstGeom prst="rect">
            <a:avLst/>
          </a:prstGeom>
          <a:noFill/>
          <a:ln>
            <a:noFill/>
          </a:ln>
        </p:spPr>
        <p:txBody>
          <a:bodyPr anchorCtr="0" anchor="t" bIns="91425" lIns="91425" spcFirstLastPara="1" rIns="91425" wrap="square" tIns="91425">
            <a:noAutofit/>
          </a:bodyPr>
          <a:lstStyle/>
          <a:p>
            <a:pPr indent="-174499" lvl="0" marL="179999" rtl="0" algn="l">
              <a:lnSpc>
                <a:spcPct val="115000"/>
              </a:lnSpc>
              <a:spcBef>
                <a:spcPts val="0"/>
              </a:spcBef>
              <a:spcAft>
                <a:spcPts val="0"/>
              </a:spcAft>
              <a:buClr>
                <a:schemeClr val="dk1"/>
              </a:buClr>
              <a:buSzPts val="1300"/>
              <a:buFont typeface="Mada"/>
              <a:buChar char="●"/>
            </a:pPr>
            <a:r>
              <a:rPr b="1" lang="en-GB" sz="1300">
                <a:solidFill>
                  <a:srgbClr val="073763"/>
                </a:solidFill>
                <a:latin typeface="Mada"/>
                <a:ea typeface="Mada"/>
                <a:cs typeface="Mada"/>
                <a:sym typeface="Mada"/>
              </a:rPr>
              <a:t>Involves re-gaining weight, skeletal muscle mass and fat stores.</a:t>
            </a:r>
            <a:endParaRPr b="1" sz="1300">
              <a:solidFill>
                <a:srgbClr val="073763"/>
              </a:solidFill>
              <a:latin typeface="Mada"/>
              <a:ea typeface="Mada"/>
              <a:cs typeface="Mada"/>
              <a:sym typeface="Mada"/>
            </a:endParaRPr>
          </a:p>
          <a:p>
            <a:pPr indent="-174499" lvl="0" marL="179999" rtl="0" algn="l">
              <a:lnSpc>
                <a:spcPct val="115000"/>
              </a:lnSpc>
              <a:spcBef>
                <a:spcPts val="0"/>
              </a:spcBef>
              <a:spcAft>
                <a:spcPts val="0"/>
              </a:spcAft>
              <a:buClr>
                <a:schemeClr val="dk1"/>
              </a:buClr>
              <a:buSzPts val="1300"/>
              <a:buFont typeface="Mada"/>
              <a:buChar char="●"/>
            </a:pPr>
            <a:r>
              <a:rPr b="1" lang="en-GB" sz="1300">
                <a:solidFill>
                  <a:srgbClr val="073763"/>
                </a:solidFill>
                <a:latin typeface="Mada"/>
                <a:ea typeface="Mada"/>
                <a:cs typeface="Mada"/>
                <a:sym typeface="Mada"/>
              </a:rPr>
              <a:t>Occurs after the inflammatory mediators are no longer produced.</a:t>
            </a:r>
            <a:endParaRPr b="1" sz="1300">
              <a:solidFill>
                <a:srgbClr val="073763"/>
              </a:solidFill>
              <a:latin typeface="Mada"/>
              <a:ea typeface="Mada"/>
              <a:cs typeface="Mada"/>
              <a:sym typeface="Mada"/>
            </a:endParaRPr>
          </a:p>
          <a:p>
            <a:pPr indent="-174499" lvl="0" marL="179999" rtl="0" algn="l">
              <a:lnSpc>
                <a:spcPct val="115000"/>
              </a:lnSpc>
              <a:spcBef>
                <a:spcPts val="0"/>
              </a:spcBef>
              <a:spcAft>
                <a:spcPts val="0"/>
              </a:spcAft>
              <a:buClr>
                <a:srgbClr val="073763"/>
              </a:buClr>
              <a:buSzPts val="1300"/>
              <a:buFont typeface="Mada"/>
              <a:buChar char="●"/>
            </a:pPr>
            <a:r>
              <a:rPr b="1" lang="en-GB" sz="1300">
                <a:solidFill>
                  <a:srgbClr val="073763"/>
                </a:solidFill>
                <a:latin typeface="Mada"/>
                <a:ea typeface="Mada"/>
                <a:cs typeface="Mada"/>
                <a:sym typeface="Mada"/>
              </a:rPr>
              <a:t>Adequate nutritional support and early mobilization also appear to be important in promoting enhanced recovery after surgery (ERAS).</a:t>
            </a:r>
            <a:endParaRPr b="1" sz="1300">
              <a:solidFill>
                <a:srgbClr val="073763"/>
              </a:solidFill>
              <a:latin typeface="Mada"/>
              <a:ea typeface="Mada"/>
              <a:cs typeface="Mada"/>
              <a:sym typeface="Mada"/>
            </a:endParaRPr>
          </a:p>
          <a:p>
            <a:pPr indent="-174499" lvl="0" marL="179999" rtl="0" algn="l">
              <a:lnSpc>
                <a:spcPct val="115000"/>
              </a:lnSpc>
              <a:spcBef>
                <a:spcPts val="0"/>
              </a:spcBef>
              <a:spcAft>
                <a:spcPts val="0"/>
              </a:spcAft>
              <a:buClr>
                <a:schemeClr val="dk1"/>
              </a:buClr>
              <a:buSzPts val="1300"/>
              <a:buFont typeface="Mada"/>
              <a:buChar char="●"/>
            </a:pPr>
            <a:r>
              <a:rPr b="1" lang="en-GB" sz="1300">
                <a:solidFill>
                  <a:srgbClr val="073763"/>
                </a:solidFill>
                <a:latin typeface="Mada"/>
                <a:ea typeface="Mada"/>
                <a:cs typeface="Mada"/>
                <a:sym typeface="Mada"/>
              </a:rPr>
              <a:t>Hormones contributing to anabolism are:</a:t>
            </a:r>
            <a:endParaRPr b="1" sz="1300">
              <a:solidFill>
                <a:srgbClr val="073763"/>
              </a:solidFill>
              <a:latin typeface="Mada"/>
              <a:ea typeface="Mada"/>
              <a:cs typeface="Mada"/>
              <a:sym typeface="Mada"/>
            </a:endParaRPr>
          </a:p>
        </p:txBody>
      </p:sp>
      <p:sp>
        <p:nvSpPr>
          <p:cNvPr id="980" name="Google Shape;980;p19"/>
          <p:cNvSpPr txBox="1"/>
          <p:nvPr/>
        </p:nvSpPr>
        <p:spPr>
          <a:xfrm>
            <a:off x="957050" y="11171088"/>
            <a:ext cx="5734200" cy="1076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E29578"/>
              </a:buClr>
              <a:buSzPts val="1800"/>
              <a:buFont typeface="Mada"/>
              <a:buChar char="●"/>
            </a:pPr>
            <a:r>
              <a:rPr lang="en-GB" sz="1800">
                <a:solidFill>
                  <a:srgbClr val="E29578"/>
                </a:solidFill>
                <a:latin typeface="Mada"/>
                <a:ea typeface="Mada"/>
                <a:cs typeface="Mada"/>
                <a:sym typeface="Mada"/>
              </a:rPr>
              <a:t>Consequences of the metabolic response.</a:t>
            </a:r>
            <a:endParaRPr sz="1800">
              <a:solidFill>
                <a:srgbClr val="E29578"/>
              </a:solidFill>
              <a:latin typeface="Mada"/>
              <a:ea typeface="Mada"/>
              <a:cs typeface="Mada"/>
              <a:sym typeface="Mada"/>
            </a:endParaRPr>
          </a:p>
        </p:txBody>
      </p:sp>
      <p:sp>
        <p:nvSpPr>
          <p:cNvPr id="981" name="Google Shape;981;p19"/>
          <p:cNvSpPr/>
          <p:nvPr/>
        </p:nvSpPr>
        <p:spPr>
          <a:xfrm>
            <a:off x="75" y="5570225"/>
            <a:ext cx="434700" cy="379500"/>
          </a:xfrm>
          <a:prstGeom prst="star5">
            <a:avLst>
              <a:gd fmla="val 16861"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2" name="Google Shape;982;p19"/>
          <p:cNvCxnSpPr/>
          <p:nvPr/>
        </p:nvCxnSpPr>
        <p:spPr>
          <a:xfrm>
            <a:off x="743609" y="8049210"/>
            <a:ext cx="6266400" cy="3900"/>
          </a:xfrm>
          <a:prstGeom prst="straightConnector1">
            <a:avLst/>
          </a:prstGeom>
          <a:noFill/>
          <a:ln cap="flat" cmpd="sng" w="19050">
            <a:solidFill>
              <a:srgbClr val="666666"/>
            </a:solidFill>
            <a:prstDash val="dot"/>
            <a:round/>
            <a:headEnd len="med" w="med" type="oval"/>
            <a:tailEnd len="med" w="med" type="oval"/>
          </a:ln>
        </p:spPr>
      </p:cxnSp>
      <p:sp>
        <p:nvSpPr>
          <p:cNvPr id="983" name="Google Shape;983;p19"/>
          <p:cNvSpPr txBox="1"/>
          <p:nvPr/>
        </p:nvSpPr>
        <p:spPr>
          <a:xfrm>
            <a:off x="5468110" y="8273600"/>
            <a:ext cx="1344000" cy="7548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0"/>
              </a:spcAft>
              <a:buClr>
                <a:schemeClr val="dk1"/>
              </a:buClr>
              <a:buSzPts val="1100"/>
              <a:buFont typeface="Arial"/>
              <a:buNone/>
            </a:pPr>
            <a:r>
              <a:rPr b="1" lang="en-GB" sz="1600">
                <a:solidFill>
                  <a:srgbClr val="1C4588"/>
                </a:solidFill>
                <a:latin typeface="Lora"/>
                <a:ea typeface="Lora"/>
                <a:cs typeface="Lora"/>
                <a:sym typeface="Lora"/>
              </a:rPr>
              <a:t>Insulin like growth factor.</a:t>
            </a:r>
            <a:endParaRPr b="1" sz="1600">
              <a:solidFill>
                <a:srgbClr val="1C4588"/>
              </a:solidFill>
              <a:latin typeface="Lora"/>
              <a:ea typeface="Lora"/>
              <a:cs typeface="Lora"/>
              <a:sym typeface="Lora"/>
            </a:endParaRPr>
          </a:p>
          <a:p>
            <a:pPr indent="0" lvl="0" marL="0" rtl="0" algn="ctr">
              <a:spcBef>
                <a:spcPts val="1600"/>
              </a:spcBef>
              <a:spcAft>
                <a:spcPts val="0"/>
              </a:spcAft>
              <a:buClr>
                <a:schemeClr val="dk1"/>
              </a:buClr>
              <a:buSzPts val="1100"/>
              <a:buFont typeface="Arial"/>
              <a:buNone/>
            </a:pPr>
            <a:r>
              <a:t/>
            </a:r>
            <a:endParaRPr b="1" sz="1600">
              <a:solidFill>
                <a:srgbClr val="1C4588"/>
              </a:solidFill>
              <a:latin typeface="Lora"/>
              <a:ea typeface="Lora"/>
              <a:cs typeface="Lora"/>
              <a:sym typeface="Lora"/>
            </a:endParaRPr>
          </a:p>
          <a:p>
            <a:pPr indent="0" lvl="0" marL="0" rtl="0" algn="ctr">
              <a:spcBef>
                <a:spcPts val="1600"/>
              </a:spcBef>
              <a:spcAft>
                <a:spcPts val="1600"/>
              </a:spcAft>
              <a:buNone/>
            </a:pPr>
            <a:r>
              <a:t/>
            </a:r>
            <a:endParaRPr b="1" sz="1600">
              <a:solidFill>
                <a:srgbClr val="1C4588"/>
              </a:solidFill>
              <a:latin typeface="Lora"/>
              <a:ea typeface="Lora"/>
              <a:cs typeface="Lora"/>
              <a:sym typeface="Lora"/>
            </a:endParaRPr>
          </a:p>
        </p:txBody>
      </p:sp>
      <p:sp>
        <p:nvSpPr>
          <p:cNvPr id="984" name="Google Shape;984;p19"/>
          <p:cNvSpPr/>
          <p:nvPr/>
        </p:nvSpPr>
        <p:spPr>
          <a:xfrm flipH="1" rot="-9899961">
            <a:off x="5769157" y="7707285"/>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9"/>
          <p:cNvSpPr txBox="1"/>
          <p:nvPr/>
        </p:nvSpPr>
        <p:spPr>
          <a:xfrm>
            <a:off x="5873706" y="7826885"/>
            <a:ext cx="512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E29578"/>
                </a:solidFill>
                <a:latin typeface="Life Savers ExtraBold"/>
                <a:ea typeface="Life Savers ExtraBold"/>
                <a:cs typeface="Life Savers ExtraBold"/>
                <a:sym typeface="Life Savers ExtraBold"/>
              </a:rPr>
              <a:t>04</a:t>
            </a:r>
            <a:endParaRPr sz="2000">
              <a:solidFill>
                <a:srgbClr val="E29578"/>
              </a:solidFill>
              <a:latin typeface="Life Savers ExtraBold"/>
              <a:ea typeface="Life Savers ExtraBold"/>
              <a:cs typeface="Life Savers ExtraBold"/>
              <a:sym typeface="Life Savers ExtraBold"/>
            </a:endParaRPr>
          </a:p>
        </p:txBody>
      </p:sp>
      <p:sp>
        <p:nvSpPr>
          <p:cNvPr id="986" name="Google Shape;986;p19"/>
          <p:cNvSpPr txBox="1"/>
          <p:nvPr/>
        </p:nvSpPr>
        <p:spPr>
          <a:xfrm>
            <a:off x="3360405" y="8349810"/>
            <a:ext cx="2301900" cy="7548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0"/>
              </a:spcAft>
              <a:buClr>
                <a:schemeClr val="dk1"/>
              </a:buClr>
              <a:buSzPts val="1100"/>
              <a:buFont typeface="Arial"/>
              <a:buNone/>
            </a:pPr>
            <a:r>
              <a:rPr b="1" lang="en-GB" sz="1600">
                <a:solidFill>
                  <a:srgbClr val="1C4588"/>
                </a:solidFill>
                <a:latin typeface="Lora"/>
                <a:ea typeface="Lora"/>
                <a:cs typeface="Lora"/>
                <a:sym typeface="Lora"/>
              </a:rPr>
              <a:t> Androgens</a:t>
            </a:r>
            <a:endParaRPr b="1" sz="1600">
              <a:solidFill>
                <a:srgbClr val="1C4588"/>
              </a:solidFill>
              <a:latin typeface="Lora"/>
              <a:ea typeface="Lora"/>
              <a:cs typeface="Lora"/>
              <a:sym typeface="Lora"/>
            </a:endParaRPr>
          </a:p>
          <a:p>
            <a:pPr indent="0" lvl="0" marL="0" rtl="0" algn="ctr">
              <a:spcBef>
                <a:spcPts val="1600"/>
              </a:spcBef>
              <a:spcAft>
                <a:spcPts val="0"/>
              </a:spcAft>
              <a:buClr>
                <a:schemeClr val="dk1"/>
              </a:buClr>
              <a:buSzPts val="1100"/>
              <a:buFont typeface="Arial"/>
              <a:buNone/>
            </a:pPr>
            <a:r>
              <a:t/>
            </a:r>
            <a:endParaRPr b="1" sz="1600">
              <a:solidFill>
                <a:srgbClr val="1C4588"/>
              </a:solidFill>
              <a:latin typeface="Lora"/>
              <a:ea typeface="Lora"/>
              <a:cs typeface="Lora"/>
              <a:sym typeface="Lora"/>
            </a:endParaRPr>
          </a:p>
          <a:p>
            <a:pPr indent="0" lvl="0" marL="0" rtl="0" algn="ctr">
              <a:spcBef>
                <a:spcPts val="1600"/>
              </a:spcBef>
              <a:spcAft>
                <a:spcPts val="1600"/>
              </a:spcAft>
              <a:buNone/>
            </a:pPr>
            <a:r>
              <a:t/>
            </a:r>
            <a:endParaRPr b="1" sz="1600">
              <a:solidFill>
                <a:srgbClr val="1C4588"/>
              </a:solidFill>
              <a:latin typeface="Lora"/>
              <a:ea typeface="Lora"/>
              <a:cs typeface="Lora"/>
              <a:sym typeface="Lora"/>
            </a:endParaRPr>
          </a:p>
        </p:txBody>
      </p:sp>
      <p:sp>
        <p:nvSpPr>
          <p:cNvPr id="987" name="Google Shape;987;p19"/>
          <p:cNvSpPr txBox="1"/>
          <p:nvPr/>
        </p:nvSpPr>
        <p:spPr>
          <a:xfrm>
            <a:off x="2089685" y="8273600"/>
            <a:ext cx="1772400" cy="6426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sz="1600">
                <a:solidFill>
                  <a:srgbClr val="1C4588"/>
                </a:solidFill>
                <a:latin typeface="Lora"/>
                <a:ea typeface="Lora"/>
                <a:cs typeface="Lora"/>
                <a:sym typeface="Lora"/>
              </a:rPr>
              <a:t>Growth Hormone</a:t>
            </a:r>
            <a:endParaRPr b="1" sz="1600">
              <a:solidFill>
                <a:srgbClr val="1C4588"/>
              </a:solidFill>
              <a:latin typeface="Lora"/>
              <a:ea typeface="Lora"/>
              <a:cs typeface="Lora"/>
              <a:sym typeface="Lora"/>
            </a:endParaRPr>
          </a:p>
        </p:txBody>
      </p:sp>
      <p:sp>
        <p:nvSpPr>
          <p:cNvPr id="988" name="Google Shape;988;p19"/>
          <p:cNvSpPr txBox="1"/>
          <p:nvPr/>
        </p:nvSpPr>
        <p:spPr>
          <a:xfrm>
            <a:off x="579516" y="8349810"/>
            <a:ext cx="1871100" cy="7548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Clr>
                <a:schemeClr val="dk1"/>
              </a:buClr>
              <a:buSzPts val="1100"/>
              <a:buFont typeface="Arial"/>
              <a:buNone/>
            </a:pPr>
            <a:r>
              <a:rPr b="1" lang="en-GB" sz="1600">
                <a:solidFill>
                  <a:srgbClr val="1C4588"/>
                </a:solidFill>
                <a:latin typeface="Lora"/>
                <a:ea typeface="Lora"/>
                <a:cs typeface="Lora"/>
                <a:sym typeface="Lora"/>
              </a:rPr>
              <a:t>Insulin</a:t>
            </a:r>
            <a:endParaRPr b="1" sz="1600">
              <a:solidFill>
                <a:srgbClr val="1C4588"/>
              </a:solidFill>
              <a:latin typeface="Lora"/>
              <a:ea typeface="Lora"/>
              <a:cs typeface="Lora"/>
              <a:sym typeface="Lora"/>
            </a:endParaRPr>
          </a:p>
        </p:txBody>
      </p:sp>
      <p:sp>
        <p:nvSpPr>
          <p:cNvPr id="989" name="Google Shape;989;p19"/>
          <p:cNvSpPr/>
          <p:nvPr/>
        </p:nvSpPr>
        <p:spPr>
          <a:xfrm flipH="1" rot="-9899961">
            <a:off x="1091446" y="7690460"/>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9"/>
          <p:cNvSpPr/>
          <p:nvPr/>
        </p:nvSpPr>
        <p:spPr>
          <a:xfrm flipH="1" rot="-9899961">
            <a:off x="2621075" y="7713185"/>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9"/>
          <p:cNvSpPr/>
          <p:nvPr/>
        </p:nvSpPr>
        <p:spPr>
          <a:xfrm flipH="1" rot="-9899961">
            <a:off x="4150719" y="7693135"/>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9"/>
          <p:cNvSpPr txBox="1"/>
          <p:nvPr/>
        </p:nvSpPr>
        <p:spPr>
          <a:xfrm>
            <a:off x="1195995" y="7810060"/>
            <a:ext cx="512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E29578"/>
                </a:solidFill>
                <a:latin typeface="Life Savers ExtraBold"/>
                <a:ea typeface="Life Savers ExtraBold"/>
                <a:cs typeface="Life Savers ExtraBold"/>
                <a:sym typeface="Life Savers ExtraBold"/>
              </a:rPr>
              <a:t>01</a:t>
            </a:r>
            <a:endParaRPr sz="2000">
              <a:solidFill>
                <a:srgbClr val="E29578"/>
              </a:solidFill>
              <a:latin typeface="Life Savers ExtraBold"/>
              <a:ea typeface="Life Savers ExtraBold"/>
              <a:cs typeface="Life Savers ExtraBold"/>
              <a:sym typeface="Life Savers ExtraBold"/>
            </a:endParaRPr>
          </a:p>
        </p:txBody>
      </p:sp>
      <p:sp>
        <p:nvSpPr>
          <p:cNvPr id="993" name="Google Shape;993;p19"/>
          <p:cNvSpPr txBox="1"/>
          <p:nvPr/>
        </p:nvSpPr>
        <p:spPr>
          <a:xfrm>
            <a:off x="2666987" y="7837685"/>
            <a:ext cx="629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83C5BE"/>
                </a:solidFill>
                <a:latin typeface="Life Savers ExtraBold"/>
                <a:ea typeface="Life Savers ExtraBold"/>
                <a:cs typeface="Life Savers ExtraBold"/>
                <a:sym typeface="Life Savers ExtraBold"/>
              </a:rPr>
              <a:t>02</a:t>
            </a:r>
            <a:endParaRPr sz="2000">
              <a:solidFill>
                <a:srgbClr val="83C5BE"/>
              </a:solidFill>
              <a:latin typeface="Life Savers ExtraBold"/>
              <a:ea typeface="Life Savers ExtraBold"/>
              <a:cs typeface="Life Savers ExtraBold"/>
              <a:sym typeface="Life Savers ExtraBold"/>
            </a:endParaRPr>
          </a:p>
        </p:txBody>
      </p:sp>
      <p:sp>
        <p:nvSpPr>
          <p:cNvPr id="994" name="Google Shape;994;p19"/>
          <p:cNvSpPr txBox="1"/>
          <p:nvPr/>
        </p:nvSpPr>
        <p:spPr>
          <a:xfrm>
            <a:off x="4254955" y="7812785"/>
            <a:ext cx="512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006D77"/>
                </a:solidFill>
                <a:latin typeface="Life Savers ExtraBold"/>
                <a:ea typeface="Life Savers ExtraBold"/>
                <a:cs typeface="Life Savers ExtraBold"/>
                <a:sym typeface="Life Savers ExtraBold"/>
              </a:rPr>
              <a:t>03</a:t>
            </a:r>
            <a:endParaRPr sz="2000">
              <a:solidFill>
                <a:srgbClr val="006D77"/>
              </a:solidFill>
              <a:latin typeface="Life Savers ExtraBold"/>
              <a:ea typeface="Life Savers ExtraBold"/>
              <a:cs typeface="Life Savers ExtraBold"/>
              <a:sym typeface="Life Savers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20"/>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Starvation &amp; Injury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1000" name="Google Shape;1000;p2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1" name="Google Shape;1001;p20"/>
          <p:cNvCxnSpPr/>
          <p:nvPr/>
        </p:nvCxnSpPr>
        <p:spPr>
          <a:xfrm>
            <a:off x="2762875" y="9061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1002" name="Google Shape;1002;p20"/>
          <p:cNvSpPr txBox="1"/>
          <p:nvPr/>
        </p:nvSpPr>
        <p:spPr>
          <a:xfrm>
            <a:off x="629276" y="-4489625"/>
            <a:ext cx="4200000" cy="349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800">
                <a:solidFill>
                  <a:srgbClr val="006D77"/>
                </a:solidFill>
                <a:highlight>
                  <a:srgbClr val="EDF9F9"/>
                </a:highlight>
                <a:latin typeface="Lora"/>
                <a:ea typeface="Lora"/>
                <a:cs typeface="Lora"/>
                <a:sym typeface="Lora"/>
              </a:rPr>
              <a:t>Metabolic Response to Fasting</a:t>
            </a:r>
            <a:r>
              <a:rPr b="1" lang="en-GB" sz="1800">
                <a:solidFill>
                  <a:srgbClr val="006D77"/>
                </a:solidFill>
                <a:highlight>
                  <a:srgbClr val="EDF9F9"/>
                </a:highlight>
                <a:latin typeface="Lora"/>
                <a:ea typeface="Lora"/>
                <a:cs typeface="Lora"/>
                <a:sym typeface="Lora"/>
              </a:rPr>
              <a:t>:</a:t>
            </a:r>
            <a:r>
              <a:rPr lang="en-GB" sz="1800">
                <a:highlight>
                  <a:srgbClr val="EDF9F9"/>
                </a:highlight>
                <a:latin typeface="Lora"/>
                <a:ea typeface="Lora"/>
                <a:cs typeface="Lora"/>
                <a:sym typeface="Lora"/>
              </a:rPr>
              <a:t> </a:t>
            </a:r>
            <a:endParaRPr sz="1800">
              <a:highlight>
                <a:srgbClr val="EDF9F9"/>
              </a:highlight>
              <a:latin typeface="Lora"/>
              <a:ea typeface="Lora"/>
              <a:cs typeface="Lora"/>
              <a:sym typeface="Lora"/>
            </a:endParaRPr>
          </a:p>
        </p:txBody>
      </p:sp>
      <p:pic>
        <p:nvPicPr>
          <p:cNvPr id="1003" name="Google Shape;1003;p20"/>
          <p:cNvPicPr preferRelativeResize="0"/>
          <p:nvPr/>
        </p:nvPicPr>
        <p:blipFill>
          <a:blip r:embed="rId3">
            <a:alphaModFix/>
          </a:blip>
          <a:stretch>
            <a:fillRect/>
          </a:stretch>
        </p:blipFill>
        <p:spPr>
          <a:xfrm>
            <a:off x="4226425" y="2794625"/>
            <a:ext cx="3207923" cy="2153101"/>
          </a:xfrm>
          <a:prstGeom prst="rect">
            <a:avLst/>
          </a:prstGeom>
          <a:noFill/>
          <a:ln cap="flat" cmpd="sng" w="9525">
            <a:solidFill>
              <a:srgbClr val="000000"/>
            </a:solidFill>
            <a:prstDash val="solid"/>
            <a:round/>
            <a:headEnd len="sm" w="sm" type="none"/>
            <a:tailEnd len="sm" w="sm" type="none"/>
          </a:ln>
        </p:spPr>
      </p:pic>
      <p:sp>
        <p:nvSpPr>
          <p:cNvPr id="1004" name="Google Shape;1004;p20"/>
          <p:cNvSpPr txBox="1"/>
          <p:nvPr/>
        </p:nvSpPr>
        <p:spPr>
          <a:xfrm>
            <a:off x="764850" y="1236363"/>
            <a:ext cx="51444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Metabolic Response to Fasting</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grpSp>
        <p:nvGrpSpPr>
          <p:cNvPr id="1005" name="Google Shape;1005;p20"/>
          <p:cNvGrpSpPr/>
          <p:nvPr/>
        </p:nvGrpSpPr>
        <p:grpSpPr>
          <a:xfrm>
            <a:off x="307569" y="1209727"/>
            <a:ext cx="467181" cy="476434"/>
            <a:chOff x="2410712" y="2415450"/>
            <a:chExt cx="312600" cy="312600"/>
          </a:xfrm>
        </p:grpSpPr>
        <p:sp>
          <p:nvSpPr>
            <p:cNvPr id="1006" name="Google Shape;1006;p2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08" name="Google Shape;1008;p20"/>
          <p:cNvCxnSpPr/>
          <p:nvPr/>
        </p:nvCxnSpPr>
        <p:spPr>
          <a:xfrm>
            <a:off x="289569" y="8435584"/>
            <a:ext cx="7010400" cy="0"/>
          </a:xfrm>
          <a:prstGeom prst="straightConnector1">
            <a:avLst/>
          </a:prstGeom>
          <a:noFill/>
          <a:ln cap="flat" cmpd="sng" w="28575">
            <a:solidFill>
              <a:srgbClr val="999999"/>
            </a:solidFill>
            <a:prstDash val="solid"/>
            <a:round/>
            <a:headEnd len="med" w="med" type="none"/>
            <a:tailEnd len="med" w="med" type="none"/>
          </a:ln>
        </p:spPr>
      </p:cxnSp>
      <p:sp>
        <p:nvSpPr>
          <p:cNvPr id="1009" name="Google Shape;1009;p20"/>
          <p:cNvSpPr txBox="1"/>
          <p:nvPr/>
        </p:nvSpPr>
        <p:spPr>
          <a:xfrm>
            <a:off x="4091386" y="8215625"/>
            <a:ext cx="2988300" cy="55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006D77"/>
                </a:solidFill>
                <a:highlight>
                  <a:srgbClr val="EDF9F9"/>
                </a:highlight>
                <a:latin typeface="Lora"/>
                <a:ea typeface="Lora"/>
                <a:cs typeface="Lora"/>
                <a:sym typeface="Lora"/>
              </a:rPr>
              <a:t>Late Stage</a:t>
            </a:r>
            <a:endParaRPr b="1" sz="1800">
              <a:solidFill>
                <a:srgbClr val="006D77"/>
              </a:solidFill>
              <a:highlight>
                <a:srgbClr val="EDF9F9"/>
              </a:highlight>
              <a:latin typeface="Lora"/>
              <a:ea typeface="Lora"/>
              <a:cs typeface="Lora"/>
              <a:sym typeface="Lora"/>
            </a:endParaRPr>
          </a:p>
          <a:p>
            <a:pPr indent="0" lvl="0" marL="0" rtl="0" algn="ctr">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sp>
        <p:nvSpPr>
          <p:cNvPr id="1010" name="Google Shape;1010;p20"/>
          <p:cNvSpPr txBox="1"/>
          <p:nvPr/>
        </p:nvSpPr>
        <p:spPr>
          <a:xfrm>
            <a:off x="419208" y="8213288"/>
            <a:ext cx="2988300" cy="55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006D77"/>
                </a:solidFill>
                <a:highlight>
                  <a:srgbClr val="EDF9F9"/>
                </a:highlight>
                <a:latin typeface="Lora"/>
                <a:ea typeface="Lora"/>
                <a:cs typeface="Lora"/>
                <a:sym typeface="Lora"/>
              </a:rPr>
              <a:t>Early Stage</a:t>
            </a:r>
            <a:endParaRPr b="1" sz="1800">
              <a:solidFill>
                <a:srgbClr val="006D77"/>
              </a:solidFill>
              <a:highlight>
                <a:srgbClr val="EDF9F9"/>
              </a:highlight>
              <a:latin typeface="Lora"/>
              <a:ea typeface="Lora"/>
              <a:cs typeface="Lora"/>
              <a:sym typeface="Lora"/>
            </a:endParaRPr>
          </a:p>
          <a:p>
            <a:pPr indent="0" lvl="0" marL="0" rtl="0" algn="ctr">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sp>
        <p:nvSpPr>
          <p:cNvPr id="1011" name="Google Shape;1011;p20"/>
          <p:cNvSpPr txBox="1"/>
          <p:nvPr/>
        </p:nvSpPr>
        <p:spPr>
          <a:xfrm>
            <a:off x="558700" y="6372801"/>
            <a:ext cx="2893800" cy="16098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700">
              <a:solidFill>
                <a:srgbClr val="6AA84F"/>
              </a:solidFill>
              <a:latin typeface="Mada"/>
              <a:ea typeface="Mada"/>
              <a:cs typeface="Mada"/>
              <a:sym typeface="Mada"/>
            </a:endParaRPr>
          </a:p>
          <a:p>
            <a:pPr indent="-184150" lvl="0" marL="180975" rtl="0" algn="l">
              <a:spcBef>
                <a:spcPts val="0"/>
              </a:spcBef>
              <a:spcAft>
                <a:spcPts val="0"/>
              </a:spcAft>
              <a:buClr>
                <a:schemeClr val="dk1"/>
              </a:buClr>
              <a:buSzPts val="1400"/>
              <a:buFont typeface="Mada"/>
              <a:buChar char="●"/>
            </a:pPr>
            <a:r>
              <a:rPr lang="en-GB">
                <a:solidFill>
                  <a:srgbClr val="6AA84F"/>
                </a:solidFill>
                <a:latin typeface="Mada"/>
                <a:ea typeface="Mada"/>
                <a:cs typeface="Mada"/>
                <a:sym typeface="Mada"/>
              </a:rPr>
              <a:t>more urea is going to the kidney.</a:t>
            </a:r>
            <a:endParaRPr>
              <a:solidFill>
                <a:srgbClr val="6AA84F"/>
              </a:solidFill>
              <a:latin typeface="Mada"/>
              <a:ea typeface="Mada"/>
              <a:cs typeface="Mada"/>
              <a:sym typeface="Mada"/>
            </a:endParaRPr>
          </a:p>
          <a:p>
            <a:pPr indent="0" lvl="0" marL="0" rtl="0" algn="l">
              <a:spcBef>
                <a:spcPts val="0"/>
              </a:spcBef>
              <a:spcAft>
                <a:spcPts val="0"/>
              </a:spcAft>
              <a:buNone/>
            </a:pPr>
            <a:r>
              <a:t/>
            </a:r>
            <a:endParaRPr sz="500">
              <a:solidFill>
                <a:srgbClr val="6AA84F"/>
              </a:solidFill>
              <a:latin typeface="Mada"/>
              <a:ea typeface="Mada"/>
              <a:cs typeface="Mada"/>
              <a:sym typeface="Mada"/>
            </a:endParaRPr>
          </a:p>
          <a:p>
            <a:pPr indent="-184150" lvl="0" marL="180975" rtl="0" algn="l">
              <a:spcBef>
                <a:spcPts val="0"/>
              </a:spcBef>
              <a:spcAft>
                <a:spcPts val="0"/>
              </a:spcAft>
              <a:buClr>
                <a:schemeClr val="dk1"/>
              </a:buClr>
              <a:buSzPts val="1400"/>
              <a:buFont typeface="Mada"/>
              <a:buChar char="●"/>
            </a:pPr>
            <a:r>
              <a:rPr lang="en-GB">
                <a:solidFill>
                  <a:srgbClr val="6AA84F"/>
                </a:solidFill>
                <a:latin typeface="Mada"/>
                <a:ea typeface="Mada"/>
                <a:cs typeface="Mada"/>
                <a:sym typeface="Mada"/>
              </a:rPr>
              <a:t>ketones can be used everywhere EXCEPT the brain. The brain needs to rely on glucose for an extended period of time. </a:t>
            </a:r>
            <a:endParaRPr/>
          </a:p>
        </p:txBody>
      </p:sp>
      <p:pic>
        <p:nvPicPr>
          <p:cNvPr id="1012" name="Google Shape;1012;p20"/>
          <p:cNvPicPr preferRelativeResize="0"/>
          <p:nvPr/>
        </p:nvPicPr>
        <p:blipFill>
          <a:blip r:embed="rId4">
            <a:alphaModFix/>
          </a:blip>
          <a:stretch>
            <a:fillRect/>
          </a:stretch>
        </p:blipFill>
        <p:spPr>
          <a:xfrm>
            <a:off x="558700" y="8712651"/>
            <a:ext cx="2893799" cy="1803576"/>
          </a:xfrm>
          <a:prstGeom prst="rect">
            <a:avLst/>
          </a:prstGeom>
          <a:noFill/>
          <a:ln cap="flat" cmpd="sng" w="9525">
            <a:solidFill>
              <a:srgbClr val="000000"/>
            </a:solidFill>
            <a:prstDash val="solid"/>
            <a:round/>
            <a:headEnd len="sm" w="sm" type="none"/>
            <a:tailEnd len="sm" w="sm" type="none"/>
          </a:ln>
        </p:spPr>
      </p:pic>
      <p:pic>
        <p:nvPicPr>
          <p:cNvPr id="1013" name="Google Shape;1013;p20"/>
          <p:cNvPicPr preferRelativeResize="0"/>
          <p:nvPr/>
        </p:nvPicPr>
        <p:blipFill>
          <a:blip r:embed="rId5">
            <a:alphaModFix/>
          </a:blip>
          <a:stretch>
            <a:fillRect/>
          </a:stretch>
        </p:blipFill>
        <p:spPr>
          <a:xfrm>
            <a:off x="4355375" y="6372808"/>
            <a:ext cx="2893800" cy="1808419"/>
          </a:xfrm>
          <a:prstGeom prst="rect">
            <a:avLst/>
          </a:prstGeom>
          <a:noFill/>
          <a:ln cap="flat" cmpd="sng" w="9525">
            <a:solidFill>
              <a:srgbClr val="000000"/>
            </a:solidFill>
            <a:prstDash val="solid"/>
            <a:round/>
            <a:headEnd len="sm" w="sm" type="none"/>
            <a:tailEnd len="sm" w="sm" type="none"/>
          </a:ln>
        </p:spPr>
      </p:pic>
      <p:sp>
        <p:nvSpPr>
          <p:cNvPr id="1014" name="Google Shape;1014;p20"/>
          <p:cNvSpPr txBox="1"/>
          <p:nvPr/>
        </p:nvSpPr>
        <p:spPr>
          <a:xfrm>
            <a:off x="764865" y="5267560"/>
            <a:ext cx="51444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Starvation:</a:t>
            </a:r>
            <a:endParaRPr b="1" sz="1800">
              <a:solidFill>
                <a:srgbClr val="006D77"/>
              </a:solidFill>
              <a:highlight>
                <a:srgbClr val="EDF9F9"/>
              </a:highlight>
              <a:latin typeface="Lora"/>
              <a:ea typeface="Lora"/>
              <a:cs typeface="Lora"/>
              <a:sym typeface="Lora"/>
            </a:endParaRPr>
          </a:p>
        </p:txBody>
      </p:sp>
      <p:grpSp>
        <p:nvGrpSpPr>
          <p:cNvPr id="1015" name="Google Shape;1015;p20"/>
          <p:cNvGrpSpPr/>
          <p:nvPr/>
        </p:nvGrpSpPr>
        <p:grpSpPr>
          <a:xfrm>
            <a:off x="307584" y="5240925"/>
            <a:ext cx="467181" cy="476434"/>
            <a:chOff x="2410712" y="2415450"/>
            <a:chExt cx="312600" cy="312600"/>
          </a:xfrm>
        </p:grpSpPr>
        <p:sp>
          <p:nvSpPr>
            <p:cNvPr id="1016" name="Google Shape;1016;p2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8" name="Google Shape;1018;p20"/>
          <p:cNvSpPr/>
          <p:nvPr/>
        </p:nvSpPr>
        <p:spPr>
          <a:xfrm rot="10800000">
            <a:off x="1884714" y="8158484"/>
            <a:ext cx="57300" cy="83400"/>
          </a:xfrm>
          <a:prstGeom prst="triangle">
            <a:avLst>
              <a:gd fmla="val 50000" name="adj"/>
            </a:avLst>
          </a:prstGeom>
          <a:noFill/>
          <a:ln cap="flat" cmpd="sng" w="2857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9" name="Google Shape;1019;p20"/>
          <p:cNvCxnSpPr/>
          <p:nvPr/>
        </p:nvCxnSpPr>
        <p:spPr>
          <a:xfrm>
            <a:off x="1546606" y="8110379"/>
            <a:ext cx="733500" cy="3300"/>
          </a:xfrm>
          <a:prstGeom prst="curvedConnector3">
            <a:avLst>
              <a:gd fmla="val 53134" name="adj1"/>
            </a:avLst>
          </a:prstGeom>
          <a:noFill/>
          <a:ln cap="flat" cmpd="sng" w="28575">
            <a:solidFill>
              <a:srgbClr val="FFDDD2"/>
            </a:solidFill>
            <a:prstDash val="solid"/>
            <a:round/>
            <a:headEnd len="med" w="med" type="oval"/>
            <a:tailEnd len="med" w="med" type="oval"/>
          </a:ln>
        </p:spPr>
      </p:cxnSp>
      <p:sp>
        <p:nvSpPr>
          <p:cNvPr id="1020" name="Google Shape;1020;p20"/>
          <p:cNvSpPr/>
          <p:nvPr/>
        </p:nvSpPr>
        <p:spPr>
          <a:xfrm>
            <a:off x="5556874" y="8614006"/>
            <a:ext cx="57300" cy="83400"/>
          </a:xfrm>
          <a:prstGeom prst="triangle">
            <a:avLst>
              <a:gd fmla="val 50000" name="adj"/>
            </a:avLst>
          </a:prstGeom>
          <a:noFill/>
          <a:ln cap="flat" cmpd="sng" w="2857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1" name="Google Shape;1021;p20"/>
          <p:cNvCxnSpPr/>
          <p:nvPr/>
        </p:nvCxnSpPr>
        <p:spPr>
          <a:xfrm rot="10800000">
            <a:off x="5218782" y="8735354"/>
            <a:ext cx="733500" cy="3300"/>
          </a:xfrm>
          <a:prstGeom prst="curvedConnector3">
            <a:avLst>
              <a:gd fmla="val 53134" name="adj1"/>
            </a:avLst>
          </a:prstGeom>
          <a:noFill/>
          <a:ln cap="flat" cmpd="sng" w="28575">
            <a:solidFill>
              <a:srgbClr val="FFDDD2"/>
            </a:solidFill>
            <a:prstDash val="solid"/>
            <a:round/>
            <a:headEnd len="med" w="med" type="oval"/>
            <a:tailEnd len="med" w="med" type="oval"/>
          </a:ln>
        </p:spPr>
      </p:cxnSp>
      <p:sp>
        <p:nvSpPr>
          <p:cNvPr id="1022" name="Google Shape;1022;p20"/>
          <p:cNvSpPr txBox="1"/>
          <p:nvPr/>
        </p:nvSpPr>
        <p:spPr>
          <a:xfrm>
            <a:off x="4174500" y="8906426"/>
            <a:ext cx="2893800" cy="16098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500">
              <a:solidFill>
                <a:srgbClr val="6AA84F"/>
              </a:solidFill>
              <a:latin typeface="Mada"/>
              <a:ea typeface="Mada"/>
              <a:cs typeface="Mada"/>
              <a:sym typeface="Mada"/>
            </a:endParaRPr>
          </a:p>
          <a:p>
            <a:pPr indent="-171450" lvl="0" marL="179999" rtl="0" algn="l">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T</a:t>
            </a:r>
            <a:r>
              <a:rPr lang="en-GB" sz="1200">
                <a:solidFill>
                  <a:srgbClr val="6AA84F"/>
                </a:solidFill>
                <a:latin typeface="Mada"/>
                <a:ea typeface="Mada"/>
                <a:cs typeface="Mada"/>
                <a:sym typeface="Mada"/>
              </a:rPr>
              <a:t>here’s breakdown of fat and muscle (muscles are more accessible than fat).</a:t>
            </a:r>
            <a:endParaRPr sz="500">
              <a:solidFill>
                <a:srgbClr val="6AA84F"/>
              </a:solidFill>
              <a:latin typeface="Mada"/>
              <a:ea typeface="Mada"/>
              <a:cs typeface="Mada"/>
              <a:sym typeface="Mada"/>
            </a:endParaRPr>
          </a:p>
          <a:p>
            <a:pPr indent="0" lvl="0" marL="0" rtl="0" algn="l">
              <a:spcBef>
                <a:spcPts val="0"/>
              </a:spcBef>
              <a:spcAft>
                <a:spcPts val="0"/>
              </a:spcAft>
              <a:buNone/>
            </a:pPr>
            <a:r>
              <a:t/>
            </a:r>
            <a:endParaRPr sz="500">
              <a:solidFill>
                <a:srgbClr val="6AA84F"/>
              </a:solidFill>
              <a:latin typeface="Mada"/>
              <a:ea typeface="Mada"/>
              <a:cs typeface="Mada"/>
              <a:sym typeface="Mada"/>
            </a:endParaRPr>
          </a:p>
          <a:p>
            <a:pPr indent="-171450" lvl="0" marL="179999" rtl="0" algn="l">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Muscle wasting is an indicator to initiate rehabilitation as its difficult to regain muscle fibers again unlike fat.</a:t>
            </a:r>
            <a:endParaRPr sz="500">
              <a:solidFill>
                <a:srgbClr val="6AA84F"/>
              </a:solidFill>
              <a:latin typeface="Mada"/>
              <a:ea typeface="Mada"/>
              <a:cs typeface="Mada"/>
              <a:sym typeface="Mada"/>
            </a:endParaRPr>
          </a:p>
          <a:p>
            <a:pPr indent="0" lvl="0" marL="0" rtl="0" algn="l">
              <a:spcBef>
                <a:spcPts val="0"/>
              </a:spcBef>
              <a:spcAft>
                <a:spcPts val="0"/>
              </a:spcAft>
              <a:buNone/>
            </a:pPr>
            <a:r>
              <a:t/>
            </a:r>
            <a:endParaRPr sz="500">
              <a:solidFill>
                <a:srgbClr val="6AA84F"/>
              </a:solidFill>
              <a:latin typeface="Mada"/>
              <a:ea typeface="Mada"/>
              <a:cs typeface="Mada"/>
              <a:sym typeface="Mada"/>
            </a:endParaRPr>
          </a:p>
          <a:p>
            <a:pPr indent="-171450" lvl="0" marL="179999" rtl="0" algn="l">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after 40 days the body relies on ketone  </a:t>
            </a:r>
            <a:endParaRPr sz="1200"/>
          </a:p>
        </p:txBody>
      </p:sp>
      <p:sp>
        <p:nvSpPr>
          <p:cNvPr id="1023" name="Google Shape;1023;p20"/>
          <p:cNvSpPr txBox="1"/>
          <p:nvPr/>
        </p:nvSpPr>
        <p:spPr>
          <a:xfrm>
            <a:off x="-72650" y="1785400"/>
            <a:ext cx="7589400" cy="1533300"/>
          </a:xfrm>
          <a:prstGeom prst="rect">
            <a:avLst/>
          </a:prstGeom>
          <a:noFill/>
          <a:ln>
            <a:noFill/>
          </a:ln>
        </p:spPr>
        <p:txBody>
          <a:bodyPr anchorCtr="0" anchor="t" bIns="91425" lIns="91425" spcFirstLastPara="1" rIns="91425" wrap="square" tIns="91425">
            <a:noAutofit/>
          </a:bodyPr>
          <a:lstStyle/>
          <a:p>
            <a:pPr indent="-171450" lvl="0" marL="360000" rtl="0" algn="l">
              <a:spcBef>
                <a:spcPts val="0"/>
              </a:spcBef>
              <a:spcAft>
                <a:spcPts val="0"/>
              </a:spcAft>
              <a:buSzPts val="1200"/>
              <a:buFont typeface="Mada"/>
              <a:buChar char="●"/>
            </a:pPr>
            <a:r>
              <a:rPr lang="en-GB" sz="1200">
                <a:solidFill>
                  <a:srgbClr val="6AA84F"/>
                </a:solidFill>
                <a:latin typeface="Mada"/>
                <a:ea typeface="Mada"/>
                <a:cs typeface="Mada"/>
                <a:sym typeface="Mada"/>
              </a:rPr>
              <a:t>the body’s response to starvation is different from its response to injury.</a:t>
            </a:r>
            <a:endParaRPr sz="1200">
              <a:solidFill>
                <a:srgbClr val="6AA84F"/>
              </a:solidFill>
              <a:latin typeface="Mada"/>
              <a:ea typeface="Mada"/>
              <a:cs typeface="Mada"/>
              <a:sym typeface="Mada"/>
            </a:endParaRPr>
          </a:p>
          <a:p>
            <a:pPr indent="-171450" lvl="0" marL="360000" rtl="0" algn="l">
              <a:spcBef>
                <a:spcPts val="0"/>
              </a:spcBef>
              <a:spcAft>
                <a:spcPts val="0"/>
              </a:spcAft>
              <a:buSzPts val="1200"/>
              <a:buFont typeface="Mada"/>
              <a:buChar char="●"/>
            </a:pPr>
            <a:r>
              <a:rPr lang="en-GB" sz="1200">
                <a:solidFill>
                  <a:srgbClr val="6AA84F"/>
                </a:solidFill>
                <a:latin typeface="Mada"/>
                <a:ea typeface="Mada"/>
                <a:cs typeface="Mada"/>
                <a:sym typeface="Mada"/>
              </a:rPr>
              <a:t>when you’re fasting your glucose utilization goes down.</a:t>
            </a:r>
            <a:endParaRPr sz="1200">
              <a:latin typeface="Mada"/>
              <a:ea typeface="Mada"/>
              <a:cs typeface="Mada"/>
              <a:sym typeface="Mada"/>
            </a:endParaRPr>
          </a:p>
          <a:p>
            <a:pPr indent="-171450" lvl="0" marL="360000" rtl="0" algn="l">
              <a:spcBef>
                <a:spcPts val="0"/>
              </a:spcBef>
              <a:spcAft>
                <a:spcPts val="0"/>
              </a:spcAft>
              <a:buSzPts val="1200"/>
              <a:buFont typeface="Mada"/>
              <a:buChar char="●"/>
            </a:pPr>
            <a:r>
              <a:rPr lang="en-GB" sz="1200">
                <a:solidFill>
                  <a:srgbClr val="6AA84F"/>
                </a:solidFill>
                <a:latin typeface="Mada"/>
                <a:ea typeface="Mada"/>
                <a:cs typeface="Mada"/>
                <a:sym typeface="Mada"/>
              </a:rPr>
              <a:t>after 40 days of starvation the body starts using ketones for energy.</a:t>
            </a:r>
            <a:endParaRPr sz="1200">
              <a:latin typeface="Mada"/>
              <a:ea typeface="Mada"/>
              <a:cs typeface="Mada"/>
              <a:sym typeface="Mada"/>
            </a:endParaRPr>
          </a:p>
          <a:p>
            <a:pPr indent="-171450" lvl="0" marL="360000" rtl="0" algn="l">
              <a:spcBef>
                <a:spcPts val="0"/>
              </a:spcBef>
              <a:spcAft>
                <a:spcPts val="0"/>
              </a:spcAft>
              <a:buSzPts val="1200"/>
              <a:buFont typeface="Mada"/>
              <a:buChar char="●"/>
            </a:pPr>
            <a:r>
              <a:rPr lang="en-GB" sz="1200">
                <a:solidFill>
                  <a:srgbClr val="6AA84F"/>
                </a:solidFill>
                <a:latin typeface="Mada"/>
                <a:ea typeface="Mada"/>
                <a:cs typeface="Mada"/>
                <a:sym typeface="Mada"/>
              </a:rPr>
              <a:t>we need to keep the patient in stage 1 by supplementing the patient with enough nutrients.</a:t>
            </a:r>
            <a:endParaRPr sz="1200">
              <a:latin typeface="Mada"/>
              <a:ea typeface="Mada"/>
              <a:cs typeface="Mada"/>
              <a:sym typeface="Mada"/>
            </a:endParaRPr>
          </a:p>
        </p:txBody>
      </p:sp>
      <p:sp>
        <p:nvSpPr>
          <p:cNvPr id="1024" name="Google Shape;1024;p20"/>
          <p:cNvSpPr/>
          <p:nvPr/>
        </p:nvSpPr>
        <p:spPr>
          <a:xfrm>
            <a:off x="4174500" y="9076581"/>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0"/>
          <p:cNvSpPr txBox="1"/>
          <p:nvPr/>
        </p:nvSpPr>
        <p:spPr>
          <a:xfrm>
            <a:off x="155150" y="2794625"/>
            <a:ext cx="3936300" cy="21531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171450" lvl="0" marL="179999" rtl="0" algn="l">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Initially in stage 1 the exogenous glucose is the main fuel for the brain.</a:t>
            </a:r>
            <a:endParaRPr sz="1200">
              <a:solidFill>
                <a:srgbClr val="6AA84F"/>
              </a:solidFill>
              <a:latin typeface="Mada"/>
              <a:ea typeface="Mada"/>
              <a:cs typeface="Mada"/>
              <a:sym typeface="Mada"/>
            </a:endParaRPr>
          </a:p>
          <a:p>
            <a:pPr indent="-171450" lvl="0" marL="179999" rtl="0" algn="l">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I</a:t>
            </a:r>
            <a:r>
              <a:rPr lang="en-GB" sz="1200">
                <a:solidFill>
                  <a:srgbClr val="6AA84F"/>
                </a:solidFill>
                <a:latin typeface="Mada"/>
                <a:ea typeface="Mada"/>
                <a:cs typeface="Mada"/>
                <a:sym typeface="Mada"/>
              </a:rPr>
              <a:t>n stage 2 and 3 the glucose falls and the brain needs to rely on another source for energy. Glucagon will be secreted to breakdown Glycogen.</a:t>
            </a:r>
            <a:endParaRPr sz="1200">
              <a:solidFill>
                <a:srgbClr val="6AA84F"/>
              </a:solidFill>
              <a:latin typeface="Mada"/>
              <a:ea typeface="Mada"/>
              <a:cs typeface="Mada"/>
              <a:sym typeface="Mada"/>
            </a:endParaRPr>
          </a:p>
          <a:p>
            <a:pPr indent="-171450" lvl="0" marL="179999" rtl="0" algn="l">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I</a:t>
            </a:r>
            <a:r>
              <a:rPr lang="en-GB" sz="1200">
                <a:solidFill>
                  <a:srgbClr val="6AA84F"/>
                </a:solidFill>
                <a:latin typeface="Mada"/>
                <a:ea typeface="Mada"/>
                <a:cs typeface="Mada"/>
                <a:sym typeface="Mada"/>
              </a:rPr>
              <a:t>n stage 4 the glycogen store gets depleted and gluconeogenesis takes over. muscle breakdown increases to release amino acids (which are needed for gluconeogenesis) that’s why this stage needs to be avoided. (in stage 4 and 5 there’s not much glucose left and the brain starts to suffer). </a:t>
            </a:r>
            <a:endParaRPr sz="1200">
              <a:solidFill>
                <a:srgbClr val="6AA84F"/>
              </a:solidFill>
              <a:latin typeface="Mada"/>
              <a:ea typeface="Mada"/>
              <a:cs typeface="Mada"/>
              <a:sym typeface="Mada"/>
            </a:endParaRPr>
          </a:p>
        </p:txBody>
      </p:sp>
      <p:sp>
        <p:nvSpPr>
          <p:cNvPr id="1026" name="Google Shape;1026;p20"/>
          <p:cNvSpPr txBox="1"/>
          <p:nvPr/>
        </p:nvSpPr>
        <p:spPr>
          <a:xfrm>
            <a:off x="-72650" y="5717337"/>
            <a:ext cx="7589400" cy="740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solidFill>
                  <a:srgbClr val="6AA84F"/>
                </a:solidFill>
                <a:latin typeface="Mada"/>
                <a:ea typeface="Mada"/>
                <a:cs typeface="Mada"/>
                <a:sym typeface="Mada"/>
              </a:rPr>
              <a:t>the body’s response to starvation is different from its response to injury.</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rgbClr val="6AA84F"/>
                </a:solidFill>
                <a:latin typeface="Mada"/>
                <a:ea typeface="Mada"/>
                <a:cs typeface="Mada"/>
                <a:sym typeface="Mada"/>
              </a:rPr>
              <a:t>Metabolic rate decreases significantly in comparison with fasting.</a:t>
            </a:r>
            <a:endParaRPr sz="1200">
              <a:latin typeface="Mada"/>
              <a:ea typeface="Mada"/>
              <a:cs typeface="Mada"/>
              <a:sym typeface="Mada"/>
            </a:endParaRPr>
          </a:p>
        </p:txBody>
      </p:sp>
      <p:sp>
        <p:nvSpPr>
          <p:cNvPr id="1027" name="Google Shape;1027;p20"/>
          <p:cNvSpPr txBox="1"/>
          <p:nvPr/>
        </p:nvSpPr>
        <p:spPr>
          <a:xfrm>
            <a:off x="75" y="11171100"/>
            <a:ext cx="7589400" cy="1076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E29578"/>
              </a:buClr>
              <a:buSzPts val="1800"/>
              <a:buFont typeface="Mada"/>
              <a:buChar char="●"/>
            </a:pPr>
            <a:r>
              <a:rPr lang="en-GB" sz="1800">
                <a:solidFill>
                  <a:srgbClr val="E29578"/>
                </a:solidFill>
                <a:latin typeface="Mada"/>
                <a:ea typeface="Mada"/>
                <a:cs typeface="Mada"/>
                <a:sym typeface="Mada"/>
              </a:rPr>
              <a:t>The differences between metabolic responses to starvation and trauma.</a:t>
            </a:r>
            <a:endParaRPr sz="1800">
              <a:solidFill>
                <a:srgbClr val="E29578"/>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21"/>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Starvation &amp; Injury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sp>
        <p:nvSpPr>
          <p:cNvPr id="1033" name="Google Shape;1033;p21"/>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4" name="Google Shape;1034;p21"/>
          <p:cNvCxnSpPr/>
          <p:nvPr/>
        </p:nvCxnSpPr>
        <p:spPr>
          <a:xfrm>
            <a:off x="2762875" y="9061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1035" name="Google Shape;1035;p21"/>
          <p:cNvSpPr txBox="1"/>
          <p:nvPr/>
        </p:nvSpPr>
        <p:spPr>
          <a:xfrm>
            <a:off x="-526049" y="-4489625"/>
            <a:ext cx="6435300" cy="27066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1"/>
          <p:cNvSpPr txBox="1"/>
          <p:nvPr/>
        </p:nvSpPr>
        <p:spPr>
          <a:xfrm>
            <a:off x="629276" y="-4489625"/>
            <a:ext cx="4200000" cy="349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800">
                <a:solidFill>
                  <a:srgbClr val="006D77"/>
                </a:solidFill>
                <a:highlight>
                  <a:srgbClr val="EDF9F9"/>
                </a:highlight>
                <a:latin typeface="Lora"/>
                <a:ea typeface="Lora"/>
                <a:cs typeface="Lora"/>
                <a:sym typeface="Lora"/>
              </a:rPr>
              <a:t>Metabolic Response to Fasting:</a:t>
            </a:r>
            <a:r>
              <a:rPr lang="en-GB" sz="1800">
                <a:highlight>
                  <a:srgbClr val="EDF9F9"/>
                </a:highlight>
                <a:latin typeface="Lora"/>
                <a:ea typeface="Lora"/>
                <a:cs typeface="Lora"/>
                <a:sym typeface="Lora"/>
              </a:rPr>
              <a:t> </a:t>
            </a:r>
            <a:endParaRPr sz="1800">
              <a:highlight>
                <a:srgbClr val="EDF9F9"/>
              </a:highlight>
              <a:latin typeface="Lora"/>
              <a:ea typeface="Lora"/>
              <a:cs typeface="Lora"/>
              <a:sym typeface="Lora"/>
            </a:endParaRPr>
          </a:p>
        </p:txBody>
      </p:sp>
      <p:sp>
        <p:nvSpPr>
          <p:cNvPr id="1037" name="Google Shape;1037;p21"/>
          <p:cNvSpPr txBox="1"/>
          <p:nvPr/>
        </p:nvSpPr>
        <p:spPr>
          <a:xfrm>
            <a:off x="764850" y="1146813"/>
            <a:ext cx="51444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Metabolic Response to Starvation:</a:t>
            </a:r>
            <a:endParaRPr b="1" sz="1800">
              <a:solidFill>
                <a:srgbClr val="006D77"/>
              </a:solidFill>
              <a:highlight>
                <a:srgbClr val="EDF9F9"/>
              </a:highlight>
              <a:latin typeface="Lora"/>
              <a:ea typeface="Lora"/>
              <a:cs typeface="Lora"/>
              <a:sym typeface="Lora"/>
            </a:endParaRPr>
          </a:p>
        </p:txBody>
      </p:sp>
      <p:grpSp>
        <p:nvGrpSpPr>
          <p:cNvPr id="1038" name="Google Shape;1038;p21"/>
          <p:cNvGrpSpPr/>
          <p:nvPr/>
        </p:nvGrpSpPr>
        <p:grpSpPr>
          <a:xfrm>
            <a:off x="307569" y="1120177"/>
            <a:ext cx="467181" cy="476434"/>
            <a:chOff x="2410712" y="2415450"/>
            <a:chExt cx="312600" cy="312600"/>
          </a:xfrm>
        </p:grpSpPr>
        <p:sp>
          <p:nvSpPr>
            <p:cNvPr id="1039" name="Google Shape;1039;p2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041" name="Google Shape;1041;p21"/>
          <p:cNvGraphicFramePr/>
          <p:nvPr/>
        </p:nvGraphicFramePr>
        <p:xfrm>
          <a:off x="155165" y="2456329"/>
          <a:ext cx="3000000" cy="3000000"/>
        </p:xfrm>
        <a:graphic>
          <a:graphicData uri="http://schemas.openxmlformats.org/drawingml/2006/table">
            <a:tbl>
              <a:tblPr>
                <a:noFill/>
                <a:tableStyleId>{5657A94D-D80E-4CA8-A8A9-F544DB065472}</a:tableStyleId>
              </a:tblPr>
              <a:tblGrid>
                <a:gridCol w="2426400"/>
                <a:gridCol w="2426400"/>
                <a:gridCol w="2426400"/>
              </a:tblGrid>
              <a:tr h="341300">
                <a:tc>
                  <a:txBody>
                    <a:bodyPr/>
                    <a:lstStyle/>
                    <a:p>
                      <a:pPr indent="0" lvl="0" marL="0" rtl="0" algn="ctr">
                        <a:spcBef>
                          <a:spcPts val="0"/>
                        </a:spcBef>
                        <a:spcAft>
                          <a:spcPts val="0"/>
                        </a:spcAft>
                        <a:buNone/>
                      </a:pPr>
                      <a:r>
                        <a:rPr b="1" lang="en-GB" sz="1600">
                          <a:solidFill>
                            <a:srgbClr val="E29578"/>
                          </a:solidFill>
                          <a:latin typeface="Lora"/>
                          <a:ea typeface="Lora"/>
                          <a:cs typeface="Lora"/>
                          <a:sym typeface="Lora"/>
                        </a:rPr>
                        <a:t>Hormone </a:t>
                      </a:r>
                      <a:endParaRPr b="1" sz="16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600">
                          <a:solidFill>
                            <a:srgbClr val="E29578"/>
                          </a:solidFill>
                          <a:latin typeface="Lora"/>
                          <a:ea typeface="Lora"/>
                          <a:cs typeface="Lora"/>
                          <a:sym typeface="Lora"/>
                        </a:rPr>
                        <a:t>Source </a:t>
                      </a:r>
                      <a:endParaRPr b="1" sz="16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600">
                          <a:solidFill>
                            <a:srgbClr val="E29578"/>
                          </a:solidFill>
                          <a:latin typeface="Lora"/>
                          <a:ea typeface="Lora"/>
                          <a:cs typeface="Lora"/>
                          <a:sym typeface="Lora"/>
                        </a:rPr>
                        <a:t>Change in Secretion </a:t>
                      </a:r>
                      <a:endParaRPr b="1" sz="16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601950">
                <a:tc>
                  <a:txBody>
                    <a:bodyPr/>
                    <a:lstStyle/>
                    <a:p>
                      <a:pPr indent="0" lvl="0" marL="0" rtl="0" algn="l">
                        <a:spcBef>
                          <a:spcPts val="0"/>
                        </a:spcBef>
                        <a:spcAft>
                          <a:spcPts val="0"/>
                        </a:spcAft>
                        <a:buNone/>
                      </a:pPr>
                      <a:r>
                        <a:rPr lang="en-GB">
                          <a:latin typeface="Mada"/>
                          <a:ea typeface="Mada"/>
                          <a:cs typeface="Mada"/>
                          <a:sym typeface="Mada"/>
                        </a:rPr>
                        <a:t>Norepinephrine </a:t>
                      </a:r>
                      <a:endParaRPr>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Sympathetic Nervous System </a:t>
                      </a:r>
                      <a:endParaRPr>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2400">
                <a:tc>
                  <a:txBody>
                    <a:bodyPr/>
                    <a:lstStyle/>
                    <a:p>
                      <a:pPr indent="0" lvl="0" marL="0" rtl="0" algn="l">
                        <a:spcBef>
                          <a:spcPts val="0"/>
                        </a:spcBef>
                        <a:spcAft>
                          <a:spcPts val="0"/>
                        </a:spcAft>
                        <a:buNone/>
                      </a:pPr>
                      <a:r>
                        <a:rPr lang="en-GB">
                          <a:latin typeface="Mada"/>
                          <a:ea typeface="Mada"/>
                          <a:cs typeface="Mada"/>
                          <a:sym typeface="Mada"/>
                        </a:rPr>
                        <a:t>Norepinephrine </a:t>
                      </a:r>
                      <a:endParaRPr>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Adrenal Gland</a:t>
                      </a:r>
                      <a:r>
                        <a:rPr baseline="30000" lang="en-GB">
                          <a:latin typeface="Mada"/>
                          <a:ea typeface="Mada"/>
                          <a:cs typeface="Mada"/>
                          <a:sym typeface="Mada"/>
                        </a:rPr>
                        <a:t>1</a:t>
                      </a:r>
                      <a:endParaRPr baseline="300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2400">
                <a:tc>
                  <a:txBody>
                    <a:bodyPr/>
                    <a:lstStyle/>
                    <a:p>
                      <a:pPr indent="0" lvl="0" marL="0" rtl="0" algn="l">
                        <a:spcBef>
                          <a:spcPts val="0"/>
                        </a:spcBef>
                        <a:spcAft>
                          <a:spcPts val="0"/>
                        </a:spcAft>
                        <a:buNone/>
                      </a:pPr>
                      <a:r>
                        <a:rPr lang="en-GB">
                          <a:latin typeface="Mada"/>
                          <a:ea typeface="Mada"/>
                          <a:cs typeface="Mada"/>
                          <a:sym typeface="Mada"/>
                        </a:rPr>
                        <a:t>Epinephrine </a:t>
                      </a:r>
                      <a:endParaRPr>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a:solidFill>
                            <a:schemeClr val="dk1"/>
                          </a:solidFill>
                          <a:latin typeface="Mada"/>
                          <a:ea typeface="Mada"/>
                          <a:cs typeface="Mada"/>
                          <a:sym typeface="Mada"/>
                        </a:rPr>
                        <a:t>Adrenal Gland</a:t>
                      </a:r>
                      <a:r>
                        <a:rPr baseline="30000" lang="en-GB">
                          <a:solidFill>
                            <a:schemeClr val="dk1"/>
                          </a:solidFill>
                          <a:latin typeface="Mada"/>
                          <a:ea typeface="Mada"/>
                          <a:cs typeface="Mada"/>
                          <a:sym typeface="Mada"/>
                        </a:rPr>
                        <a:t>1</a:t>
                      </a:r>
                      <a:endParaRPr baseline="300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2400">
                <a:tc>
                  <a:txBody>
                    <a:bodyPr/>
                    <a:lstStyle/>
                    <a:p>
                      <a:pPr indent="0" lvl="0" marL="0" rtl="0" algn="l">
                        <a:spcBef>
                          <a:spcPts val="0"/>
                        </a:spcBef>
                        <a:spcAft>
                          <a:spcPts val="0"/>
                        </a:spcAft>
                        <a:buNone/>
                      </a:pPr>
                      <a:r>
                        <a:rPr lang="en-GB">
                          <a:latin typeface="Mada"/>
                          <a:ea typeface="Mada"/>
                          <a:cs typeface="Mada"/>
                          <a:sym typeface="Mada"/>
                        </a:rPr>
                        <a:t>Thyroid Hormone T4</a:t>
                      </a:r>
                      <a:endParaRPr>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Thyroid Gland (changes to T3 peripherally)</a:t>
                      </a:r>
                      <a:endParaRPr>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Mada"/>
                          <a:ea typeface="Mada"/>
                          <a:cs typeface="Mada"/>
                          <a:sym typeface="Mada"/>
                        </a:rPr>
                        <a:t>↓↓↓</a:t>
                      </a:r>
                      <a:endParaRPr sz="1200">
                        <a:solidFill>
                          <a:srgbClr val="6AA84F"/>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1042" name="Google Shape;1042;p21"/>
          <p:cNvSpPr txBox="1"/>
          <p:nvPr/>
        </p:nvSpPr>
        <p:spPr>
          <a:xfrm>
            <a:off x="-69725" y="1633418"/>
            <a:ext cx="7589400" cy="7407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ada"/>
              <a:buChar char="●"/>
            </a:pPr>
            <a:r>
              <a:rPr lang="en-GB" sz="1300">
                <a:solidFill>
                  <a:srgbClr val="6AA84F"/>
                </a:solidFill>
                <a:latin typeface="Mada"/>
                <a:ea typeface="Mada"/>
                <a:cs typeface="Mada"/>
                <a:sym typeface="Mada"/>
              </a:rPr>
              <a:t>Initially NE from sympathetic nervous system goes down significantly, however NE secretion from the adrenal gland goes up.</a:t>
            </a:r>
            <a:endParaRPr sz="1300">
              <a:solidFill>
                <a:srgbClr val="6AA84F"/>
              </a:solidFill>
              <a:latin typeface="Mada"/>
              <a:ea typeface="Mada"/>
              <a:cs typeface="Mada"/>
              <a:sym typeface="Mada"/>
            </a:endParaRPr>
          </a:p>
          <a:p>
            <a:pPr indent="-311150" lvl="0" marL="457200" rtl="0" algn="l">
              <a:spcBef>
                <a:spcPts val="0"/>
              </a:spcBef>
              <a:spcAft>
                <a:spcPts val="0"/>
              </a:spcAft>
              <a:buSzPts val="1300"/>
              <a:buFont typeface="Mada"/>
              <a:buChar char="●"/>
            </a:pPr>
            <a:r>
              <a:rPr lang="en-GB" sz="1300">
                <a:solidFill>
                  <a:srgbClr val="6AA84F"/>
                </a:solidFill>
                <a:latin typeface="Mada"/>
                <a:ea typeface="Mada"/>
                <a:cs typeface="Mada"/>
                <a:sym typeface="Mada"/>
              </a:rPr>
              <a:t>Thyroid hormones goes down to conserve energy. </a:t>
            </a:r>
            <a:endParaRPr sz="1300">
              <a:latin typeface="Mada"/>
              <a:ea typeface="Mada"/>
              <a:cs typeface="Mada"/>
              <a:sym typeface="Mada"/>
            </a:endParaRPr>
          </a:p>
        </p:txBody>
      </p:sp>
      <p:sp>
        <p:nvSpPr>
          <p:cNvPr id="1043" name="Google Shape;1043;p21"/>
          <p:cNvSpPr/>
          <p:nvPr/>
        </p:nvSpPr>
        <p:spPr>
          <a:xfrm>
            <a:off x="74475" y="9875275"/>
            <a:ext cx="7440600" cy="7407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8750" lvl="0" marL="179999" rtl="0" algn="l">
              <a:spcBef>
                <a:spcPts val="0"/>
              </a:spcBef>
              <a:spcAft>
                <a:spcPts val="0"/>
              </a:spcAft>
              <a:buSzPts val="1000"/>
              <a:buAutoNum type="arabicPeriod"/>
            </a:pPr>
            <a:r>
              <a:rPr lang="en-GB" sz="1000">
                <a:solidFill>
                  <a:srgbClr val="6AA84F"/>
                </a:solidFill>
              </a:rPr>
              <a:t>Adrenal NE and EP are considered as “stress hormones”, There level rises in starvation to increase the mobilization of fuel sources</a:t>
            </a:r>
            <a:endParaRPr sz="1000">
              <a:solidFill>
                <a:srgbClr val="6AA84F"/>
              </a:solidFill>
            </a:endParaRPr>
          </a:p>
        </p:txBody>
      </p:sp>
      <p:sp>
        <p:nvSpPr>
          <p:cNvPr id="1044" name="Google Shape;1044;p21"/>
          <p:cNvSpPr txBox="1"/>
          <p:nvPr/>
        </p:nvSpPr>
        <p:spPr>
          <a:xfrm>
            <a:off x="764850" y="5190313"/>
            <a:ext cx="51444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Energy Expenditure in Starvation</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grpSp>
        <p:nvGrpSpPr>
          <p:cNvPr id="1045" name="Google Shape;1045;p21"/>
          <p:cNvGrpSpPr/>
          <p:nvPr/>
        </p:nvGrpSpPr>
        <p:grpSpPr>
          <a:xfrm>
            <a:off x="307569" y="5163677"/>
            <a:ext cx="467181" cy="476434"/>
            <a:chOff x="2410712" y="2415450"/>
            <a:chExt cx="312600" cy="312600"/>
          </a:xfrm>
        </p:grpSpPr>
        <p:sp>
          <p:nvSpPr>
            <p:cNvPr id="1046" name="Google Shape;1046;p2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48" name="Google Shape;1048;p21"/>
          <p:cNvPicPr preferRelativeResize="0"/>
          <p:nvPr/>
        </p:nvPicPr>
        <p:blipFill>
          <a:blip r:embed="rId3">
            <a:alphaModFix/>
          </a:blip>
          <a:stretch>
            <a:fillRect/>
          </a:stretch>
        </p:blipFill>
        <p:spPr>
          <a:xfrm>
            <a:off x="5367900" y="5552563"/>
            <a:ext cx="2066400" cy="1289786"/>
          </a:xfrm>
          <a:prstGeom prst="rect">
            <a:avLst/>
          </a:prstGeom>
          <a:noFill/>
          <a:ln cap="flat" cmpd="sng" w="9525">
            <a:solidFill>
              <a:srgbClr val="000000"/>
            </a:solidFill>
            <a:prstDash val="solid"/>
            <a:round/>
            <a:headEnd len="sm" w="sm" type="none"/>
            <a:tailEnd len="sm" w="sm" type="none"/>
          </a:ln>
        </p:spPr>
      </p:pic>
      <p:sp>
        <p:nvSpPr>
          <p:cNvPr id="1049" name="Google Shape;1049;p21"/>
          <p:cNvSpPr txBox="1"/>
          <p:nvPr/>
        </p:nvSpPr>
        <p:spPr>
          <a:xfrm>
            <a:off x="-69725" y="5708625"/>
            <a:ext cx="5437500" cy="1408800"/>
          </a:xfrm>
          <a:prstGeom prst="rect">
            <a:avLst/>
          </a:prstGeom>
          <a:noFill/>
          <a:ln>
            <a:noFill/>
          </a:ln>
        </p:spPr>
        <p:txBody>
          <a:bodyPr anchorCtr="0" anchor="t" bIns="91425" lIns="91425" spcFirstLastPara="1" rIns="91425" wrap="square" tIns="91425">
            <a:noAutofit/>
          </a:bodyPr>
          <a:lstStyle/>
          <a:p>
            <a:pPr indent="-177800" lvl="0" marL="269999" rtl="0" algn="l">
              <a:spcBef>
                <a:spcPts val="0"/>
              </a:spcBef>
              <a:spcAft>
                <a:spcPts val="0"/>
              </a:spcAft>
              <a:buSzPts val="1300"/>
              <a:buFont typeface="Mada"/>
              <a:buChar char="●"/>
            </a:pPr>
            <a:r>
              <a:rPr lang="en-GB" sz="1200">
                <a:solidFill>
                  <a:srgbClr val="6AA84F"/>
                </a:solidFill>
                <a:latin typeface="Mada"/>
                <a:ea typeface="Mada"/>
                <a:cs typeface="Mada"/>
                <a:sym typeface="Mada"/>
              </a:rPr>
              <a:t>in starvation mode, energy expenditure goes down and it reaches a plateau after a month.</a:t>
            </a:r>
            <a:endParaRPr sz="1300">
              <a:solidFill>
                <a:srgbClr val="6AA84F"/>
              </a:solidFill>
              <a:latin typeface="Mada"/>
              <a:ea typeface="Mada"/>
              <a:cs typeface="Mada"/>
              <a:sym typeface="Mada"/>
            </a:endParaRPr>
          </a:p>
          <a:p>
            <a:pPr indent="-177800" lvl="0" marL="269999" rtl="0" algn="l">
              <a:spcBef>
                <a:spcPts val="0"/>
              </a:spcBef>
              <a:spcAft>
                <a:spcPts val="0"/>
              </a:spcAft>
              <a:buSzPts val="1300"/>
              <a:buFont typeface="Mada"/>
              <a:buChar char="●"/>
            </a:pPr>
            <a:r>
              <a:rPr lang="en-GB" sz="1200">
                <a:solidFill>
                  <a:srgbClr val="6AA84F"/>
                </a:solidFill>
                <a:latin typeface="Mada"/>
                <a:ea typeface="Mada"/>
                <a:cs typeface="Mada"/>
                <a:sym typeface="Mada"/>
              </a:rPr>
              <a:t>An example of partial starvation: a patient who develops post surgical complications that would last for days to weeks making him unable to eat.</a:t>
            </a:r>
            <a:endParaRPr sz="1200">
              <a:solidFill>
                <a:srgbClr val="6AA84F"/>
              </a:solidFill>
              <a:latin typeface="Mada"/>
              <a:ea typeface="Mada"/>
              <a:cs typeface="Mada"/>
              <a:sym typeface="Mada"/>
            </a:endParaRPr>
          </a:p>
          <a:p>
            <a:pPr indent="-171450" lvl="0" marL="269999" rtl="0" algn="l">
              <a:spcBef>
                <a:spcPts val="0"/>
              </a:spcBef>
              <a:spcAft>
                <a:spcPts val="0"/>
              </a:spcAft>
              <a:buSzPts val="1200"/>
              <a:buFont typeface="Mada"/>
              <a:buChar char="●"/>
            </a:pPr>
            <a:r>
              <a:rPr lang="en-GB" sz="1200">
                <a:solidFill>
                  <a:srgbClr val="6AA84F"/>
                </a:solidFill>
                <a:latin typeface="Mada"/>
                <a:ea typeface="Mada"/>
                <a:cs typeface="Mada"/>
                <a:sym typeface="Mada"/>
              </a:rPr>
              <a:t>Nitrogen excretion is an indicator of catabolic rate and how much muscle was wasted.</a:t>
            </a:r>
            <a:endParaRPr sz="1200">
              <a:solidFill>
                <a:srgbClr val="6AA84F"/>
              </a:solidFill>
              <a:latin typeface="Mada"/>
              <a:ea typeface="Mada"/>
              <a:cs typeface="Mada"/>
              <a:sym typeface="Mada"/>
            </a:endParaRPr>
          </a:p>
        </p:txBody>
      </p:sp>
      <p:sp>
        <p:nvSpPr>
          <p:cNvPr id="1050" name="Google Shape;1050;p21"/>
          <p:cNvSpPr txBox="1"/>
          <p:nvPr/>
        </p:nvSpPr>
        <p:spPr>
          <a:xfrm>
            <a:off x="-4195801" y="7077964"/>
            <a:ext cx="5976000" cy="476400"/>
          </a:xfrm>
          <a:prstGeom prst="rect">
            <a:avLst/>
          </a:prstGeom>
          <a:noFill/>
          <a:ln>
            <a:noFill/>
          </a:ln>
        </p:spPr>
        <p:txBody>
          <a:bodyPr anchorCtr="0" anchor="t" bIns="91425" lIns="91425" spcFirstLastPara="1" rIns="91425" wrap="square" tIns="91425">
            <a:noAutofit/>
          </a:bodyPr>
          <a:lstStyle/>
          <a:p>
            <a:pPr indent="-171450" lvl="0" marL="179999" rtl="0" algn="l">
              <a:spcBef>
                <a:spcPts val="0"/>
              </a:spcBef>
              <a:spcAft>
                <a:spcPts val="0"/>
              </a:spcAft>
              <a:buClr>
                <a:schemeClr val="dk1"/>
              </a:buClr>
              <a:buSzPts val="1200"/>
              <a:buFont typeface="Mada"/>
              <a:buChar char="●"/>
            </a:pPr>
            <a:r>
              <a:t/>
            </a:r>
            <a:endParaRPr/>
          </a:p>
        </p:txBody>
      </p:sp>
      <p:grpSp>
        <p:nvGrpSpPr>
          <p:cNvPr id="1051" name="Google Shape;1051;p21"/>
          <p:cNvGrpSpPr/>
          <p:nvPr/>
        </p:nvGrpSpPr>
        <p:grpSpPr>
          <a:xfrm>
            <a:off x="2352359" y="7736244"/>
            <a:ext cx="517690" cy="1357548"/>
            <a:chOff x="4136752" y="1733232"/>
            <a:chExt cx="723738" cy="1422708"/>
          </a:xfrm>
        </p:grpSpPr>
        <p:sp>
          <p:nvSpPr>
            <p:cNvPr id="1052" name="Google Shape;1052;p21"/>
            <p:cNvSpPr/>
            <p:nvPr/>
          </p:nvSpPr>
          <p:spPr>
            <a:xfrm>
              <a:off x="4149190" y="1733232"/>
              <a:ext cx="711300" cy="1422600"/>
            </a:xfrm>
            <a:prstGeom prst="chevron">
              <a:avLst>
                <a:gd fmla="val 52989" name="adj"/>
              </a:avLst>
            </a:prstGeom>
            <a:solidFill>
              <a:srgbClr val="FFDDD2"/>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1053" name="Google Shape;1053;p21"/>
            <p:cNvSpPr/>
            <p:nvPr/>
          </p:nvSpPr>
          <p:spPr>
            <a:xfrm rot="10800000">
              <a:off x="4136752" y="2819640"/>
              <a:ext cx="288000" cy="336300"/>
            </a:xfrm>
            <a:prstGeom prst="rect">
              <a:avLst/>
            </a:prstGeom>
            <a:solidFill>
              <a:srgbClr val="FFDDD2"/>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054" name="Google Shape;1054;p21"/>
            <p:cNvSpPr/>
            <p:nvPr/>
          </p:nvSpPr>
          <p:spPr>
            <a:xfrm rot="10800000">
              <a:off x="4136752" y="1733274"/>
              <a:ext cx="288000" cy="336300"/>
            </a:xfrm>
            <a:prstGeom prst="rect">
              <a:avLst/>
            </a:prstGeom>
            <a:solidFill>
              <a:srgbClr val="FFDDD2"/>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cxnSp>
        <p:nvCxnSpPr>
          <p:cNvPr id="1055" name="Google Shape;1055;p21"/>
          <p:cNvCxnSpPr/>
          <p:nvPr/>
        </p:nvCxnSpPr>
        <p:spPr>
          <a:xfrm flipH="1" rot="10800000">
            <a:off x="2989411" y="7380911"/>
            <a:ext cx="4287900" cy="3300"/>
          </a:xfrm>
          <a:prstGeom prst="straightConnector1">
            <a:avLst/>
          </a:prstGeom>
          <a:noFill/>
          <a:ln cap="flat" cmpd="sng" w="38100">
            <a:solidFill>
              <a:srgbClr val="FFDDD2"/>
            </a:solidFill>
            <a:prstDash val="solid"/>
            <a:miter lim="800000"/>
            <a:headEnd len="med" w="med" type="oval"/>
            <a:tailEnd len="med" w="med" type="oval"/>
          </a:ln>
        </p:spPr>
      </p:cxnSp>
      <p:pic>
        <p:nvPicPr>
          <p:cNvPr id="1056" name="Google Shape;1056;p21"/>
          <p:cNvPicPr preferRelativeResize="0"/>
          <p:nvPr/>
        </p:nvPicPr>
        <p:blipFill rotWithShape="1">
          <a:blip r:embed="rId4">
            <a:alphaModFix/>
          </a:blip>
          <a:srcRect b="3456" l="1893" r="0" t="0"/>
          <a:stretch/>
        </p:blipFill>
        <p:spPr>
          <a:xfrm>
            <a:off x="202601" y="7765625"/>
            <a:ext cx="2024424" cy="1291778"/>
          </a:xfrm>
          <a:prstGeom prst="rect">
            <a:avLst/>
          </a:prstGeom>
          <a:noFill/>
          <a:ln cap="flat" cmpd="sng" w="9525">
            <a:solidFill>
              <a:srgbClr val="000000"/>
            </a:solidFill>
            <a:prstDash val="solid"/>
            <a:round/>
            <a:headEnd len="sm" w="sm" type="none"/>
            <a:tailEnd len="sm" w="sm" type="none"/>
          </a:ln>
        </p:spPr>
      </p:pic>
      <p:sp>
        <p:nvSpPr>
          <p:cNvPr id="1057" name="Google Shape;1057;p21"/>
          <p:cNvSpPr txBox="1"/>
          <p:nvPr/>
        </p:nvSpPr>
        <p:spPr>
          <a:xfrm>
            <a:off x="2989425" y="7380928"/>
            <a:ext cx="4419900" cy="1076700"/>
          </a:xfrm>
          <a:prstGeom prst="rect">
            <a:avLst/>
          </a:prstGeom>
          <a:noFill/>
          <a:ln>
            <a:noFill/>
          </a:ln>
        </p:spPr>
        <p:txBody>
          <a:bodyPr anchorCtr="0" anchor="t" bIns="91425" lIns="91425" spcFirstLastPara="1" rIns="91425" wrap="square" tIns="91425">
            <a:noAutofit/>
          </a:bodyPr>
          <a:lstStyle/>
          <a:p>
            <a:pPr indent="-158750"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This graph illustrates nitrogen losses in relation to trauma. With respect to protein, the greater the trauma, the greater the effect on the nitrogen balance. Similar to metabolic rate, patients experience nitrogen losses according to the severity and duration of the trauma.</a:t>
            </a:r>
            <a:endParaRPr sz="300">
              <a:solidFill>
                <a:schemeClr val="dk1"/>
              </a:solidFill>
              <a:latin typeface="Mada"/>
              <a:ea typeface="Mada"/>
              <a:cs typeface="Mada"/>
              <a:sym typeface="Mada"/>
            </a:endParaRPr>
          </a:p>
          <a:p>
            <a:pPr indent="0" lvl="0" marL="0" rtl="0" algn="l">
              <a:spcBef>
                <a:spcPts val="0"/>
              </a:spcBef>
              <a:spcAft>
                <a:spcPts val="0"/>
              </a:spcAft>
              <a:buNone/>
            </a:pPr>
            <a:r>
              <a:t/>
            </a:r>
            <a:endParaRPr sz="300">
              <a:solidFill>
                <a:schemeClr val="dk1"/>
              </a:solidFill>
              <a:latin typeface="Mada"/>
              <a:ea typeface="Mada"/>
              <a:cs typeface="Mada"/>
              <a:sym typeface="Mada"/>
            </a:endParaRPr>
          </a:p>
          <a:p>
            <a:pPr indent="-158750" lvl="0" marL="17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The normal range is indicated by the shaded area. The amount of protein requirement relative to calories increases in patients with metabolic stress.</a:t>
            </a:r>
            <a:endParaRPr sz="300">
              <a:solidFill>
                <a:schemeClr val="dk1"/>
              </a:solidFill>
              <a:latin typeface="Mada"/>
              <a:ea typeface="Mada"/>
              <a:cs typeface="Mada"/>
              <a:sym typeface="Mada"/>
            </a:endParaRPr>
          </a:p>
          <a:p>
            <a:pPr indent="0" lvl="0" marL="0" rtl="0" algn="l">
              <a:spcBef>
                <a:spcPts val="0"/>
              </a:spcBef>
              <a:spcAft>
                <a:spcPts val="0"/>
              </a:spcAft>
              <a:buNone/>
            </a:pPr>
            <a:r>
              <a:t/>
            </a:r>
            <a:endParaRPr sz="300">
              <a:solidFill>
                <a:schemeClr val="dk1"/>
              </a:solidFill>
              <a:latin typeface="Mada"/>
              <a:ea typeface="Mada"/>
              <a:cs typeface="Mada"/>
              <a:sym typeface="Mada"/>
            </a:endParaRPr>
          </a:p>
          <a:p>
            <a:pPr indent="-158750" lvl="0" marL="179999" rtl="0" algn="l">
              <a:spcBef>
                <a:spcPts val="0"/>
              </a:spcBef>
              <a:spcAft>
                <a:spcPts val="0"/>
              </a:spcAft>
              <a:buClr>
                <a:schemeClr val="dk1"/>
              </a:buClr>
              <a:buSzPts val="1000"/>
              <a:buFont typeface="Mada"/>
              <a:buChar char="●"/>
            </a:pPr>
            <a:r>
              <a:rPr lang="en-GB" sz="1000">
                <a:solidFill>
                  <a:srgbClr val="6AA84F"/>
                </a:solidFill>
                <a:latin typeface="Mada"/>
                <a:ea typeface="Mada"/>
                <a:cs typeface="Mada"/>
                <a:sym typeface="Mada"/>
              </a:rPr>
              <a:t>The worse the injury is, the worse the catabolic state. For example, burn victims need immediate fluid treatment and monitoring of nitrogen balance otherwise they fail to heal and they enter the catabolic state.</a:t>
            </a:r>
            <a:endParaRPr sz="300">
              <a:solidFill>
                <a:srgbClr val="6AA84F"/>
              </a:solidFill>
              <a:latin typeface="Mada"/>
              <a:ea typeface="Mada"/>
              <a:cs typeface="Mada"/>
              <a:sym typeface="Mada"/>
            </a:endParaRPr>
          </a:p>
          <a:p>
            <a:pPr indent="0" lvl="0" marL="0" rtl="0" algn="l">
              <a:spcBef>
                <a:spcPts val="0"/>
              </a:spcBef>
              <a:spcAft>
                <a:spcPts val="0"/>
              </a:spcAft>
              <a:buNone/>
            </a:pPr>
            <a:r>
              <a:t/>
            </a:r>
            <a:endParaRPr sz="300">
              <a:solidFill>
                <a:srgbClr val="6AA84F"/>
              </a:solidFill>
              <a:latin typeface="Mada"/>
              <a:ea typeface="Mada"/>
              <a:cs typeface="Mada"/>
              <a:sym typeface="Mada"/>
            </a:endParaRPr>
          </a:p>
          <a:p>
            <a:pPr indent="-158750" lvl="0" marL="179999" rtl="0" algn="l">
              <a:spcBef>
                <a:spcPts val="0"/>
              </a:spcBef>
              <a:spcAft>
                <a:spcPts val="0"/>
              </a:spcAft>
              <a:buClr>
                <a:schemeClr val="dk1"/>
              </a:buClr>
              <a:buSzPts val="1000"/>
              <a:buFont typeface="Mada"/>
              <a:buChar char="●"/>
            </a:pPr>
            <a:r>
              <a:rPr lang="en-GB" sz="1000">
                <a:solidFill>
                  <a:srgbClr val="6AA84F"/>
                </a:solidFill>
                <a:latin typeface="Mada"/>
                <a:ea typeface="Mada"/>
                <a:cs typeface="Mada"/>
                <a:sym typeface="Mada"/>
              </a:rPr>
              <a:t>In elective surgery the response is blunted (with proper Anesthesia, enough nutrition and hydration with clear liquids) to avoid unnecessary tissue injuries and minimize the harm.</a:t>
            </a:r>
            <a:endParaRPr sz="1000">
              <a:solidFill>
                <a:srgbClr val="6AA84F"/>
              </a:solidFill>
              <a:latin typeface="Mada"/>
              <a:ea typeface="Mada"/>
              <a:cs typeface="Mada"/>
              <a:sym typeface="Mada"/>
            </a:endParaRPr>
          </a:p>
        </p:txBody>
      </p:sp>
      <p:cxnSp>
        <p:nvCxnSpPr>
          <p:cNvPr id="1058" name="Google Shape;1058;p21"/>
          <p:cNvCxnSpPr/>
          <p:nvPr/>
        </p:nvCxnSpPr>
        <p:spPr>
          <a:xfrm flipH="1" rot="10800000">
            <a:off x="2989411" y="9511896"/>
            <a:ext cx="4287900" cy="3300"/>
          </a:xfrm>
          <a:prstGeom prst="straightConnector1">
            <a:avLst/>
          </a:prstGeom>
          <a:noFill/>
          <a:ln cap="flat" cmpd="sng" w="38100">
            <a:solidFill>
              <a:srgbClr val="FFDDD2"/>
            </a:solidFill>
            <a:prstDash val="solid"/>
            <a:miter lim="800000"/>
            <a:headEnd len="med" w="med" type="oval"/>
            <a:tailEnd len="med" w="med" type="oval"/>
          </a:ln>
        </p:spPr>
      </p:cxnSp>
      <p:sp>
        <p:nvSpPr>
          <p:cNvPr id="1059" name="Google Shape;1059;p21"/>
          <p:cNvSpPr txBox="1"/>
          <p:nvPr/>
        </p:nvSpPr>
        <p:spPr>
          <a:xfrm>
            <a:off x="75" y="11171100"/>
            <a:ext cx="7589400" cy="1076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E29578"/>
              </a:buClr>
              <a:buSzPts val="1800"/>
              <a:buFont typeface="Mada"/>
              <a:buChar char="●"/>
            </a:pPr>
            <a:r>
              <a:rPr lang="en-GB" sz="1800">
                <a:solidFill>
                  <a:srgbClr val="E29578"/>
                </a:solidFill>
                <a:latin typeface="Mada"/>
                <a:ea typeface="Mada"/>
                <a:cs typeface="Mada"/>
                <a:sym typeface="Mada"/>
              </a:rPr>
              <a:t>The differences between metabolic responses to starvation and trauma.</a:t>
            </a:r>
            <a:endParaRPr sz="1800">
              <a:solidFill>
                <a:srgbClr val="E29578"/>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